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notesSlides/notesSlide3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notesSlides/notesSlide4.xml" ContentType="application/vnd.openxmlformats-officedocument.presentationml.notesSlide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notesSlides/notesSlide5.xml" ContentType="application/vnd.openxmlformats-officedocument.presentationml.notesSlide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notesSlides/notesSlide6.xml" ContentType="application/vnd.openxmlformats-officedocument.presentationml.notesSlide+xml"/>
  <Override PartName="/ppt/ink/ink78.xml" ContentType="application/inkml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44"/>
  </p:notesMasterIdLst>
  <p:sldIdLst>
    <p:sldId id="256" r:id="rId2"/>
    <p:sldId id="303" r:id="rId3"/>
    <p:sldId id="304" r:id="rId4"/>
    <p:sldId id="387" r:id="rId5"/>
    <p:sldId id="388" r:id="rId6"/>
    <p:sldId id="389" r:id="rId7"/>
    <p:sldId id="391" r:id="rId8"/>
    <p:sldId id="390" r:id="rId9"/>
    <p:sldId id="392" r:id="rId10"/>
    <p:sldId id="358" r:id="rId11"/>
    <p:sldId id="393" r:id="rId12"/>
    <p:sldId id="357" r:id="rId13"/>
    <p:sldId id="359" r:id="rId14"/>
    <p:sldId id="360" r:id="rId15"/>
    <p:sldId id="361" r:id="rId16"/>
    <p:sldId id="364" r:id="rId17"/>
    <p:sldId id="365" r:id="rId18"/>
    <p:sldId id="366" r:id="rId19"/>
    <p:sldId id="367" r:id="rId20"/>
    <p:sldId id="370" r:id="rId21"/>
    <p:sldId id="386" r:id="rId22"/>
    <p:sldId id="368" r:id="rId23"/>
    <p:sldId id="373" r:id="rId24"/>
    <p:sldId id="372" r:id="rId25"/>
    <p:sldId id="375" r:id="rId26"/>
    <p:sldId id="378" r:id="rId27"/>
    <p:sldId id="377" r:id="rId28"/>
    <p:sldId id="376" r:id="rId29"/>
    <p:sldId id="374" r:id="rId30"/>
    <p:sldId id="394" r:id="rId31"/>
    <p:sldId id="395" r:id="rId32"/>
    <p:sldId id="379" r:id="rId33"/>
    <p:sldId id="396" r:id="rId34"/>
    <p:sldId id="381" r:id="rId35"/>
    <p:sldId id="382" r:id="rId36"/>
    <p:sldId id="383" r:id="rId37"/>
    <p:sldId id="380" r:id="rId38"/>
    <p:sldId id="385" r:id="rId39"/>
    <p:sldId id="384" r:id="rId40"/>
    <p:sldId id="371" r:id="rId41"/>
    <p:sldId id="355" r:id="rId42"/>
    <p:sldId id="354" r:id="rId4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56"/>
    <p:restoredTop sz="93867" autoAdjust="0"/>
  </p:normalViewPr>
  <p:slideViewPr>
    <p:cSldViewPr snapToGrid="0" snapToObjects="1">
      <p:cViewPr varScale="1">
        <p:scale>
          <a:sx n="85" d="100"/>
          <a:sy n="85" d="100"/>
        </p:scale>
        <p:origin x="1754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8:50:12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14369 14284 323 0,'1'-1'4'0,"-1"1"5"15,0-3 5-15,0 3-10 16,0-1 13-16,1 0 4 16,0 0-2-16,0 1 12 15,-1-1 20-15,1-1-5 0,0 2-13 16,0-2-14-16,0 2-6 16,1-2 1-16,0 1 2 15,-1 0 7-15,2-1 3 16,0 1 0-16,4-2-3 15,0 3-5-15,3-3-4 0,2 0 0 16,6-1 1-16,2 1 0 16,2 0-7-16,2-2 0 15,3 1-1-15,0 0 3 16,5-1 0-16,1-1 1 16,3 0-5-16,4-1 0 0,2 2-4 15,3 0-1-15,2 0-1 16,-2 1 0-16,1 1 0 15,-1 0 0-15,-2 2-2 16,-1 1 0-16,1-1 2 16,3 0 1-16,1 1 0 0,4-3-2 15,2 3 1-15,2 0 0 16,1 2 0-16,0 0 1 16,1-1-2-16,-1 0 0 15,-1 2 3-15,0 1-2 16,-1 1 0-16,1 0 0 0,0 0-1 15,3 0 2-15,0 0-1 16,1-1-1-16,0-1 1 16,0 1 1-16,-1-1 0 15,0 0-1-15,-1 3 0 16,-2-2 0-16,-2 0 0 16,0 2 0-16,-2 0 0 0,-1 0 1 15,2-1-3-15,-1 0 3 16,0 0-1-16,0 0 1 15,0 0-1-15,-4 1 1 16,1 0-2-16,-4 1 1 16,2 0 0-16,-2-1 0 0,-2 0-1 15,0 1 3-15,-1-1-2 16,4 1 1-16,-1 0-2 16,4 0 1-16,1-1 1 15,2 0 0-15,1-2-1 16,1 2 0-16,1-1 0 0,0 0 7 15,0 0 6-15,0 1 0 16,0 0-7-16,1-1-2 16,1 0 0-16,0-1-1 15,1 1-4-15,1-1 2 16,0 1 0-16,1-3 5 0,1 3 7 16,-2-2-5-16,1 2-3 15,-3-1-2-15,-1 0-3 16,1-1 1-16,-2 0-1 15,-1 1 1-15,-2-3 0 16,0 3 1-16,-3-3-4 0,-1 3 4 16,-2-2-1-16,-2 1-2 15,-4 0-1-15,-1 0 4 16,-4 1-2-16,-5-2-2 16,-2 2 4-16,-3 0-1 15,-2 0-4-15,-3 0-8 16,-2 2-56-16,-3 0-56 0,-5-3-93 15,-3 0-336-15</inkml:trace>
  <inkml:trace contextRef="#ctx0" brushRef="#br0" timeOffset="4544.6218">14098 13721 338 0,'-3'7'124'16,"0"-3"-42"-16,2-3 17 15,1 1-14-15,-2-4-13 16,2 2 11-16,-1-2-19 16,-2-2-21-16,3-1-4 0,-3-2-13 15,0-3-14-15,1-5-4 16,1-3-1-16,0-7 1 16,3-4 0-16,5-5 4 15,2-3 1-15,3 0-5 16,1 1-1-16,0 2 1 0,0 5-6 15,-1 5 0-15,-1 3 1 16,-4 5 3-16,1 3 6 16,-4 3-4-16,-1 2-2 15,0 3 1-15,0 3-2 16,1-1-5-16,2 8-3 16,3 5 1-16,1 5 7 0,4 5 3 15,2 4-1-15,4 1-3 16,-3-3-2-16,4 0 0 15,-4-5 0-15,2-3-2 16,-3-4-1-16,-3-3-29 16,-2-2-16-16,0-3-38 0,-4-1-50 15,-2-4-79-15,-3-7-120 16</inkml:trace>
  <inkml:trace contextRef="#ctx0" brushRef="#br0" timeOffset="5125.7604">14210 12812 565 0,'-3'-6'56'0,"1"0"55"0,1 2-18 16,1 1-8-16,2 1-32 15,5 4-19-15,-1 6-14 16,2 5-5-16,2 4-1 16,0 5-6-16,1 1-1 15,0 1 0-15,-1 1-2 0,-1-3-3 16,1 0-1-16,0 0 1 15,-1-4-1-15,-1 1 3 16,2-4-3-16,-2 0 0 16,1-2 0-16,0-1 0 15,-2-5 0-15,0-4 1 16,1 0 3-16,1-8 8 0,2-6 13 16,1-5 14-16,2-8-9 15,2-2-10-15,-1-5-7 16,-1-5 0-16,0-2 1 15,-2-1-9-15,-4 0-1 16,-4-2-5-16,-2 2 4 0,-1 2 0 16,-3 3-2-16,-7 5 1 15,-1 5 5-15,-2 5 4 16,-2 2 3-16,-2 9-1 16,-2 2-12-16,-1 4-3 15,-3 4-6-15,1 4 4 0,-4 7-8 16,0 5-6-16,0 4-22 15,1 6-18-15,-1 5-12 16,2 2-56-16,2 2-91 16,1-1-104-16</inkml:trace>
  <inkml:trace contextRef="#ctx0" brushRef="#br0" timeOffset="5509.1466">14836 12737 279 0,'4'-5'440'0,"-3"1"-415"16,-5 1 65-16,-4 0 19 15,-2 3-83-15,-1-1-8 0,-2 2 22 16,-3 5-10-16,-2 5-4 15,0 3-17-15,0 4-7 16,0 5 0-16,1 2 8 16,4 2 2-16,5-2-5 0,6 1-7 15,9-3-3 1,10-4-3-16,9-3 9 0,7-5-2 16,5-2 0-16,3-3 2 15,-1-4-1-15,-5-1-2 16,-3-2-17-16,-6-4-63 15,-5-4-53-15,-8-1-38 0,-5-4-73 16,-5-3-231-16</inkml:trace>
  <inkml:trace contextRef="#ctx0" brushRef="#br0" timeOffset="5641.6941">14915 12750 607 0,'-16'6'94'16,"-4"7"-12"-16,-1 5 4 15,-2 3-19-15,-1 4-51 16,1 3-7-16,1 0-5 0,2-2-5 16,6-2-49-1,4-7-88-15,3-4-96 0,5-7-184 16</inkml:trace>
  <inkml:trace contextRef="#ctx0" brushRef="#br0" timeOffset="9123.2186">15400 12714 400 0,'-4'0'133'0,"-2"1"-53"15,1-2-24-15,2-1-32 0,-1-1-22 16,1-1-2-16,2 0 1 16,-1-1 12-16,1 0 48 15,-1 3 14-15,-2-1 11 16,-1 2-38-16,-1 0-26 0,0 0 0 15,-1 1-5-15,-1 0-2 16,2 0 7-16,-1-2 3 16,-1 2-5-16,0 0-7 15,1 2-3-15,-2 2-5 16,-2 3-3-16,1 4 0 16,0 0-1-16,-1 2 1 0,3 3 2 15,1-2-2-15,3 3-3 16,4 1 4-16,-1 2-1 15,4-1 6-15,5 1 3 16,3-1 3-16,5 0 2 16,3-4-7-16,4-5-2 0,4-2 1 15,5-6 10-15,3-1 7 16,1-4-6-16,2-6-7 16,-2 0-9-16,-5-1 0 15,-6 0-2-15,-6 1-18 16,-6-2-20-16,-8-2-14 0,-4 0-26 15,-5-2-71-15,-6-2-129 16,-1-1-177-16</inkml:trace>
  <inkml:trace contextRef="#ctx0" brushRef="#br0" timeOffset="9247.4496">15522 12681 472 0,'-9'-6'116'0,"0"3"-26"15,-4 3-16-15,-2 6-33 16,-3 7-23-16,-2 7-5 15,1 3 30-15,-2 7 29 16,3-1-30-16,3 0-33 0,3 0-10 16,2-4-21-16,3-4-71 15,4-7-64-15,0-7-103 16</inkml:trace>
  <inkml:trace contextRef="#ctx0" brushRef="#br0" timeOffset="9706.0874">15681 12506 738 0,'5'19'20'16,"-1"12"-19"-16,0 12 1 16,0 10 13-16,2 7-10 15,-1 3 45-15,1-1 1 16,-1-5-2-16,1-5-9 15,-1-8-26-15,-1-7-12 0,0-8-2 16,-1-6 2-16,-1-6 0 16,0-6-1-16,-2-7-1 15,2-4-2-15,-4-7-2 16,-2-8 4-16,0-8 5 16,-2-6 3-16,2-8 0 15,1-8-2-15,1-8 0 0,4-9-5 16,0-7 0-16,6-5-3 15,5-1 2-15,8 0 9 16,6 6 25-16,4 11 12 16,5 9 18-16,2 11-18 15,-2 14-30-15,-6 12-14 0,-9 14 0 16,-7 11 4-16,-11 14 21 16,-6 11-16-16,-13 6-4 15,-9 6-3-15,-6-1-14 16,-1 0-24-16,-3-4-38 15,1-8-55-15,3-7-84 0,2-8-147 16</inkml:trace>
  <inkml:trace contextRef="#ctx0" brushRef="#br0" timeOffset="22372.1778">14643 3317 416 0,'2'3'393'16,"-1"-3"-393"-16,7 0 29 15,8-4 49-15,8 1-7 16,6-3-24-16,11-2 5 0,6-1 7 15,7-1-1-15,4 1-28 16,5-2-22-16,3 3-1 16,1-2 11-16,-1 0-6 15,5 1-24-15,-1-1 42 16,-2-1-30-16,-2 0 0 16,-4 1 1-16,-5-1-18 0,-5-1-20 15,-7 5-32-15,-3-3-29 16,-7-1-63-16,-7 0-170 15</inkml:trace>
  <inkml:trace contextRef="#ctx0" brushRef="#br0" timeOffset="22863.3954">16210 2519 822 0,'-3'-6'11'0,"-1"5"43"15,1 1 62-15,1 7-58 16,-3 7-56-16,-2 10 1 16,-2 6 20-16,-1 7 9 15,-1 6 3-15,0 2-12 0,2 1-11 16,0 2-5-16,5-3-3 15,0-1-4-15,2-1 1 16,2-7-1-16,0-2 1 16,6-3-1-16,0-4 1 15,1-3 0-15,-1-4-2 16,2-1-19-16,-2-4-23 0,2-5-5 16,0-1-6-16,3-5-64 15,0-4-60-15,2-4-18 16,3-7-87-16</inkml:trace>
  <inkml:trace contextRef="#ctx0" brushRef="#br0" timeOffset="23067.188">16452 2921 614 0,'6'3'56'0,"-2"11"-10"15,-1 6 70-15,0 7-50 16,0 7-33-16,-1 0 12 15,1 2 1-15,1-5-5 16,2-5 3-16,1-5-26 16,0-6-15-16,1-8-6 0,-1-4-5 15,-1-3-63-15,-4-10-83 16,-1-8-223-16</inkml:trace>
  <inkml:trace contextRef="#ctx0" brushRef="#br0" timeOffset="23209.1698">16650 2728 799 0,'1'-1'-48'0,"-1"1"-167"0,-2 0 154 16,1 0-35-16</inkml:trace>
  <inkml:trace contextRef="#ctx0" brushRef="#br0" timeOffset="24621.9052">16816 2945 592 0,'2'3'82'0,"-1"5"-26"0,2 5-6 15,-1 3 20-15,3 5-33 16,-1 8 3-16,1-1-11 16,-3 5-1-16,0-5 2 15,0-1-10-15,-2-4-9 0,2-6-4 16,-2-6-4-16,0-4 0 15,0-3 1-15,-1-4 1 16,0 0 10-16,1-9 8 16,2-3-19-16,1-4-2 15,5-5 0-15,6-1 3 0,5 0 0 16,3 5-2-16,2 2 8 16,1 5-3-16,1 7 2 15,-5 3 9-15,-2 10 1 16,0 3-5-16,-4 1 0 15,-1 2-7-15,-3-1-4 0,0-3-2 16,1-1 0-16,1-3-2 16,3-2-3-16,2-2-7 15,3-2-12-15,2-2-13 16,2 0-22-16,2 0-16 16,1-3-20-16,1-4-55 15,1-5-2-15,0-2-2 0,-2-3 49 16,1-3 93-16,-3-1 19 15,-3-2 60-15,-4 2 21 16,-2-2-4-16,-7 2-13 16,-3 2 9-16,-5 2 7 0,-2 3-12 15,-5 3-12-15,-6 2-7 16,-4 5-11-16,-3 2-13 16,-2 2-13-16,-2 2-8 15,3 9 13-15,2 2 5 16,4 0-5-16,6 6-19 0,2 0-8 15,5 1 3-15,2 0-3 16,8-1 2-16,3-4-1 16,3-2 1-16,4-6 0 15,5-3 0-15,4-4 1 16,3-8-1-16,3-5-1 16,3-4-11-16,-1 0-1 0,-1-3 7 15,-4 3 3-15,-3 1 1 16,-5 1 3-16,-5 2-2 15,-4 3 2-15,-6 0 0 16,-3 3 3-16,-4-3 0 0,-2 3-2 16,-2 3 0-16,-4-1-4 15,-2 4-1-15,-1 1-4 16,-2 4 1-16,3 5 0 16,-1 1 3-16,0 4-2 15,2-1 4-15,1 2-2 0,4 1-2 16,1 1 2-16,0 0-3 15,2-4 3-15,3 1 2 16,1-3 3-16,0-2-5 16,0-2 5-16,2-4-2 15,0 0 1-15,0-3 2 16,1 0 5-16,1-3 0 0,-1-4-5 16,-1 1-2-16,-1-5-1 15,1 4 1-15,-2-3 0 16,-1-2 0-16,1 1-1 15,-1-3 0-15,1 4-1 16,2 0-1-16,0 3-5 0,3 5-3 16,2-1 3-16,3 3 2 15,1 3 1-15,3 3 0 16,0 4 0-16,0 4 2 16,0 6-2-16,-1-1 3 15,-4 2 0-15,-2 3 0 0,-3-3 0 16,-4 2-1-16,-5-4 0 15,2-3-6-15,-4-3 5 16,-2-3 3-16,-1-4 2 16,2-3-1-16,2-3 4 15,2-6 2-15,13-9-3 0,8-4-4 16,10-2 5-16,6-5 0 16,7 2-1-16,4-1-5 15,0 4-17-15,-3 3-123 16,-1-3-238-16</inkml:trace>
  <inkml:trace contextRef="#ctx0" brushRef="#br0" timeOffset="25947.4391">19431 2501 799 0,'1'-6'17'0,"1"6"16"15,-3 6 59-15,0 12-75 16,0 12-13-16,-3 10 6 16,1 12 7-16,-3 11 4 15,-1 4 5-15,0 3-12 16,0-4-7-16,0-8-4 0,1-8-1 15,1-13-1-15,3-10 0 16,1-12-1-16,0-13-1 16,3-8 6-16,-1-18 17 15,5-13-16-15,0-10 16 16,1-18 29-16,4-8-14 0,7-7-12 16,5 0-7-16,8 6 5 15,6 8 3-15,2 14-11 16,2 14 6-16,0 14-3 15,-7 11-7-15,-3 10-13 16,-8 3-1-16,-8 13 1 0,-6 4-5 16,-7 8-9-16,-9 1-14 15,-14 2-11-15,-9 5-12 16,-7 0-3-16,-2 1 34 16,1 0 20-16,7 1-2 15,10 1 3-15,10 5-4 0,9-1-1 16,10 1 2-16,9-2 6 15,4-3-3-15,5-3 1 16,4-6-1-16,0-7 4 16,3-6-3-16,1-5 1 15,0-8 3-15,2-1 0 0,-4-3-2 16,-4-7 3-16,-3 1-5 16,-6 0 1-16,-8-1 5 15,-4 4 0-15,-4 1 0 16,-4 4 8-16,-5 1 2 15,-3 9-19-15,-2 4-1 16,-3 5 4-16,2 3 1 0,-1 1-2 16,8 1 2-16,5-4-5 15,2-3-2-15,13-1 5 16,5-6 4-16,9-5 4 16,5-3 2-16,6-1 12 0,2-2-3 15,2-5-13-15,-2-3-4 16,0-1 1-16,-2-1-1 15,-2 0-1-15,-5 0 0 16,-1 2 0-16,-8 0-1 16,-6 6 0-16,-5 0-1 15,-11 4 0-15,-2 0-3 0,-12 7-4 16,-5 4 9-16,-3 3 1 16,0 3-4-16,1 2-1 15,8-2-3-15,5-2-1 16,9 0-15-16,11 2 9 0,12 0 14 15,6 5 1-15,2 3 0 16,3 7 4-16,-6 4 10 16,-3 2-8-16,-10 4-2 15,-9 0-4-15,-8-4-2 16,-9-1 0-16,-13-4-2 16,-9-2 4-16,-8-5 4 0,-8-4-1 15,-5-6 5-15,-3-4 2 16,1-8-7-16,10-6-7 15,10-12-13-15,15-11 2 16,18-12 14-16,21-8 4 16,21-10-3-16,19-3-4 0,16-3 3 15,9 0 3-15,4 7-4 16,-3 4-5-16,-6 5-278 16</inkml:trace>
  <inkml:trace contextRef="#ctx0" brushRef="#br0" timeOffset="27763.0648">14485 3077 554 0,'3'-10'0'16,"-4"3"5"-16,-4 4 87 0,-2-2-22 16,-2 5-38-16,-1-2-1 15,-5 2 10-15,-3 0 6 16,0 0 4-16,-4 2-8 15,-4 2-3-15,-3 3-18 16,-3 3-3-16,-4 6-5 0,-5 2-2 16,-7 8-11-16,-4 2 3 15,-7 6-4-15,-3 3 1 16,-3 6-1-16,-3 2 1 16,4 2-3-16,3 4 5 15,8 2-5-15,3 1 7 0,9 0-2 16,9 1-2-16,6 2 2 15,6-2-1-15,5 2-3 16,6-3 3-16,5 0-3 16,3-3 0-16,6-4-1 15,9-3-1-15,5-2 0 0,6-2 0 16,3-4 3-16,4-1-1 16,1-2 3-16,2-3 1 15,-1-3 0-15,3 0-4 16,-1-7 4-16,3 1-3 15,3-5 2-15,2-5 1 16,3 0-3-16,0-2 5 0,0-3 1 16,-1 1-3-16,-5 1 2 15,-4-2-4-15,-2 1-1 16,-5 1 1-16,-3-2 0 16,-2 0 0-16,-2-3-1 15,-2 1 3-15,-4-1-3 0,-4-2-3 16,-4 1-21-16,-3-1-40 15,-3 2-75-15,-3-3-36 16,-5 0-100-16</inkml:trace>
  <inkml:trace contextRef="#ctx0" brushRef="#br0" timeOffset="28088.3716">14299 4207 547 0,'16'0'34'0,"2"0"-37"16,3 4 7-16,3 8 23 16,4 3-18-16,-1 3-3 0,1 2 9 15,-1 2 19-15,-4 1 2 16,-2-1-9-16,-6 2 2 15,-4-6-6-15,-7 4-2 16,-6-3 4-16,-8 1 23 16,-13 1 21-16,-10 1-8 15,-11 4-23-15,-5-2-17 0,-9 3-16 16,0 0-3-16,-4 0-3 16,2-2-70-16,5-3-111 15,9-1-72-15,9-6-246 16</inkml:trace>
  <inkml:trace contextRef="#ctx0" brushRef="#br0" timeOffset="28817.7616">14663 4598 454 0,'-7'-1'5'16,"3"-3"51"-16,4 1 44 16,0-1-9-16,6 2-30 15,8 2-23-15,5 0 24 16,9 0 18-16,8 0-17 15,11 0-19-15,3 0-16 0,7-2 1 16,5-2-11-16,2-1-10 16,1-1-3-16,-2 0-1 15,0 2-3-15,-5 0 0 16,-4-2-1-16,-2 2-6 16,-5 1-48-16,-2-1-70 0,-5-4-158 15</inkml:trace>
  <inkml:trace contextRef="#ctx0" brushRef="#br0" timeOffset="29630.6543">15994 4137 174 0,'4'-6'372'16,"-4"0"-376"-16,2 2 8 15,-2 0 11-15,0 4-2 16,0-3 8-16,0 3 12 15,0-1 14-15,0 1-1 16,0 0 3-16,1 0-9 0,-2 4-23 16,2 3 10-16,1 4 6 15,-2 2-5-15,3 6-10 16,0 5 3-16,2 4 0 16,0 5-11-16,1 1 0 15,-1 4 1-15,-2 2 1 16,0-3 1-16,-1-2 6 0,0-3-5 15,-4-5 0-15,2-4-7 16,0-5-1-16,0-5-4 16,0-3 1-16,0-5 1 15,1 1-7-15,0-3 7 16,-1-2-4-16,2 2 0 0,-1 0 1 16,0 1 0-16,0-4 2 15,0 2-3-15,-1-2 1 16,0 3-1-16,0-2 0 15,0-1 0-15,2 1-2 0,-2-1 3 16,1 2-1-16,-1-2 1 16,1 4 1-16,0-4 2 15,-1 0 1-15,0 1-5 16,0-1 1-16,0 0 1 16,1 0 0-16,0 0 2 15,1 0-3-15,1 2-2 0,1-2 4 16,5 0 5-16,3 0 3 15,7 0 9-15,5 0 5 16,7-6-1-16,4 2-1 16,4-2-1-16,4 1-2 15,-3 0-11-15,-4 4-6 0,-5 1-2 16,-5 0-6-16,-7 0-47 16,-3 3-40-16,-6 0-80 15,-2-1-107-15,-3-2-225 16</inkml:trace>
  <inkml:trace contextRef="#ctx0" brushRef="#br0" timeOffset="29995.7796">16700 4472 584 0,'-1'4'50'16,"-4"5"-75"-16,-3 4 36 16,-1 5 34-16,1 2 0 0,3 7-10 15,4-5 11-15,2 2-11 16,5-5-10-16,7-5-4 16,3-5 1-16,8-9 18 15,1-3 23-15,5-11-9 16,1-6-10-16,2-8 1 0,-3-1-5 15,-2-2-15-15,-6-3-5 16,-9 6-8-16,-8 2-7 16,-6 5-1-16,-13 8-1 15,-9 5-10-15,-6 8-4 16,-2 5-18-16,1 10-22 0,2 4-45 16,4-1-84-16,8-1-86 15,6-3-311-15</inkml:trace>
  <inkml:trace contextRef="#ctx0" brushRef="#br0" timeOffset="30577.7999">17305 4393 658 0,'2'-3'94'0,"-5"-1"-80"16,-9 4 24-16,-7 2-8 15,-3 8-31-15,-4 3-1 16,1 5 1-16,0 1 7 16,5 1 8-16,5-2 17 15,6-1 5-15,8-9-24 16,8-2-21-16,11-4 21 0,7-2 0 16,7 0 32-16,6 1-8 15,4 8-7-15,2 8 5 16,-2 7-5-16,-3 8-19 15,-7 5-3-15,-10 5 5 16,-8-1-7-16,-11 3 3 0,-5-3-4 16,-16 2 3-16,-5-2-1 15,-7 0-1-15,-8-1-2 16,-1-3-11-16,-5-4-20 16,1-3 7-16,-1-5 14 15,6-8-8-15,6-5 9 16,8-8 8-16,10-4-4 0,10-16-2 15,8-7-1-15,13-11-1 16,11-10 5-16,11-8 4 16,12-5-2-16,9-6 11 15,11-2 11-15,2 0 10 0,4 5-3 16,-6 1-8-16,-6 7-8 16,-11 7-1-16,-11 9-5 15,-13 5-6-15,-11 10-1 16,-8 6 1-16,-8 9 3 15,-4 6-4-15,-8 15-9 16,-4 9 3-16,-4 10 5 0,0 4 2 16,-1 1-28-16,1-2-55 15,9-7-40-15,3-15-130 16,4-11-225-16</inkml:trace>
  <inkml:trace contextRef="#ctx0" brushRef="#br0" timeOffset="30661.1991">17982 4205 742 0,'0'0'49'15,"-1"8"-360"-15,-1 4 69 16</inkml:trace>
  <inkml:trace contextRef="#ctx0" brushRef="#br0" timeOffset="30932.2971">18138 4239 583 0,'0'0'233'16,"0"0"-200"-16,0 0-14 15,0 0-13-15,0 0-4 16,0 0 1-16,0 0 1 16,-33 78-5-16,40-59 0 0,11-1-1 15,4 1 1-15,4-2 17 16,-1 0 31-16,-2 0-6 15,-3 0-28-15,-7 1-7 16,-9-1 11-16,-3 0 5 16,-6 1-3-16,-10 0-10 0,-4-4-2 15,-5 2-3-15,-3-4-12 16,-4-3-10-16,1-3-7 16,1-1-37-16,2-5-99 15,5-3-137-15</inkml:trace>
  <inkml:trace contextRef="#ctx0" brushRef="#br0" timeOffset="31256.0815">18590 3884 795 0,'-6'11'29'0,"-2"11"-25"15,4 13 12-15,1 9-1 16,3 13 0-16,0 7 15 16,3 7 30-16,3-3-5 15,6-3-19-15,-1-5-18 0,0-7-9 16,1-9-6-16,-2-7-3 15,-1-10-17-15,-3-6-43 16,-2-8-30-16,-4-11-14 16,-4-4-10-16,-6-14-161 15</inkml:trace>
  <inkml:trace contextRef="#ctx0" brushRef="#br0" timeOffset="31474.0452">18663 4411 675 0,'25'15'15'0,"2"3"-12"15,2-1 5-15,4-1-6 0,-2-4-29 16,3-8-1-16,-4-2 24 16,-1-2 5-16,-3-6 10 15,-6-1-2-15,-4 3 11 16,-5 1 10-16,-5 3 3 16,-2 1-24-16,-4 9-13 15,-3 4 15-15,-1 2-10 0,-1-2-35 16,0-2-96-16,1-5-143 15</inkml:trace>
  <inkml:trace contextRef="#ctx0" brushRef="#br0" timeOffset="31591.4739">19015 4346 584 0,'4'0'-6'0,"0"7"-71"16,-2 1 58-16,1 2-163 15</inkml:trace>
  <inkml:trace contextRef="#ctx0" brushRef="#br0" timeOffset="31897.3846">19470 4371 619 0,'-6'0'40'0,"-10"0"-11"16,-10 6 29-16,-3 2-20 0,-3 8-6 15,-4 4 40-15,5 4 26 16,5 4-32-16,9 2-30 16,14-1-27-16,9-1-15 15,20-4 10-15,11-4 6 0,12-6 3 16,7-4 4-16,10-6-14 15,3-4-27-15,0-4-178 16,-3-7-117-16</inkml:trace>
  <inkml:trace contextRef="#ctx0" brushRef="#br0" timeOffset="32500.2617">20591 4240 578 0,'-14'30'158'0,"3"3"-152"16,1 7 17-16,2 3 42 15,5 6-23-15,3 0-18 16,-1-3 12-16,2-3-9 16,2-6-11-16,1-12-13 15,0-7 3-15,-2-12 2 16,1-6 29-16,-2-18 50 0,3-8-47 16,-2-10-32-16,2-9-6 15,-1-11 1-15,3-7-1 16,4-6-4-16,7-1-2 15,6 3 3-15,10 4 2 16,7 9-2-16,5 12 3 0,1 12 16 16,1 13 14-16,-6 6-9 15,-7 11-17-15,-7 7-8 16,-9 13-2-16,-9 7-4 16,-8 5 1-16,-8 4 5 15,-13 3 5-15,-7-1 0 0,-7-1 3 16,-5-4-1-16,-1-2 1 15,0-3-2-15,8-6-3 16,10 0 0-16,9-2-2 16,11-2-5-16,12 1-2 15,10 1 15-15,7-2 3 16,5-1-5-16,2-4 0 0,1 1-13 16,-2-8-32-16,-4 0-9 15,-4-4-19-15,-4 0-43 16,-6-2-129-16,-3 1-148 15</inkml:trace>
  <inkml:trace contextRef="#ctx0" brushRef="#br0" timeOffset="33064.8258">21389 4418 720 0,'-5'-9'55'0,"-2"1"-40"16,-1 2 29-16,-2 5 23 16,-3 1-42-16,2 0-13 15,-3 4 14-15,3 9 11 16,2 4-2-16,3 3-5 0,1 7-11 15,5 3-9-15,8-1 0 16,3 0 0-16,6-3-5 16,3-5-2-16,5-4 3 15,5-8-4-15,2-1 3 16,3-8-7-16,-1 0-48 0,-2-6-46 16,-1-4-87-16,-5-4-45 15,-5-2-212-15</inkml:trace>
  <inkml:trace contextRef="#ctx0" brushRef="#br0" timeOffset="33207.2572">21604 4477 627 0,'-26'0'53'16,"-3"7"-19"-16,-6 1 14 16,1 7-25-16,-4 1-19 15,4 0-4-15,5 2-14 0,7-2-9 16,7-3-7-16,10-2-68 15,3-5-153-15</inkml:trace>
  <inkml:trace contextRef="#ctx0" brushRef="#br0" timeOffset="33641.863">21735 4490 225 0,'29'-8'553'0,"-10"1"-482"16,-6 1-26-16,-7 4-2 15,-4 2-27-15,-7 0-14 0,-5 6 43 16,-2-1-17-16,0 2-10 16,2 0 4-16,1-1-4 15,7 3-17-15,2 3-10 16,11 3 12-16,6 8 17 16,8 6 14-16,5 8-10 15,3 6-10-15,2 2-6 0,-7 3 0 16,-4-1-1-16,-9-3-2 15,-10-3-1-15,-3-4-5 16,-9-5 3-16,-9-3 0 16,-7-7-5-16,-5-4-2 0,-3-7 4 15,-2-9 6-15,-1-5-5 16,5-13 4-16,4-12-16 16,10-8-38-16,10-9 7 15,10-4 15-15,16 1 21 16,13 1 2-16,12 4 2 0,4 4 3 15,0 8 7-15,-3 5-4 16,-11 4-160-16,-13 4-369 16</inkml:trace>
  <inkml:trace contextRef="#ctx0" brushRef="#br0" timeOffset="34862.4223">14161 5031 261 0,'6'-2'288'16,"-4"1"-256"-16,1-1-1 15,-1-2 22-15,1-1-29 16,0 1-13-16,-1 0 2 16,-1-2 9-16,0 2 8 15,-2 0 9-15,0-2 11 0,-6 2-4 16,1-1-3-16,-2 1-11 16,-1 0-8-16,-1-2 6 15,-1 1-10-15,0 3-6 16,-3-1 8-16,1 1-13 0,-3 2-6 15,-3 0-4-15,-4 1 3 16,-3 5 0-16,-4 5 3 16,-2 2-5-16,-2 5 1 15,-1 5-1-15,-4 0-2 16,4 5 3-16,4-1-2 16,0 7-1-16,7 0 4 0,3 0-1 15,4 3-1-15,6 4 0 16,4 3 0-16,3-1-1 15,3 0 1-15,2-1 1 16,1-1-2-16,6-2 1 16,4 0 0-16,4-3 0 0,2-1-1 15,4-3 2-15,3 0 0 16,1-3-1-16,3-1 1 16,1-2-1-16,1-2 2 15,2 0-1-15,1-5 5 16,1-1 4-16,3 1 0 0,1-5 2 15,-2 3-2-15,1-3 2 16,-3-1-4-16,-1 0-2 16,-3 1 0-16,-2-1-3 15,-3-2 0-15,-2-1-1 16,-1 1 0-16,-2-4-3 0,-2 0 4 16,-4-1-1-16,-1-3-1 15,-3 0-3-15,-4-2-21 16,-3 2-32-16,-4-3-28 15,0 0-60-15,-4 0-86 16</inkml:trace>
  <inkml:trace contextRef="#ctx0" brushRef="#br0" timeOffset="35239.1098">14389 5804 487 0,'12'2'22'0,"2"-1"52"0,6 2 17 16,3 3-47-16,0 1-28 15,2 6-3-15,3 1 17 16,-1 3-6-16,0 4-9 15,-1-2-2-15,-2 2 0 0,-2-1-6 16,-3 2 1-16,-4 0 10 16,-5-1 11-16,-6 0 0 15,-5 1 0-15,-8 0 15 16,-8 0 8-16,-7 2 9 16,-6-1-21-16,-7 2-23 0,-4-2-13 15,-5 1-1-15,-1-1-4 16,-2 2-44-16,3-1-54 15,2-1-81-15,5-2-86 16,0-2-226-16</inkml:trace>
  <inkml:trace contextRef="#ctx0" brushRef="#br0" timeOffset="37051.9325">14954 6273 617 0,'-16'-2'67'16,"3"0"28"-16,0 0 19 15,3 1-15-15,4-1-48 16,3 1-4-16,5 1 7 16,7-2-33-16,10 1-13 0,8 1 27 15,7-1 5-15,8-1-15 16,5 1-12-16,3-2-8 16,0 3-12-16,0-4-56 15,-4 1-71-15,-4-3-77 16,-1-2-245-16</inkml:trace>
  <inkml:trace contextRef="#ctx0" brushRef="#br0" timeOffset="39553.6349">16121 5878 519 0,'-1'-7'13'0,"-2"2"57"15,2 3 34-15,0 2-7 16,1 0-22-16,0 10-39 16,1 8-24-16,0 5 25 15,3 8 3-15,-2 5-10 0,-1-1-9 16,-1 2-1-16,3-3-7 15,-6-1-2-15,3-7-4 16,-7-4-3-16,2-3-1 16,-1-5 0-16,0-5 0 15,1-2 0-15,0-6 0 0,1-1 1 16,2-9-3-16,0-6-2 16,3-5-4-16,7-4 1 15,3-2 0-15,3-1 2 16,6 3-1-16,3 3 1 15,2 2 11-15,0 5 13 0,2 4 1 16,0 6 2-16,-1 4-13 16,0 3-6-16,-4 8-2 15,-2 5-4-15,-3 2 1 16,-4 6-1-16,-2-2 3 16,-3 2 1-16,-1-2 1 0,-1-1-1 15,3-3-1-15,0-3-3 16,3-2 0-16,4-3-2 15,1-3 4-15,4-3 2 16,3-4-2-16,3 0 0 16,-1-5 0-16,3-2 0 0,2-5-1 15,0 0-2-15,0-1 4 16,-1-3-4-16,-2 0 4 16,-2 1-3-16,-3-2 1 15,-7 0 4-15,-2 3 1 16,-6-2 6-16,-2 2-5 0,-4 1 0 15,-2 0-4-15,-3-1-1 16,-5 1-1-16,-3 3-7 16,-4 2-1-16,-3 3-1 15,-3 3-2-15,-1 2 2 16,-3 7 6-16,1 7 2 0,-1 5-2 16,4 6-4-16,4 1-9 15,5 1 13-15,8 1-3 16,4-1-2-16,5 0 2 15,11-6 5-15,1-1 2 16,4-3 3-16,4-4 9 16,2-6-1-16,1-3 1 0,3-4 0 15,2-1-4-15,2-8 0 16,0-1 1-16,1-2-1 16,0-2-3-16,-1-1 1 15,-1 1-6-15,-5 0-1 16,-2 0 2-16,-4-1-2 0,-3 1 0 15,-5 0 5-15,-3 1-2 16,-5 1-1-16,-2 3-2 16,-2 2 1-16,-2 0-1 15,0 4-3-15,-2 3-11 16,-3 4-15-16,-3 5 22 16,0 2 1-16,-3 2 3 0,1 4 0 15,-1 0-3-15,2 4-3 16,4-2-5-16,2-2 3 15,2 1 4-15,4-1 2 16,7-5 0-16,0-1 5 0,3-4 2 16,2-4 4-16,2-3 10 15,0-2 4-15,4-6-4 16,3-4-5-16,0-3-5 16,2-2-5-16,1-2-1 15,-1 1 0-15,-3 2 0 0,-4 2 0 16,-7 4 0-16,-4 3 0 15,-4 4 1-15,-2 3-5 16,-2 1-4-16,-2 7-10 16,-5 2 10-16,2 2 2 15,-1 3 9-15,1 2 1 0,2 1-6 16,0-1 1-16,3-1 1 16,3 1 4-16,2-6-1 15,2-2-3-15,0-1 1 16,-1-3 5-16,1-2 2 15,-1-2 4-15,1-1 1 16,1 0 3-16,1-4 1 0,1-2-3 16,0-1-1-16,2-2-7 15,-1 1-3-15,0-1-1 16,1 1-2-16,-4-2 1 16,1 0-2-16,0 1 2 0,-1 1-1 15,0-2 0-15,0 3-2 16,1 0 0-16,-2 2 0 15,-1 1-2-15,-1 2 1 16,-1 0 2-16,-2 1-1 16,0 1-1-16,-2 0 1 15,0 0 0-15,1 0-3 0,-1 0 1 16,0 0 2-16,1 0-1 16,0 0 2-16,0 1-2 15,-1 1 1-15,1 3-1 16,0-1 0-16,0 2 0 15,2 0 0-15,-2 2 2 0,1 2-1 16,0 2 2-16,-1 2-4 16,0 1 4-16,-1 2-5 15,1-1 4-15,-3 1-2 16,0-3 1-16,-2-2 1 16,-1-1 1-16,0-1-4 0,0-4 1 15,1 1-5-15,2-4 0 16,0-2 0-16,0-1 1 15,3 0-3-15,0-7 18 16,5-3-4-16,3-4-3 16,4-3-1-16,7-3 0 0,4 1-1 15,3 1-2-15,2 2-1 16,3 4 5-16,-5 3-1 16,-1 3 3-16,-4 4-4 15,-2 2 0-15,-3 0-1 16,-3 5 3-16,3-2-4 0,-4 0 2 15,-1-3-1-15,-2 0 0 16,-2 0 2-16,-2 0 0 16,-2 0 0-16,-1 0 1 15,-4 0 0-15,2 0-2 16,-4 0-9-16,-2 3-7 0,-5 2 10 16,-1 4-2-16,-1 2 8 15,-3 3-1-15,2 1 3 16,0-1-1-16,2 0-1 15,5-3-1-15,4-1-3 16,2-4-2-16,4-4-6 0,8 0 16 16,0-2 5-16,3 2-5 15,3-1 0-15,-1-1 0 16,1 3 6-16,1 0-3 16,0 0 2-16,1-3-7 15,2 0 1-15,3-6 4 16,2-4-5-16,2-7 1 0,2-3 2 15,1-4-4-15,4-2-1 16,1-5 2-16,1-6 1 16,0-1-5-16,-2-6 5 15,-4-4-2-15,-5-4-2 16,-4 0-12-16,-7-2-2 0,-4 3 5 16,-6 1 3-16,-3 6 3 15,-4 7 2-15,0 6 6 16,-2 12-9-16,-7 6 1 15,-3 13-8-15,-5 8-2 16,-4 20 8-16,-3 12 1 0,1 11 5 16,2 11 2-16,4 6-2 15,10 1 1-15,6-5-2 16,9-6-1-16,9-5 1 16,5-8-9-16,2-8-48 0,5-9-30 15,0-6-44-15,0-7-80 16,1-6-57-16</inkml:trace>
  <inkml:trace contextRef="#ctx0" brushRef="#br0" timeOffset="40650.2905">19675 6128 702 0,'4'0'55'16,"-3"0"-17"-16,1 6 27 16,-1 6-16-16,2 5-5 15,-1 4-3-15,0 0 5 16,1 1-9-16,-1-3-10 16,-1-5-7-16,2-1-7 0,-1-6-2 15,0-3-7-15,1-4-5 16,1 0 9-16,4-5 2 15,2-7-1-15,2-2-4 16,5-5-3-16,2-2-1 16,6 2 0-16,-1 0-1 0,-1 5 2 15,-1 7 6-15,-3 5-6 16,-3 3-5-16,-3 11-1 16,-5 5 3-16,0 3-2 15,-1 0 3-15,-1-1 2 16,-2-3-2-16,2-1 3 0,3-6-3 15,3-4-4-15,3-1 9 16,4-4 1-16,3-1 0 16,-1-4-4-16,4-5 0 15,-3 2 1-15,-4-2-2 16,-1 1 1-16,-5 1 1 0,-4-2 11 16,-4 1 3-16,-4 2 5 15,1 4-9-15,-2 2-13 16,-3 1-8-16,-3 8 0 15,3 4 6-15,0 1 2 16,3 4-1-16,-1 1-1 0,5-3 4 16,7-3 6-16,5-1 4 15,6-6 10-15,4-5 1 16,6-3-1-16,7-11-5 16,4-3-8-16,2-8-7 0,4-2 0 15,2-8 0 1,-1-3 0-16,-2-2 0 0,-1-8 3 15,-4-2 3-15,-6-1-5 16,-6-2-1-16,-5 4 1 16,-5 6-5-16,-5 7 2 15,-6 11 1-15,-4 8-1 0,-4 10 0 16,-1 7-3-16,-5 14-36 16,-5 8 40-16,-1 10-1 15,1 9 4-15,2 6-3 16,1 7-2-16,2-3 4 15,4 0-3-15,1-2 1 0,3-6 0 16,6-4 0-16,0-8 0 16,1-6-1-16,1-6 2 15,-2-5-5-15,-3-4-34 16,-2-8-17-16,-3-2-58 16,-4-2-58-16,-7-11-32 0,-6-5-120 15</inkml:trace>
  <inkml:trace contextRef="#ctx0" brushRef="#br0" timeOffset="40821.7812">20438 5989 578 0,'10'-5'405'16,"10"0"-396"-16,11-2-9 0,9 3 41 16,7 2 6-16,4 2-26 15,3 0-10-15,1 0-55 16,-5 0-167-16,0 1-169 0</inkml:trace>
  <inkml:trace contextRef="#ctx0" brushRef="#br0" timeOffset="41457.8275">20231 6156 480 0,'-1'0'71'16,"1"0"-17"-16,2-1 3 16,-1-6 15-16,5-5 0 15,4-3 14-15,1-9-3 0,2 0-21 16,1-2-4-16,-3 3-7 16,-3 2-33-16,-5 4-15 15,-4 3 5-15,-6 7 20 16,-3 2-11-16,-6 5-20 15,0 3 2-15,0 7-30 0,2 7-69 16,4 0-51-16,2 0-90 16,7-2-135-16</inkml:trace>
  <inkml:trace contextRef="#ctx0" brushRef="#br0" timeOffset="42434.0945">20989 6110 586 0,'2'-5'75'16,"1"2"6"-16,-1 3 6 16,1 2-18-16,0 8-38 0,1 7 6 15,0 0 2-15,2 4-3 16,2 0-9-16,1-2-4 15,5-6-10-15,-1-3-8 16,7-7 0-16,-2-3 2 16,6-3 0-16,-2-7 1 0,-4 1-2 15,-2 1 1-15,-4 1 3 16,-4 6-7-16,-1 1-6 16,-2 1-3-16,1 6 5 15,0-2 2-15,2 1 0 16,4-3 0-16,2-3-1 0,2-2-1 15,2-6-1-15,4-3-4 16,-2 1-2-16,-2 0-5 16,-2 4-29-16,-2 1-9 15,-3 5 25-15,-3 0 17 0,-1 2 1 16,-1 2-1-16,0 1-17 16,-2-4 3-16,0 2 18 15,-1-3 6-15,1 0 17 16,-2-1 18-16,1-2-15 15,-1 3-8-15,-1 0-5 16,0 4-6-16,-2 3 4 0,-1 6 27 16,-1 1-21-16,0 0-3 15,-1-1 9-15,4 0-9 16,0-3-9-16,4-3-1 16,4-2 5-16,3-4 0 15,1-1 2-15,-1 0 5 16,1 0 10-16,-4-2 1 0,-1-2-4 15,0 0-9-15,-4 1-1 16,1-3-3-16,-2-1-1 16,0 0-3-16,-1 0-6 15,0 0-23-15,1 0 0 0,-1 4-7 16,1 0 12-16,4 3-3 16,4 0 14-16,3 3 11 15,5 2 0-15,1 3 1 16,3 1 1-16,0 3 0 15,-3 2 6-15,-2 2 7 0,-6-2 8 16,-3 1 3-16,-2-2-8 16,-4-3-11-16,-1-4-2 15,-1-2 3-15,1-4 1 16,0 0 2-16,6-4-5 16,4-5 1-16,4-3-3 0,4-1-3 15,-1 0 0-15,6-4 4 16,-1 3-32-16,-7-3-101 15,2 0-192-15</inkml:trace>
  <inkml:trace contextRef="#ctx0" brushRef="#br0" timeOffset="43036.8693">22119 5924 610 0,'-4'42'65'16,"0"6"8"-16,1 5 30 15,3 2 12-15,-2-2-48 16,3-6-26-16,1-6-17 16,0-7-2-16,-1-4-8 0,-1-13-10 15,-1-4-3-15,0-9-11 16,-1-6 0-16,1-14-28 15,0-7-17-15,2-7 54 16,5-7 16-16,8-3 12 16,5 0 4-16,10 1-2 0,6 2-6 15,8 3 9-15,-2 7 3 16,1 2-8-16,-2 10-21 16,-6 4-3-16,-6 5 3 15,-9 6-6-15,-5 6-3 16,-10 6-8-16,-4 4-17 0,-6 5 3 15,-11-2 16-15,-5 5 7 16,-4-4 3-16,-1 0-2 16,2 2 0-16,6-2 0 15,5-1 1-15,7-2 0 16,7-1 6-16,8 0-1 0,8-2 4 16,5-1 10-16,3 2 0 15,3 0-3-15,0-2-9 16,-3 3 3-16,0-1 10 15,-5 0 0-15,-2 1-3 16,-2-3-14-16,-3-3 0 0,0 0-8 16,-2-4-20-16,1-1-29 15,-1-4-56-15,-1-1-6 16,3 0 11-16,0-1-61 16,-2-6-259-16</inkml:trace>
  <inkml:trace contextRef="#ctx0" brushRef="#br0" timeOffset="43716.1925">23367 6211 799 0,'-29'-6'7'0,"1"0"-3"16,2 4 13-16,8 1 33 0,3 1 0 15,6 2 11-15,7 6-40 16,10 4-36-16,12 0 29 16,7 5 10-16,5 2 11 15,4 1 13-15,-3 1-10 16,-4 0-12-16,-8-1-10 0,-8 3-12 15,-12-3-9-15,-9 2-4 16,-17-1-69-16,-18 0-104 16,-17-3-307-16</inkml:trace>
  <inkml:trace contextRef="#ctx0" brushRef="#br0" timeOffset="44585.3115">14424 6669 757 0,'-6'-3'13'0,"-7"2"-6"15,-4 1 32-15,-3 0 8 0,-5 2 0 16,-5 6 11-16,-3 5-19 16,-8 8-8-16,0 4-10 15,-8 5-17-15,-4 9 0 16,-2 5 0-16,-3 5 0 16,3 5-6-16,3 5 4 15,2 2-2-15,7 4-1 0,4 0 1 16,10 1 2-16,10-4 11 15,10-4 3-15,10-6-2 16,11-4 4-16,14-4-8 16,9-9 0-16,8-6 3 15,7-5 6-15,4-6 10 0,4-4-6 16,-1-3-10-16,-1-4-3 16,-3-1-7-16,-1-4-1 15,-3-1-1-15,-3-1 1 16,-4-2-20-16,-2-3-31 0,-4 0-42 15,-5-3-76-15,-9 1-115 16</inkml:trace>
  <inkml:trace contextRef="#ctx0" brushRef="#br0" timeOffset="44833.7911">14464 7476 518 0,'28'16'192'16,"2"5"-184"-16,0 6 4 0,0 4 69 15,-5 3-35-15,-7 2 3 16,-8 2 36-16,-10 1-23 16,-5 0-14-16,-15 3 6 15,-10 1 4-15,-8 0-21 16,-6-1-12-16,-4-1-14 0,3-5-7 15,4-4-11-15,3-7-69 16,10-5-57-16,11-13-63 16,8-4-148-16</inkml:trace>
  <inkml:trace contextRef="#ctx0" brushRef="#br0" timeOffset="45250.7123">14777 7956 663 0,'-8'5'141'0,"6"0"-62"0,3-2 7 16,10-1-37-16,10-1 14 15,10 1 12-15,7-2-1 16,8-2-21-16,7-4-5 15,2-1-35-15,1-3-7 0,0 1-13 16,1 1-39-16,0-5-22 16,1 1-40-16,0-1-89 15,-1-2-196-15</inkml:trace>
  <inkml:trace contextRef="#ctx0" brushRef="#br0" timeOffset="45800.2294">16322 7322 646 0,'2'-5'72'0,"-2"1"-1"16,1 4 50-16,0 4-45 0,1 10-67 15,0 5 14-15,3 7 21 16,-3 8-1-16,2 5-1 15,-3 2-9-15,-1 3-6 16,-3 1-9-16,-6-2-6 16,-1 0-4-16,-1-5-4 0,1-10 3 15,2-5 0-15,6-6 4 16,4-7-8-16,8-7-5 16,12-3 11-16,6-10 24 15,9-7 11-15,6-8-15 16,5-7-1-16,3-5-9 0,4-5-5 15,-1-5-5-15,-1 0-4 16,-3-2 4-16,-7 1-2 16,-9 3-3-16,-11 2-3 15,-12 4 4-15,-11 5 0 16,-11 5-4-16,-12 8-10 0,-11 9-7 16,-6 12-7-16,-6 6-10 15,-1 15-17-15,-1 8-21 16,5 5-48-16,6 2-72 15,10-2-156-15</inkml:trace>
  <inkml:trace contextRef="#ctx0" brushRef="#br0" timeOffset="46157.3414">17240 7474 674 0,'1'0'-12'0,"-6"2"-64"16,-11 4 122-16,-4 3 11 15,-7 3-30-15,-6 2 12 16,0 5 29-16,-2 2 1 0,2 3 11 16,8-1-17-16,7 2-17 15,11 2-14-15,9-1-5 16,12-2 3-16,13-1 8 15,10-2 8-15,5-4 0 16,4-4-6-16,3-5-13 0,-1-3-14 16,-2-5-6-16,-1-1-12 15,-3-8-46-15,-6 0-35 16,-4-4-50-16,-5-1-111 16,-6-1-154-16</inkml:trace>
  <inkml:trace contextRef="#ctx0" brushRef="#br0" timeOffset="46303.4384">17426 7632 838 0,'-34'13'78'0,"-3"3"-69"0,-2 2 10 16,2 6 19-16,2-3-24 16,5 2-12-16,6-2-10 15,9-5-70-15,7-3-84 16,4-6-157-16</inkml:trace>
  <inkml:trace contextRef="#ctx0" brushRef="#br0" timeOffset="46601.7527">17786 7591 584 0,'2'-5'228'0,"-6"5"-125"15,-13 0-37-15,-5 5-23 16,-5 5-23-16,-4 3-6 16,-1 2 30-16,1 5-15 0,5 0 4 15,6 4-4-15,7 0-6 16,11 2-16-16,6 0-6 16,14-2 6-16,9-2-1 15,6-2 3-15,6-2 8 16,4-5-7-16,-1-4-5 15,-1-2-33-15,-2-4-55 0,-6-3 14 16,-4-9-10-16,-3-3-57 16,-7-5-70-16,-2-5-109 15</inkml:trace>
  <inkml:trace contextRef="#ctx0" brushRef="#br0" timeOffset="46767.731">17915 7642 643 0,'-29'0'112'0,"-7"11"-76"15,-6 8 29-15,-2 4 32 16,-2 1-72-16,6 6-25 16,6-2-65-16,11-2-42 0,10-5-67 15,8-3-103-15</inkml:trace>
  <inkml:trace contextRef="#ctx0" brushRef="#br0" timeOffset="47196.3533">18216 7621 418 0,'-6'11'216'16,"-2"7"-209"-16,0 4 35 15,0 9 33-15,-1 5-19 16,1 7-2-16,0 6 16 15,1 5 6-15,0 0-27 16,0 0-22-16,1-3-7 0,-2-4-5 16,-3-6-3-16,2-4-1 15,-3-7 16-15,-2-7-3 16,0-8-13-16,1-9-5 16,5-6-2-16,3-12-11 15,3-15-17-15,8-11 0 0,7-15 10 16,11-11 12-16,6-11 3 15,11-4-3-15,8-2 2 16,9 3 1-16,4 7 34 16,1 11 13-16,-2 13 5 15,-10 16-10-15,-10 14-27 0,-15 14-19 16,-15 9-6-16,-12 17-5 16,-12 8 16-16,-13 5 17 15,-10 4-13-15,-8 0-1 16,-3 1 0-16,-4-2-26 15,6-5-60-15,2-7-109 0,7-7-138 16,9-8-341-16</inkml:trace>
  <inkml:trace contextRef="#ctx0" brushRef="#br0" timeOffset="51301.9937">19504 7666 472 0,'4'-8'163'0,"-3"2"-20"0,1 3-58 15,2 3-12-15,1 3-27 16,-1 11-4-16,0 6-7 16,1 7-15-16,0 3 7 15,-4 1 18-15,0-1-14 0,-1-3-12 16,-5-4-3-16,1-5-5 15,3-5-5-15,-1-7-3 16,0-6 0-16,2-6-7 16,8-11 4-16,5-4-10 15,4-4 9-15,4-3-2 16,6 2 1-16,1 5 6 0,-1 6 15 16,0 7 2-16,-5 6-6 15,-3 4-11-15,-3 10-2 16,-4 5 2-16,-1 2-1 15,-4 0-1-15,1 0 0 0,-2-1-1 16,0-2 0-16,2-3-1 16,2-2 0-16,1-4-1 15,3 0 1-15,3-1 2 16,4-2-1-16,-1-3 0 16,5-1-1-16,1-5 1 15,1-4 0-15,1-2 1 0,0-4-2 16,-4-2 0-16,1-1 0 15,-5-1 4-15,-4 2-4 16,-5 1 4-16,-9 3 3 16,-2 0-1-16,-6 4 2 0,-7 4-9 15,-3 3 1-15,-4 2-2 16,1 6-2-16,2 7-3 16,0 7 5-16,3 2 0 15,6 4 4-15,6 4-2 16,2-3 7-16,6-1-5 15,7-4-2-15,7-3-2 0,6-7 3 16,2-3 2-16,6-8 0 16,0-1 1-16,4-7-1 15,-2-5-2-15,0-6 2 16,4-3-1-16,-2-4-2 16,3-5-1-16,-1-4-3 0,0-2-7 15,-5-6-11-15,1-4 4 16,-6-4 6-16,-4-1 7 15,-4-3 4-15,-6-1 0 16,-1 1 3-16,-5 6 2 16,-6 7 7-16,-2 8 10 0,-2 11 4 15,-3 10-3-15,-6 9 5 16,-4 7-8-16,0 19-18 16,0 11-3-16,2 14 2 15,5 9 2-15,5 7 1 16,3 1-3-16,5-1 1 15,7-8 0-15,-1-8 3 0,1-10-2 16,-5-8-2-16,3-8 0 16,-4-7-37-16,-4-8-33 15,-2-7-39-15,-2-3-69 16,-2-8-108-16,-10-6-107 0</inkml:trace>
  <inkml:trace contextRef="#ctx0" brushRef="#br0" timeOffset="51356.882">20529 7618 698 0,'1'-13'11'16,"13"5"-11"-16,10 2 16 0,7 1 71 16,7 4-47-16,5 1-38 15,1 1-172-15,-1 5-240 16</inkml:trace>
  <inkml:trace contextRef="#ctx0" brushRef="#br0" timeOffset="52318.4962">21035 7739 523 0,'-2'-5'116'0,"0"3"-10"15,2-1 17-15,2 3-16 16,3 3-52-16,4 8-13 0,-1 7 6 16,2 4-10-16,0 6-2 15,-1 5-6-15,-2-3-16 16,-2-2-2-16,1-6 5 16,1-7-2-16,2-5-3 15,4-10-9-15,2 0 2 0,3-11 1 16,3-3-2-16,1 0-2 15,-2 3 1-15,-3 0 0 16,-4 8 7-16,-4 3-9 16,-3 6 1-16,-3 3 7 15,-1 2-7-15,0 2-1 0,2-4 0 16,2-3-13-16,6-6-16 16,1-1 10-16,4-9 18 15,0-3 4-15,1 0-2 16,-3-1 6-16,-3 1 1 15,-3 4-9-15,-2 4-2 0,-1 1-30 16,3 2-48-16,0 0-31 16,5 1-17-16,1-2-62 15,5 0-1-15,0-2 37 16,2-1 148-16,0-1 50 16,-3 0 104-16,-1-1 10 15,-7 3 6-15,1 1-42 0,-8 3-44 16,-1 1-30-16,-6 2-19 15,-8 7-3-15,-2 5-16 16,-4 4-7-16,-1 4 2 16,2 4-1-16,4-1 4 0,7 1 2 15,3-4 1-15,8-3-2 16,7-8 1-16,8-9-5 16,4-2 5-16,2-11 7 15,4-7 1-15,-1-2-7 16,-3-4-6-16,-7 1-4 0,-3-1 2 15,-7 3-3-15,-5 4 4 16,-4 0-1-16,0 3-4 16,-2 4-9-16,1 4-9 15,1 6-3-15,9 0-15 16,3 5 14-16,7 4-4 16,2 3 12-16,3 2 13 0,-1 3 3 15,-1 0 1-15,-7 3 1 16,-3 1-1-16,-8 2 6 15,-4-2-2-15,-3-2-5 16,-1 0 0-16,-4-6-3 16,2-4 2-16,2-3 1 0,2-6 1 15,6-4 3-15,12-8-1 16,7-5 20-16,10-3 2 16,4-3-13-16,9-4-12 15,-3 2-25-15,0-2-67 16,-1 1-102-16,-5 1-144 0,-6 0-125 15</inkml:trace>
  <inkml:trace contextRef="#ctx0" brushRef="#br0" timeOffset="52517.2803">22443 7416 587 0,'-2'-10'133'0,"2"8"-21"16,-3 4 36-16,-2 17-81 15,-1 9-49-15,0 12-12 16,1 10-1-16,1 8 13 0,0-1 19 16,2 1 10-16,0-8-23 15,1-5-20-15,-2-7-4 16,-1-9-49-16,-3-7-42 16,3-9-84-16,-4-8-97 15,5-5-136-15</inkml:trace>
  <inkml:trace contextRef="#ctx0" brushRef="#br0" timeOffset="52685.7751">22421 7747 425 0,'25'-17'305'0,"2"3"-216"15,2 4-17-15,-2 4 33 0,-4 5-37 16,-4 1-48-16,-8 4-15 16,-4 2-1-16,-6 3-7 15,0 0-14-15,-1-2-56 16,0 2-132-16,2-5-146 15</inkml:trace>
  <inkml:trace contextRef="#ctx0" brushRef="#br0" timeOffset="53397.6009">22502 7761 375 0,'4'-4'139'0,"-3"1"-76"16,0 3-54-16,1 0-48 15,-2 0-78-15,1 3-88 0</inkml:trace>
  <inkml:trace contextRef="#ctx0" brushRef="#br0" timeOffset="53589.2228">22568 7799 583 0,'0'0'105'0,"0"0"-59"0,0 0 42 16,0 0 16-16,0 0-19 15,0 0-50-15,0 0-17 16,111 181-1-16,-99-161-11 15,-5-3-5-15,-3-6-7 0,-1-3-18 16,-1-4-24-16,1-4-62 16,0 0-63-16,-1-2-139 15</inkml:trace>
  <inkml:trace contextRef="#ctx0" brushRef="#br0" timeOffset="57019.9329">23363 2498 752 0,'-1'-3'15'0,"1"3"33"15,1 0 6-15,0 0-46 16,6 0-22-16,6 3 9 15,8-2 8-15,7 2-2 0,6 0 2 16,8 0 0-16,5-2 8 16,3 3 15-16,-2-1 24 15,0 0 7-15,-5-1-13 16,-8 3-17-16,-9-2-18 16,-9 0-6-16,-6 0 2 0,-11 1-3 15,-2 2 3-15,-13 1 5 16,-8 0-1-16,-7 4-4 15,-11 2-1-15,-7 5-3 16,-6 4 0-16,-6 5-1 16,2 1 0-16,4 7 1 0,5-2-2 15,10 0 1-15,11 1-2 16,13-5-3-16,15-2-3 16,9-2 2-16,19-5-1 15,11-2 7-15,11-2 3 16,6-5 2-16,-1 1-1 0,-6-1 0 15,-10-2-5-15,-9 2 3 16,-19 3-3-16,-13 6-2 16,-12 3 37-16,-15 8 31 15,-9 2-16-15,-2 4-20 16,2 1-11-16,5-1-3 0,10-2-10 16,13-2-7-16,9 2-6 15,15-3-4-15,17-1 6 16,11 2-5-16,11 1 5 15,8 0 9-15,6 2-4 16,1 2 1-16,-2 2 0 16,-8 3 0-16,-5 2-1 0,-12 3 3 15,-12 0 1-15,-5 3 2 16,-12-1 1-16,-8-3 3 16,-6 3 8-16,-6-5-5 15,-6 0-7-15,-4-1 0 16,-6-2 4-16,-6 0 7 0,-5-5-3 15,-8-1-8-15,-6-2-2 16,-9-3-1-16,-5-4 1 16,-4-4 0-16,-7-3-15 15,-3-3-28-15,-4-2-47 16,-3-3-95-16,-9-1-159 0,-5-1-407 16</inkml:trace>
  <inkml:trace contextRef="#ctx0" brushRef="#br0" timeOffset="70218.4607">23621 5828 261 0,'-2'0'-11'16,"0"0"31"-16,2 0 40 15,0 0-16-15,0 0-32 16,0 0-5-16,0 0 6 16,0 0 8-16,0 0 10 15,2 0 18-15,-2 0 1 0,0 0-14 16,0 0-4-16,2-1-3 16,-2-1-1-16,0 1-1 15,0 0-2-15,-2 1-4 16,2 0-11-16,0 0 1 15,0-1-5-15,0 1-5 0,0 0-2 16,2 0 0-16,-2 0 1 16,2 0 0-16,-1-1 0 15,0 0 0-15,2 1 1 16,4-3 0-16,0 3 3 16,6-3 4-16,7-1 6 0,3 1 15 15,8-1 8-15,5 1-10 16,3 0-4-16,1 3-9 15,1 0-8-15,-2 0-4 16,-4 2-1-16,1 2 3 16,-1-1 0-16,0 1-2 0,-2 0 4 15,0 3 3-15,-3 0 3 16,0 5 2-16,-2-2-5 16,-5 1-4-16,-4 2-1 15,-6-1-3-15,-8 0 0 16,-8-1-3-16,-4 2 7 0,-15-4 6 15,-6 2-4-15,-6-1-4 16,-5-1 1-16,-3 2-2 16,-1 2 0-16,2 1-3 15,4 0 0-15,4 2 5 16,10-1-3-16,5 2-1 16,9 0-2-16,9-1-3 0,3 0-6 15,13 2 7-15,8-2 6 16,2-1 2-16,6 1-2 15,2-3-1-15,-2-1 2 16,-5-1-2-16,-8 0 0 16,-5-1 0-16,-10-1 0 0,-6 3 1 15,-12-1 10-15,-7 4 7 16,-2 3-8-16,-2 0-7 16,1 3 0-16,0 4-3 15,5 0-1-15,3 3-1 16,6 0-2-16,3 2 2 0,5 1-1 15,6-3-1-15,7 5-2 16,9 1 3-16,2 4 2 16,9 4 2-16,5 3-2 15,4 5 1-15,1 5 2 16,6 1-1-16,-3 2-3 0,-1 3 2 16,-5-1 1-16,-4 2-1 15,-7-2 0-15,-10 1 1 16,-5 0 7-16,-8-1 10 15,-8 1 10-15,-10 0 1 16,-10 1 5-16,-5-2-1 0,-6-2-8 16,-5-3-3-16,-6-1-4 15,-1-4-4-15,-5-6 0 16,1 0-4-16,-2-4 1 16,-4-7-4-16,-1-4 1 15,0-4-4-15,0-5-2 0,-2-2-2 16,-1-8-1-16,1-2-38 15,-2-6-52-15,1 0-38 16,-3-2-94-16,1-9-229 16</inkml:trace>
  <inkml:trace contextRef="#ctx0" brushRef="#br0">8467 7419 607 0,'-12'3'45'0,"-2"0"-40"0,1 2 0 15,-1 1 45-15,3 1-3 16,-2 4-21-16,0 1 10 16,1 2-3-16,-1 5-1 15,1 1-7-15,1 4-11 16,0 4-2-16,4 2-6 0</inkml:trace>
  <inkml:trace contextRef="#ctx0" brushRef="#br0" timeOffset="76306.7344">8742 7385 822 0,'13'7'121'16,"2"9"-107"-16,2 5 66 0,3 6 0 15,0 3-30-15,-4 4-35 16,0-1-5-16,-5-2-5 16,-4-4-2-16,0-6 1 15,-4-1-2-15,-1-11 0 0,1-5 2 16,0-8-8-16,3-12 15 15,6-10 4-15,1-8 2 16,7-6-14-16,2-2 0 16,3 2-3-16,1 2 0 15,-1 7-1-15,-2 4-110 0,-2 4-178 16,-2 4-209-16</inkml:trace>
  <inkml:trace contextRef="#ctx0" brushRef="#br0" timeOffset="77186.215">9502 7272 315 0,'0'-2'91'16,"0"1"-81"-16,0 1-9 15,0-2-3-15,0 2-1 16,0 0 7-16,0 0 5 0,0 0 24 16,0 0 27-16,0 0-2 15,-1 0-2-15,-2 0-11 16,0 0 0-16,1 0-8 15,0 0-6-15,-1 0 0 16,0 0-11-16,0 0 3 0,0 2-2 16,0-1-7-16,-1 1 0 15,1 0-3-15,-1-2 1 16,1 3 9-16,1-3 9 16,0 1-5-16,0-1-5 15,1 1-7-15,-1-1-5 0,0 1 0 16,1 0 2-16,0 1-1 15,-2 0-3-15,0 1-2 16,0 0-4-16,0 0 1 16,-1 0 0-16,1 0-1 15,1 0 0-15,0-1 0 0,2 0 0 16,-1-2-1-16,0 1-1 16,1-1 2-16,0 0 2 15,0 0 1-15,0 0-1 16,0 0-1-16,0 0-25 15,0-3-110-15,-2-2-122 0,-5 2-287 16</inkml:trace>
  <inkml:trace contextRef="#ctx0" brushRef="#br0" timeOffset="77904.7087">8490 7547 399 0,'0'-6'72'0,"-5"1"-52"16,-2-1 8-16,1 3 25 15,-3 0-13-15,1-1-18 16,-4 3 17-16,1-1 9 16,-1 2-6-16,-1 2 8 0,2 3 13 15,-3 3-16-15,2 3-16 16,-1 3-12-16,1 1-8 16,-1 4-1-16,0 1-4 15,3 1-5-15,2 0 0 16,4 1 1-16,2 0 0 0,2-3-1 15,5-2-4-15,2 0 1 16,2-6 1-16,1-4 7 16,2-6 1-16,1-1 6 15,1-9 11-15,-2-7-1 16,2-4-7-16,-1-1-2 0,-1-7-4 16,0 3 1-16,-3 3 16 15,-2 2 13-15,-2 9 0 16,4 6-6-16,-1 7-20 15,1 13-20-15,5 7 10 16,2 4-1-16,3 0 5 0,1 1-2 16,-1-6-4-16,3-7-1 15,2-5-1-15,-2-6 0 16,3-3-35-16,1-3-74 16,1-7-77-16,-2-2-186 15</inkml:trace>
  <inkml:trace contextRef="#ctx0" brushRef="#br0" timeOffset="78601.9219">9558 7331 291 0,'-2'-3'100'0,"-1"0"-16"16,0-1 33-16,0 0-34 16,1-2-22-16,-1 2-7 0,-1 1-1 15,-1 2-4-15,-3 0-2 16,-1 1-9-16,0 0-11 15,-2 5-4-15,2 5-2 16,-1-2-12-16,2 5 2 0,-1 2-2 16,4 3-2-16,3-1 3 15,2 4 6-15,0-1-3 16,7 1 3-16,7-1 2 16,1-4 4-16,4-3 0 15,3-5 7-15,-1-2-3 16,2-6-9-16,0 0-4 15,-2-6-7-15,-1-2-6 0,-2-5 5 16,-3 1-22-16,1-4-39 16,-3-3-56-16,-3-1-61 15,-4-5-133-15</inkml:trace>
  <inkml:trace contextRef="#ctx0" brushRef="#br0" timeOffset="79165.6088">9582 6695 680 0,'0'-3'73'15,"0"3"-15"-15,3 11-20 0,7 8 9 16,2 10 0-16,8 10-8 15,0 5-2-15,3 6-5 16,2 2-9-16,-2 1-3 16,-4-2-4-16,-2-3-4 15,-5-2 2-15,-1-5-4 16,-4-6-3-16,0-3-4 0,-3-7 0 16,-2-4-3-16,0-7 0 15,0-5 1-15,-2-7 1 16,2-2-5-16,2-9-1 15,1-4 2-15,3-1 2 16,0-3 0-16,5 0 0 0,0 6-2 16,4 4 3-16,-1 6 6 15,1 1 1-15,-1 4 1 16,0 4-2-16,-1-1 1 16,-1 0-1-16,-1-3-2 0,2-4 0 15,-1-1 3-15,2-10-1 16,1-1 1-16,0-1-2 15,0 1-5-15,-1 4-2 16,1 6 4-16,-1 3 2 16,-1 9 15-16,-2 6 4 15,0-2-13-15,-3 3-2 0,-2-6-1 16,-2-1-3-16,-2-6 0 16,-1-4-4-16,0 0-4 15,-2-4-47-15,0-10-39 16,-1 0-113-16,0-6-210 15</inkml:trace>
  <inkml:trace contextRef="#ctx0" brushRef="#br0" timeOffset="79570.5747">10319 6529 776 0,'-3'-15'85'16,"-2"8"17"-16,5 7 42 15,0 12-57-15,8 10-84 16,5 14 5-16,4 8 11 15,6 10-7-15,2 6-8 0,2-1-2 16,-3 1 2-16,1-5-3 16,-3-8 0-16,-3-3 1 15,-4-8-3-15,-1-5-23 16,-4-4-18-16,-2-8-10 16,-3-4 7-16,-3-8-9 15,-1-4-33-15,-1-3-31 0,0-2-7 16,-3-8-74-16,-6-5 35 15,-3 1-118-15</inkml:trace>
  <inkml:trace contextRef="#ctx0" brushRef="#br0" timeOffset="80013.2831">10376 6910 407 0,'13'1'28'15,"8"-1"46"-15,5 0 78 16,7-2-39-16,4-4-23 16,4-2 9-16,1 1-10 15,2-6-28-15,-1 2-19 16,-2 0-26-16,-4-1-13 16,-4-1-3-16,-5 2-15 0,-6 3 2 15,-6-1-10-15,-6 6 7 16,-5-3 13-16,-5 5 2 15,0 1 5-15,-5 0 13 16,-3 4-3-16,-3 3 0 0,-1 2 3 16,-1 2-6-16,0 3-6 15,1 3-6-15,1 2 1 16,3 1-4-16,5 0 4 16,3 1-5-16,6 0 3 15,9-5 3-15,6-1 7 16,4-3-1-16,3-5-3 0,2-1-3 15,-2-4-9-15,-2-2-68 16,-1 0-46-16,-6-5-68 16,-3-4-34-16,-3-2-136 15</inkml:trace>
  <inkml:trace contextRef="#ctx0" brushRef="#br0" timeOffset="80134.9264">11028 6878 391 0,'-12'0'451'0,"-5"6"-320"15,0 2-44-15,-1 4-32 0,-2 2-42 16,3 4-10-16,0 1-12 16,6 1-58-16,2-3-63 15,4 0-43-15,5-9-64 16,1-1-241-16</inkml:trace>
  <inkml:trace contextRef="#ctx0" brushRef="#br0" timeOffset="80385.0818">11206 6813 791 0,'2'0'126'0,"-2"7"-15"0,-5 9-38 16,-1 7-45-16,1 2-20 16,0 2 8-16,3 4 9 15,2-6 3-15,9-2 4 16,4-6-3-16,5-4-12 15,0-5-9-15,4-7-4 0,-1-2 3 16,-1-10-7-16,-1-5-14 16,-1-4-24-16,-1-5-53 15,-2-6-48-15,-2-6-68 16,-5-7-50-16,-4-6-300 16</inkml:trace>
  <inkml:trace contextRef="#ctx0" brushRef="#br0" timeOffset="80634.8168">11239 6217 778 0,'-8'-14'86'0,"3"11"-32"15,5 5 56-15,0 15-36 0,9 13-47 16,3 12 4-16,6 11 7 16,5 6-13-16,1 4-13 15,3-3 4-15,-1-5-8 16,0-5-2-16,-3-9-6 0,-6-4-24 15,-1-7-27-15,-8-6-27 16,-4-6-13-16,-4-6-20 16,-1-5-38-16,-9-7-92 15,-5-6-148-15</inkml:trace>
  <inkml:trace contextRef="#ctx0" brushRef="#br0" timeOffset="81229.5134">11370 6695 424 0,'18'-7'26'0,"3"1"63"15,5 0 47-15,2-1-53 16,2 1-32-16,-3-1 18 16,0 3 1-16,-5 1-10 0,-6 3-22 15,-3 3-20-15,-5 6 1 16,-2 5 16-16,-2 3-9 16,0 1-15-16,0 0-3 15,0-3 0-15,2-2-3 16,3-6-5-16,3-6-1 0,3-1 11 15,4-1-7-15,1-3 0 16,2 1 1-16,-2 3 13 16,-3 0 4-16,-4 7-17 15,-5 6-5-15,-4 1-2 16,-2-1 3-16,-2 1 3 0,0-3 1 16,-2-3 0-16,0-3 1 15,1-4-2-15,1-1 2 16,0-4 5-16,6-3-10 15,6-3-2-15,4-1 4 16,5-5 3-16,4-1 1 16,2 0 0-16,1-1-5 0,1-1-2 15,0 2 1-15,-3-1 1 16,-2 5 1-16,-5-1-1 16,-1 2-2-16,-5 2 2 15,-4 5-1-15,-4 2 2 16,-3 1-1-16,-2 2-5 0,0 0-8 15,-3 2 21-15,-2 2 1 16,-3 0 3-16,2 2-4 16,-1 2-6-16,2 0-3 15,1 0 2-15,2 1 4 16,2-1 0-16,10-2-6 0,8-6 13 16,6 0 6-16,8-7-3 15,6-6-6-15,1-3-7 16,0-1 0-16,-4 0-2 15,-4 4-3-15,-5 1-40 16,-7 1-58-16,-8 7-61 16,-11 2-172-16</inkml:trace>
  <inkml:trace contextRef="#ctx0" brushRef="#br0" timeOffset="81545.7959">10097 6915 992 0,'6'0'-195'0,"-9"0"-527"15</inkml:trace>
  <inkml:trace contextRef="#ctx0" brushRef="#br0" timeOffset="93655.4179">13181 5759 668 0,'-13'-6'6'16,"-3"0"3"-16,1 0 58 15,-4 1-25-15,-1 4-6 16,-1 1 15-16,-2 0-9 0,0 8 5 16,1 2-6-16,-2 3-20 15,3-1-18-15,2 1-1 16,5-1-1-16,4-4 6 16,4 1-3-16,3-2-2 15,0 0-5-15,4 0 3 0,2 0 4 16,2 2-2-16,0-1 4 15,0 0 2-15,1 0-1 16,0-1-4-16,2-1-2 16,-1-2 0-16,-2 2 1 15,0 1-1-15,-2 4 1 0,-1-1 15 16,-3 4 17-16,-2 0-9 16,-1 1-11-16,0 0-10 15,2-2-3-15,0-3-4 16,4-2 2-16,4 1-2 15,5 0 2-15,3-1 0 16,4 5 2-16,1-2-1 0,0 2 0 16,-1 1 1-16,0 2-1 15,-3 1 1-15,0-2-1 16,-1 2 0-16,0 2 1 16,0 1-1-16,-1 0 1 0,-1 0 0 15,-4 4-1-15,-3-1 1 16,-3 2 1-16,-4 1 1 15,-6 0 2-15,-3-1 6 16,-5 1 10-16,1-3 1 16,-1 0-7-16,0-1-7 15,-2-1-6-15,-2 0-1 0,0 2-2 16,-3 0 2-16,-1 4 0 16,0 1-2-16,-1 3 2 15,-1-1 5-15,1 4 0 16,1 3 0-16,1 0 3 15,0 1-9-15,1-1 1 0,5 0 0 16,1 0-1-16,3-1 2 16,0 1 0-16,3 4 0 15,-2 2 4-15,0 3-1 16,0 4-2-16,-3 4-2 16,1 0-1-16,-1 0 2 0,3 1-1 15,3-2 4-15,2-1-3 16,5-3 4-16,2-4 8 15,11-5 2-15,7-7-3 16,6-4-4-16,6-7-1 16,7-5 0-16,7-7-1 0,6-5 1 15,7-4-3-15,6-1 0 16,7-6-2-16,9-6-1 16,5 1-23-16,-1-4-124 15,-4 0-175-15</inkml:trace>
  <inkml:trace contextRef="#ctx0" brushRef="#br0" timeOffset="95954.0434">12873 6418 457 0,'-2'-2'37'15,"2"-3"30"-15,-1-1-5 16,1-1 22-16,1 1-19 15,0 2 6-15,-1-2 16 0,1 3-11 16,-1-1-18-16,2 3-15 16,0-1-6-16,8 2-14 15,5 0-7-15,10 0 24 16,7 0 20-16,7 0 0 16,1 0-12-16,1 0-11 15,-5 0-17-15,-6 0-8 0,-4 0-7 16,-5 0-1-16,-1 0-4 15,-4 0-4-15,-3 6-107 16,-6 2-87-16,-6 3-167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24:05.7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19147 15510 623 0,'2'2'7'0,"-1"2"-16"0,1-1 12 15,3 2 20-15,2 0 7 16,2-1 4-16,3-1 0 16,3-2 3-16,3 1 2 15,6-4 1-15,6-5-1 16,4-7 7-16,2-4 3 0,3-7-6 15,1-7-8-15,0-1-11 16,-5-9 2-16,3 0-3 16,-1-2-6-16,-2-3-1 15,-1 0 1-15,-2-2-5 16,-1-1 0-16,-3-3-3 0,-2 1-1 16,1-1-4-16,-3 1 1 15,1 4-2-15,-1 3-2 16,-1 8-2-16,-5 5 1 15,-2 6 0-15,-4 5 0 16,-4 7 1-16,-1 6 0 0,-5 3-1 16,0 5-3-16,-3 8-47 15,-5 5-45-15,-2 6-31 16,-2 2-75-16,-5-1-91 16,-4 1-153-16</inkml:trace>
  <inkml:trace contextRef="#ctx0" brushRef="#br0" timeOffset="335.021">19451 14852 701 0,'23'-38'11'16,"6"-7"17"-16,8 1 58 15,3-1-3-15,0 4-15 0,1 3-18 16,-6 6-7-16,-3 7-5 16,-5 8-7-16,-5 6-13 15,-2 9-2-15,-1 4-8 16,-1 11 10-16,3 9 9 0,-1 6 2 16,4 4 1-16,-1 4-2 15,2-2 4-15,-3 0-5 16,0-2-12-16,-1-5-10 15,2-1-1-15,-4-3-2 16,1 0-1-16,0-1 0 0,-1 0-27 16,1-1-39-16,2 1-37 15,2-3-43-15,3-6-106 16,4-4-149-16</inkml:trace>
  <inkml:trace contextRef="#ctx0" brushRef="#br0" timeOffset="1029.6403">22222 15733 569 0,'0'10'9'16,"-2"-2"16"-16,2 0 72 15,6-1-27-15,0-5-26 16,2-1 25-16,2-7 17 0,1-8-12 16,1-6-9-16,3-7-10 15,1-7-17-15,3-7-9 16,2-5-6-16,-2-5-4 16,1-3-7-16,0-4-10 15,-4-2 1-15,2 1 1 0,-3 3-5 16,2 4 1-16,-2 7 0 15,-1 7 0-15,-2 5 0 16,-5 9 0-16,-1 6 3 16,-1 6 4-16,-4 7 5 15,1 3-1-15,-2 7-9 0,0 10-10 16,3 6 3-16,-3 7 2 16,3 3-24-16,1 3-27 15,-1 1-19-15,-1-5-10 16,0-2 6-16,-4-4-6 15,-2-5-15-15,-9-5-22 16,-4-8-145-16</inkml:trace>
  <inkml:trace contextRef="#ctx0" brushRef="#br0" timeOffset="1330.8189">22285 15071 676 0,'6'-24'25'0,"9"-2"32"15,12-2 51-15,5-3-12 16,11 0-35-16,2 0-10 16,1 3-12-16,3 4-3 0,-4 6-6 15,-4 6 3-15,-6 6-6 16,-6 8-2-16,-4 6-1 16,-4 14 0-16,-4 7 6 15,-1 7-12-15,-3 7-8 16,3 0-5-16,-1-1-3 0,1 3 0 15,-1-4-3-15,2-2-24 16,0 3-43-16,3-3-60 16,-2 4-29-16,4-4-49 15,0-1-127-15</inkml:trace>
  <inkml:trace contextRef="#ctx0" brushRef="#br0" timeOffset="58956.1215">21670 14218 129 0,'0'1'95'0,"1"-1"-77"0,0 2 24 16,0-1 12-16,0-1-8 15,-1 0 6-15,1 1 5 16,0 0-35-16,-1 2-5 16,1-3 15-16,-1 5-10 15,2-1-13-15,-2 3-5 0,2-1 0 16,-2 3 5-16,1-1 4 15,0 3-1-15,-1-2 6 16,1 1-3-16,0-2 1 16,0 2-1-16,0-4-5 15,0 0-5-15,-1-2-2 16,1 0-1-16,-2-1 1 0,2 0-2 16,-2 0 0-16,0-1 2 15,1 0 9-15,-1 2-3 16,0-1-2-16,1 1-3 15,0-2-2-15,0 0-1 16,0 0-1-16,1-1-1 0,0-1-26 16,0 3-55-16,-1-5-95 15,-1 1-211-15</inkml:trace>
  <inkml:trace contextRef="#ctx0" brushRef="#br0" timeOffset="60844.9885">9684 12378 632 0,'-13'2'22'16,"5"-1"54"-16,4 1 18 15,4-1-34-15,9-2-43 0,9-1 36 16,6-2 39-16,5 0-21 15,4 2-34-15,1 1-30 16,-7 2-8-16,-5 2 1 16,-6 6 0-16,-11 2-2 15,-5 3-1-15,-14 3 11 16,-8 3 16-16,-11 4-11 16,-10 2-3-16,-4 1 1 0,-3 4 6 15,6-5 2-15,6-1-12 16,11-3 1-16,13-4-2 15,13-3-7-15,5-4-11 16,15-3 14-16,5-3 0 0,7-1-1 16,0-2-16-16,-2 0-59 15,1-3-29-15,-4-3-53 16,-4-4-82-16,-3-2-60 16</inkml:trace>
  <inkml:trace contextRef="#ctx0" brushRef="#br0" timeOffset="61264.7943">9912 12477 396 0,'3'7'222'0,"2"0"-196"0,5 1 75 16,1 2-19-16,4 0-28 16,0 3-3-16,-2 0 16 15,-2 2-28-15,-5 2 10 16,-2 2 4-16,-4 0-9 15,-2 0-2-15,-4 3-3 0,-2-3-17 16,0-1-8-16,-1-2-7 16,1-3-7-16,0-1-1 15,0-5 0-15,-2-1 0 16,2-2 2-16,-1-3 2 16,2-4-2-16,3-6 1 0,2-5-1 15,2-4-2-15,9-7 0 16,6-5-2-16,4-5-1 15,4-5 2-15,3-3 1 16,0-1 10-16,-5 5 17 16,-5 5-2-16,-9 6-11 0,-7 8 8 15,-5 9-4-15,-11 5 0 16,-5 6-19-16,-2 1 0 16,1 9-30-16,2-2-23 15,1 3-33-15,5-4-58 16,2-6-145-16,6-2-448 15</inkml:trace>
  <inkml:trace contextRef="#ctx0" brushRef="#br0" timeOffset="61933.0093">12273 9469 566 0,'11'-22'22'0,"2"1"35"15,4 2 29-15,3 4-27 0,-1 2-44 16,2 5 21-16,-1 3 17 15,0 4-9-15,-1 1 1 16,-4 0-18-16,-1 7-11 16,-7 2-2-16,-5 3-4 15,-2 1 4-15,-9 3 4 0,-7 2 4 16,0 2-1-16,-2-1 8 16,5-1-7-16,4-3-13 15,7-1-8-15,4-3-7 16,11-4 5-16,6-2 6 15,3 0 2-15,3-4-2 0,-1 0-1 16,-3 0-63-16,-2-1-41 16,-5-1-39-16,-4-1-66 15,-3-9-193-15</inkml:trace>
  <inkml:trace contextRef="#ctx0" brushRef="#br0" timeOffset="62333.8854">12682 9304 668 0,'2'-4'117'16,"-2"0"-65"-16,1 4 23 0,1 0-21 15,2 4-55-15,4 3-1 16,5 7 10-16,0 0 7 16,7 1 12-16,-2 4-1 15,-2 1-5-15,-4 1-2 16,-4 1-3-16,-5 0-4 0,-3-1-4 15,-4-2-1-15,-7-1-2 16,0-5 1-16,-2-3-1 16,0-3 1-16,0-6-3 15,1-2 0-15,7-9 6 16,4-9-3-16,5-7-5 16,16-8-2-16,8-4-5 0,7-2 3 15,2 1-2-15,-1 7 6 16,-7 4 0-16,-10 9 8 15,-13 6-4-15,-8 9 3 16,-19 4-12-16,-6 11-63 16,-8 9-81-16,-7 5-50 0,-4 7-119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23:01.2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 8649 277 0,'1'-4'154'0,"-1"-1"-152"16,0 3 2-16,0-1 17 16,-1 3 2-16,-1 0-14 0,0 0 4 15,2 0 19 1,-3 0 4-16,3 0-7 0,0 0-5 16,0-3-3-1,7 3 2-15,-2-3 0 0,6 0 3 16,0 2-6-16,3-3 1 15,-1 1-6-15,2-2 1 16,0 1 4-16,0 0 0 16,0 0-8-16,0 2-5 15,0-4 3-15,2 2 5 0,1 0-3 16,1 0-5-16,2-2-4 16,2 2 0-16,1-3-1 15,1 3 1-15,2-2 1 0,0 2 1 16,2 1-3-16,1 0 3 15,2 3 0-15,-1-1-5 16,2 1 2-16,2 0-2 16,-2 0 3-16,3 0-5 0,-1 0 4 15,4-2-1 1,2 2-1-16,2-3 1 16,2 2-1-16,4-1 1 15,3 0 0-15,1 0 0 0,3 1 2 16,0 1-2-16,3 0 0 0,1 0 0 15,0 0-1 1,3 1 0-16,0-1 0 0,1 1 0 16,1-1 2-16,4 0 0 15,1 0-1-15,1 0 1 16,1-1-1-16,3 0 1 16,-1-1 0-16,5 2-2 0,-1-2 2 15,5 2-4-15,4-2 3 16,2-3 0-16,7 1 1 15,1-1-1-15,2-1 0 0,2 1 1 16,1-1 0 0,2 2-1-16,-2-1 0 15,4 2 0-15,-3-2-1 16,2 3 1-16,2 0-1 0,0-1 1 16,2-1-2-1,6 0 2-15,-1-1 0 0,2-1 2 16,3 2-1-16,-1-1 0 15,-1 1 5-15,2-1-2 16,-3 2 5-16,2 0 0 0,0 1-2 16,3 0-3-16,4-4 0 15,2 0-5-15,3-3 3 16,4 1-2-16,-2 0 1 16,2-1-2-16,-1 1 0 0,0 1 0 15,-2-1 2-15,4 2 0 16,-3-1-1-1,1 2 2-15,4-1-1 0,0-1 1 0,1 1-2 16,0-3 0 0,2 3-1-16,-1 0 2 15,-1 1-4-15,-2-1 4 16,0 2-2-16,-3 0 2 0,0 2-2 16,-1-2 1-16,3 2 0 15,-2 1 1-15,0-3-1 16,7 1-1-16,-4 0 3 0,4 0-4 15,-2 2 2-15,0-2-2 16,0 2 2-16,-1 1-1 16,-1 0-1-16,1 0 2 15,-1 0 0-15,3 1-1 16,2-1 2-16,0 1-1 16,0-1 1-16,0 0 0 0,1 2 2 15,0-1-1-15,0 1-2 16,-2-1 3-16,1 3-1 15,1 0-3-15,-2-1 2 16,2 0-2-16,-1 0 1 16,1-1-2-16,2 3 2 0,-1-2-1 15,1 1 2 1,0 0-3-16,-2 1 1 0,-1-1 0 16,-3 2 2-16,1-1-1 15,-4 1-1-15,1 1 1 16,-2-1-1-16,-1 1 1 0,4-1-1 15,-2-1-1-15,1 0 3 16,1 2-3-16,-4-4 2 0,1 1 0 16,-3 0-2-1,0 0 1-15,-2 1 1 16,-2-1-2-16,1-1 2 16,2 1-1-16,-1-2 1 0,3 3-4 15,-2-5 5-15,4 2-1 0,-1 0-1 16,-1 1 0-1,0-1 1-15,-3 0-3 16,1 0 3-16,-4-1 1 16,2 2-3-16,1-1 1 15,0 2 0-15,0-2 1 0,1 0-2 16,1 3 2-16,1 0-1 16,0 0 0-16,-1 0 0 15,3 0 0-15,-2 3 0 0,1-4 0 16,0 2 0-16,1 1 1 15,0-1-2-15,-1 1 1 16,-2-2 1-16,1 4-1 0,0 0 0 16,-2-2 1-1,1 2-3-15,-1 1 3 0,-2 2 0 16,1-1-1 0,1 0 0-16,0-1 0 0,0 1 0 15,0-1 1-15,1-1 1 0,-1 1-2 16,-1-1 0-1,0 2-2-15,1-2 4 0,-1 0-1 16,-1 1-1 0,-2 1 1-16,-2 1-3 0,4-2 3 15,-7 1-1-15,2 1 1 16,-2-1-2-16,-3 2 3 0,-1-3-2 16,-4 1 1-1,1-1-1-15,-4 1 1 0,-3-2-1 16,-3 2 2-16,-5-2-5 15,0 1 5-15,-3 1-3 16,-3-2 1-16,1 2 0 0,-2-1 1 16,-2 0-2-1,-5 1 1-15,-1-1 0 0,-3 0 0 16,-3-1-1-16,1 1 2 16,-4 1 1-16,1-4 0 15,-2 2 0-15,-2-1 1 0,-1 1 0 16,-4 0-3-1,-3-1 1-15,0 0-2 0,-4 1 3 16,-1-1-3-16,2 0 1 16,-2 1 1-16,-3-2-2 15,0 0 2-15,-6-2-1 16,-2 2 1-16,0-2-1 0,-2 0 1 16,4 0 3-1,-4-2 7-15,3 2 3 0,-5-3 2 16,-1 0 0-16,2-1-5 0,-3 1-3 15,1 0-2 1,2-2 1-16,0 2-1 0,1 0-1 16,4 0 3-1,-2 0-7-15,4 1 3 0,2-1-2 16,2 2-1-16,1 1-2 16,-1 1 1-16,-4 2 0 15,-4 1-5-15,-10-1-109 0,-12-4-244 16</inkml:trace>
  <inkml:trace contextRef="#ctx0" brushRef="#br0" timeOffset="1">15000 7907 611 0,'0'-8'99'15,"-1"2"-17"-15,1 4 22 0,1 2-14 16,1 8-63-16,0 6-7 16,-1 9 28-16,2 4 1 15,2 3 11-15,0 1-4 16,0-4-11-16,1 0-15 15,0-6-12-15,2-2-12 0,-1-2-5 16,-1-6 0-16,-1-1-9 16,-1-3-40-16,-4-2-34 15,-1-3-46-15,-6 0-67 16,-6-2-164-16</inkml:trace>
  <inkml:trace contextRef="#ctx0" brushRef="#br0" timeOffset="2">14874 8193 801 0,'4'0'178'0,"7"0"-102"15,4 0 60-15,6 0-22 0,3-2-27 16,0-1-24-16,4 1-26 16,1 2-14-16,-1-1-16 15,-1-2-5-15,-2 3-5 16,-3-6-18-16,-4 4-16 15,-5-4-21-15,-4-1-24 0,-8-1-31 16,-3-2-23-16,-15-2-82 16,-10-5-236-16</inkml:trace>
  <inkml:trace contextRef="#ctx0" brushRef="#br0" timeOffset="3">14772 7940 819 0,'32'-15'46'0,"6"-1"132"16,11 1-26-16,4 0-53 0,2 4-28 15,4 4-44-15,-2 7-30 16,-1 0-81-16,-4 0-86 16,-2 5-195-16</inkml:trace>
  <inkml:trace contextRef="#ctx0" brushRef="#br0" timeOffset="4">124 14539 557 0,'4'1'47'0,"0"0"-42"15,3 1 45-15,2-2 24 16,2 1-32-16,1 1-11 0,3-1 17 16,3 2 2-16,1-2-15 15,6 0-3-15,-2-2-12 16,6-1-8-16,2 0-5 15,-1 1-3-15,5-1-1 16,-1 1-3-16,4 1 2 0,2 1 7 16,2 1 4-16,3 1 3 15,4 1-6-15,3 0 8 16,-3-2-11-16,7-1-4 16,2 0-3-16,4-1 0 15,1 1 2-15,0 1-4 16,5-2 3-16,3 1-1 0,2 0 0 15,0 1 1-15,0-2 2 16,4 0 2-16,0-2 1 16,3 2 0-16,3-1 1 15,2 0-2-15,4-3 0 16,1-2-8-16,3-1 5 0,1-1 0 16,2-2-1-16,3 0-1 15,1 2 1-15,1 0 1 16,2 1 0-16,-1 2 3 15,-1 3 1-15,0-1 0 16,2 1-6-16,1 1 0 0,1-2 1 16,2-1-1-16,1-1 0 15,1-1 1-15,1-1-1 16,4 1-1-16,-2 0 1 16,2 0 2-16,3 1 9 15,0 1 9-15,0 0-5 0,1 1-5 16,0 1-9-16,1-1 2 15,0 2-1-15,0-1-1 16,3 0 0-16,-4 0-1 16,3-1 1-16,4 0-1 15,1-1-1-15,1-1 1 16,1-1 2-16,1-1 2 0,0 1 3 16,1-1 4-16,0 0-1 15,0-2-6-15,1 2 1 16,-1 2-5-16,3-2 0 15,-3 2 1-15,1 1-2 0,0 0 4 16,1 1-2-16,-3 1-2 16,-1-1 0-16,0 2 3 15,-3-1-4-15,-1 1 4 16,2 1 0-16,-1-2-3 16,0 2 1-16,2 0-2 0,1 0 3 15,0-1 1-15,-1 0-2 16,0 0 1-16,1 1-1 15,-1-3 1-15,-1 4-1 16,-3 0 1-16,2 2-2 16,-2-3-1-16,1 3 3 15,0 1 1-15,0-1-2 0,0 0 1 16,1-1-1-16,0 1 0 16,-2-2 0-16,0 2 1 15,0 1 0-15,0-1-1 16,-1 3-1-16,2-3 4 0,0 1-5 15,3-1 2-15,1 0 1 16,4-2-2-16,1 1 3 16,3-2-2-16,1-1-1 15,-2 1 2-15,1-1-1 16,3 2 1-16,-3 2-2 0,2-2 1 16,-1 1 1-16,0-1 0 15,1 2-1-15,1 0 0 16,0-2 0-16,3 1-1 15,-2-1 2-15,5 1 0 16,2-1-1-16,-1 1 2 16,1 1-5-16,-2-1 4 15,-1 2 0-15,3-2-1 0,-2 4 2 16,1-3-4-16,-2 0 4 16,2 2-1-16,6-5-1 15,0 2 1-15,3-1-1 16,-2 0 1-16,1 2 2 0,1 0-2 15,-4 1 4-15,-1 1-7 16,-3 1 4-16,2-2-2 16,-1 0 0-16,1 1 0 15,0-2-1-15,-1 2 3 16,1-1-2-16,-3 0 1 0,1 0-1 16,-2 0-1-16,-1 1 5 15,-3 0 5-15,2 0-1 16,-1 0-3-16,-1 1-4 15,1 0 2-15,-2 0-2 16,-1 0-1-16,1-2 0 0,-2 0 1 16,-1 1-2-16,-2-2 2 15,1 1-1-15,0-1 1 16,1 0-1-16,-1 0 0 16,2 0 1-16,-2 1 1 15,1-1-2-15,1 0 2 0,-1 1-5 16,-1 0 5-16,-2 0-2 15,1 1 0-15,-1 1 0 16,0-1-1-16,0 1 2 16,-3 1-1-16,2-3 1 15,3 0 0-15,-5 0-1 16,2 1 2-16,1-3-2 0,-5 3 3 16,1-2-3-16,0 2 0 15,-5 0 2-15,2 0-5 16,-4 2 4-16,3-1-1 15,-6 0 1-15,1 0-1 16,-1-1 0-16,-3 1-1 0,1 0 3 16,-3-1-2-16,-2 0 0 15,-3 1 0-15,-3 1 0 16,0-1-1-16,-6 2 2 16,-3-2 1-16,-2 2-3 15,-2-1 3-15,-4 0-2 0,-5-1 2 16,-1 0-2-16,-5 0 0 15,-5-1 0-15,-5 0 2 16,-3 0-2-16,-7-1 1 16,-5 2-2-16,-4-5 1 0,-6 0-3 15,-7 1-36-15,-5-4-53 16,-10-6-83-16,-15-4-157 16</inkml:trace>
  <inkml:trace contextRef="#ctx0" brushRef="#br0" timeOffset="5">2528 9358 652 0,'1'0'97'0,"3"1"-41"16,3 8 18-16,-2 4 39 16,2 2-50-16,0 4-32 15,0-2 6-15,-2 0-3 16,-2-2 0-16,-3-3-4 16,0 0 2-16,-3-1-1 15,-8-1-2-15,-1 1-5 0,-4-2-15 16,0-1-8-16,1-3-3 15,2-3-43-15,1-3-27 16,3-4-40-16,3-8-84 16,4-5-229-16</inkml:trace>
  <inkml:trace contextRef="#ctx0" brushRef="#br0" timeOffset="6">2905 8897 392 0,'6'3'15'0,"-2"4"-6"16,-1 2 13-16,1-1-9 15,-2 1-8-15,0 1 0 16,-2-4 32-16,2-2 40 16,-2-3-10-16,0 0-12 0,0-1 1 15,0 0 18-15,0 0-14 16,0-2-17-16,0 0 5 16,0 0 3-16,0 0 0 15,-2 2-6-15,0-1 0 16,0 1-1-16,-1 0-8 0,2 0-2 15,-1 0-9-15,2 1-12 16,-1 3-6-16,1 4-2 16,0 1 6-16,0 4 3 15,0 6 3-15,3 3 2 16,3 7 3-16,-2 4-4 16,1 4-3-16,0 0-2 0,-1 1-6 15,-2-5-4-15,1-2 0 16,-2-3-3-16,4-5 1 15,-2-6 0-15,1-4-2 16,-1-5-1-16,3-2 0 0,-3-3-3 16,-1-2-15-16,1-1-6 15,0-5-27-15,-1-5-32 16,-1-3-38-16,-1-5-77 16,0-5-133-16,-3-5-243 15</inkml:trace>
  <inkml:trace contextRef="#ctx0" brushRef="#br0" timeOffset="7">2886 8926 750 0,'10'-10'131'0,"10"-1"-4"16,8-1-5-16,8 1-29 16,4 0-37-16,3 3-22 15,-3 2-21-15,-3 5-8 16,-3 1-4-16,-5 1-32 15,-9 7-26-15,-5 2-26 16,-6 3-22-16,-9-1-56 0,-4 1-170 16</inkml:trace>
  <inkml:trace contextRef="#ctx0" brushRef="#br0" timeOffset="8">3022 9158 691 0,'17'1'102'16,"5"0"91"-16,4-1-66 16,7 0-61-16,-3-2-49 0,6 0-13 15,-4-1-3-15,-1 0-20 16,0-1-18-16,-5 1-27 16,1 2-20-16,-2-3-32 15,-3 0-5-15,-6 2-8 16,-3-1-3-16,-6 2 72 15,-3-1 59-15,-4 2 93 0,-4 0 63 16,-5 0-31-16,-3 0-4 16,0 0-28-16,-1 3-21 15,-1 3-18-15,0 2-11 16,3 4-10-16,2 2-5 16,5 4-5-16,2 2-6 0,3 2-9 15,9-1-5-15,4 0 2 16,6-2 1-16,2-2 3 15,4-5 0-15,-1-3 0 16,-4-4-6-16,3 0-46 16,-4-5-20-16,-1 0-18 0,-5 0-17 15,-5-8-14-15,-1 0-77 16,-2-3-76-16</inkml:trace>
  <inkml:trace contextRef="#ctx0" brushRef="#br0" timeOffset="9">3530 9213 571 0,'-11'-3'210'0,"2"3"-19"16,-1 3-40-16,1 3-34 15,-3 1-52-15,0 5-49 16,0 0-15-16,4 0 0 16,1 0-4-16,3-1-9 0,4-3-39 15,0 0-37-15,5-3-21 16,4-2-13-16,6-3-44 15,1 0-36-15,6-3 13 16,1-6-110-16</inkml:trace>
  <inkml:trace contextRef="#ctx0" brushRef="#br0" timeOffset="10">3856 9224 539 0,'0'-7'172'16,"-2"-1"-53"-16,-2 2-16 16,3 0-9-16,-4 2-33 0,2-2-15 15,-1 1-7-15,1 2-7 16,-6-2-5-16,4 1-4 16,-4 2 16-16,1 0-6 15,-2 2-3-15,0 0-22 16,0 3-7-16,-2 4-4 0,2 2 2 15,-1 2 0-15,0 3 0 16,1 2-1-16,3 1 1 16,0-2-1-16,4 2 0 15,3-2-1 1,0-1-1-16,7-1 1 0,-2-4 3 0,5-3 1 16,-3 0 1-16,3-3 4 15,0-3 11-15,-1-3 4 16,4-6-3-16,-1-2 0 15,1-3 0-15,1-3-8 16,-1-2-4-16,0 1-2 16,-2 0 0-16,-6 4 9 0,1 1 2 15,-3 4 4-15,-3 4 4 16,0 1-5-16,0 3 0 16,1 1-11-16,1 3-6 15,2 5-19-15,2 4 17 16,1 1 1-16,3 2 4 0,1-2 1 15,1 0 5-15,-2-2-6 16,1-2 0-16,-2-2-2 16,0-1 0-16,-2-1-1 15,1-2-15-15,-3 0-41 0,3-3-37 16,-2 0-39-16,2-7-36 16,-1-5-64-16,-2-2-127 15</inkml:trace>
  <inkml:trace contextRef="#ctx0" brushRef="#br0" timeOffset="11">4144 8806 503 0,'5'-9'145'0,"-5"3"-25"0,0 4 47 16,0 2-28-16,0 8-60 15,0 7-49-15,0 8-4 16,0 5 11-16,3 10 10 16,0 7 0-16,2 5-10 0,1 1-9 15,2 1-10-15,1-4-5 16,1-2 1-16,2-6-3 16,-2-5-4-16,0-10-4 15,2-6-2-15,-2-6-2 16,-3-6 5-16,-1-4-1 15,-2-3 1-15,-2-4-9 0,-2-5-33 16,-2-5-14-16,-9-3-54 16,-4-4-72-16,-5-3-161 15</inkml:trace>
  <inkml:trace contextRef="#ctx0" brushRef="#br0" timeOffset="12">4117 9150 532 0,'5'-5'156'16,"3"-2"-53"-16,6 1 77 15,7 2-57-15,1 1-41 16,5-1-17-16,4 1-3 16,-2 1-12-16,0-1-18 0,0 2-18 15,-3-1-6-15,-5-1-4 16,-1 1 3-16,-7 1 0 16,-4 0 3-16,-3 1-2 15,-2 0-1-15,-2 1 1 16,-2 5 5-16,0 2 0 0,-2 3-4 15,-2 2 1-15,1 0-5 16,-1 0 0-16,2 1-2 16,2 0-2-16,0 0 3 15,0 0 0-15,2-1 2 16,4-4-2-16,-1-1-1 16,3-1-4-16,1-5 4 0,1-2 2 15,1-2 0-15,2-6 1 16,0-3-1-16,1-2-3 15,-1 0 0-15,0-3-1 16,-2 4 1-16,-1 3 2 16,-1 0 6-16,-2 2-3 0,0 6-3 15,-1 1-3-15,0 0-3 16,-2 4 1-16,4 4 1 16,-2-1-2-16,1 3 2 15,-2 0 2-15,2 2 0 0,-1-1-2 16,-2 2 2-16,-1-3-1 15,-1 0 1-15,0 1 1 16,-2-3-2-16,0-1 0 16,0-3 1-16,0-3 2 15,0-1-1-15,0 0 1 16,3-3-6-16,3-4 0 0,3-3-3 16,2-1 1-16,2 0 3 15,2 2-1-15,-2 3 0 16,3 1-3-16,-4 5 1 15,2 0 0-15,-3 3 2 16,-2 0 1-16,3 2 1 0,-1-4 0 16,2 1 1-16,3-2 2 15,0-2-2-15,3-5 1 16,0 0-2-16,-2 1-2 16,1-3-1-16,-3 0 1 15,-3 2 2-15,-2-4 1 0,-3 4 2 16,-7-2 2-16,0 3 0 15,-6 4-6-15,-7 2-15 16,-1 5-2-16,-1 6 12 16,3 3 5-16,3 2 2 15,3 1-8-15,6-3 1 16,6-2-7-16,7-4 2 0,8-2 11 16,6-2-1-16,3-2-18 15,4-2-46-15,3 0-71 16,2-2-70-16,0-2-135 15</inkml:trace>
  <inkml:trace contextRef="#ctx0" brushRef="#br0" timeOffset="13">5544 8905 682 0,'4'-6'74'15,"0"2"-50"-15,-3 2 70 16,5 2 31-16,-3 10-52 15,1 6-16-15,-3 8 17 0,-1 3-8 16,0 7-14-16,0 1-6 16,-4 1-15-16,1-3-7 15,1-2 1-15,2-4-12 16,0-3-9-16,6-4 0 16,3-1 8-16,7-5-8 0,3-2 12 15,4-2 7-15,6-4 8 16,2-3-14-16,2-2-5 15,-1-1-2-15,-1 0-7 16,-3-4-1-16,-4 1-1 0,-4-3-18 16,-4 0-19-16,-5 0-15 15,-6-3-32-15,-4-1-42 16,-4-3-42-16,-13-4-113 16,-11-5-178-16</inkml:trace>
  <inkml:trace contextRef="#ctx0" brushRef="#br0" timeOffset="14">5616 9006 732 0,'26'-10'194'15,"2"1"-89"-15,4 2 3 16,2 1-40-16,-1 3-25 0,-5 3-31 16,-3 0-10-16,-6 0-40 15,-7 0-35-15,-6 0-15 16,-6-2-135-16,-5-4-176 15</inkml:trace>
  <inkml:trace contextRef="#ctx0" brushRef="#br0" timeOffset="15">5712 8876 784 0,'0'0'78'16,"0"0"-31"-16,0 0 70 16,0 0-21-16,0 0-44 15,0 0-25-15,0 0-11 0,201-27-15 16,-170 38-56-16,-2 4-51 15,-4 2-38-15,-4-1-9 16,-5-2-14-16,-2 2-9 16,-6-1 92-16,-2 0 110 15,-2 0 122-15,-1 2 51 0,-1 3-72 16,1 3-13-16,-2 2-11 16,0-2-30-16,-1-1-17 15,0-1-16-15,-1-5 4 16,0-3 8-16,-3-6 2 15,3-3-21-15,1-4-13 0,0 0 3 16,6-8 13-16,5-2-25 16,2-1-9-16,5-2 1 15,2 3 1-15,1 3 6 16,0 4 3-16,-2 3 1 16,-3 1-8-16,-3 11-5 0,-3-3-3 15,-2 2 3-15,-3-3 0 16,-1-1-11-16,0-4-6 15,2 0-5-15,2-3 2 16,1-4 8-16,2-5-3 16,6-1 0-16,-4-1-4 0,2 0-1 15,-3 2-1-15,1 3 16 16,-3 5 0-16,-2 1-7 16,-3 8-1-16,3 4 7 15,0 3 2-15,-1 3 3 16,0 0 0-16,1 6 1 15,-2 0 5-15,-2 2 7 0,-2 3-2 16,-2 1-7-16,-6 3-2 16,-4 0 0-16,-4-2 1 15,-6 0-1-15,0-4 1 16,-2-3 1-16,1-7 19 0,0-7 6 16,2-10-2-16,5-6-18 15,9-15-15-15,5-10-26 16,10-11 17-16,14-5-6 15,11-3 12-15,6 2 7 16,6 2 1-16,-4 7-2 0,-3 9 2 16,-10 8-115-16,-11 10-163 15,-13 4-303-15</inkml:trace>
  <inkml:trace contextRef="#ctx0" brushRef="#br0" timeOffset="16">484 9749 616 0,'10'-6'179'0,"-1"0"-182"16,7 1 5-16,3 4 10 16,8-2 15-16,8 3 22 0,7-2 26 15,6 1-15-15,7 0-12 16,11-4-1-16,4 0-13 15,8-2-18-15,5-1-5 16,9-4-5-16,6 1-4 16,2-2-1-16,2 1 0 15,4 0 0-15,2 1 3 0,3 0 5 16,0 0 4-16,3-1-2 16,1 3-4-16,-1 2-4 15,1 0 0-15,-3 1-7 16,3 2 7-16,-3 0-5 15,-2 1 5-15,0 0-2 0,0 1 0 16,0-1 3-16,-2 0-2 16,-4 2-2-16,0 0 1 15,-1 0 0-15,-3 2-1 16,-4 1 1-16,-3-1-2 16,2 2 1-16,-2 0 2 0,3-2 8 15,3 2 2-15,0-3-4 16,1 2-5-16,3-4 1 15,3 2 0-15,2-5 3 16,3-1 15-16,2 0 2 16,4-2-1-16,3 1-6 0,3-2-6 15,2 0 1-15,4-1 1 16,-1 3-10-16,0-2-1 16,-4 1 0-16,-4 1-3 15,-5 1 3-15,-8 3-3 16,-10-1 1-16,-6 1 1 0,-10 3 0 15,-11 0-2-15,-7 0-2 16,-8 0-30-16,-7 0-16 16,-5 3-21-16,-8 2-25 15,-8 0-45-15,-8-2-142 16,-10 3-421-16</inkml:trace>
  <inkml:trace contextRef="#ctx0" brushRef="#br0" timeOffset="17">3043 11637 267 0,'0'-8'407'16,"3"1"-303"-16,3 3 17 16,5 2-7-16,4 0-46 0,3 4-10 15,6 4-7-15,3 5-16 16,4 2-14-16,1 2-10 16,1 0-9-16,-3 5 4 15,-3-2-8-15,-3 1 6 16,-7-1-2-16,-3 1 5 15,-5 1 12-15,-4 0 6 0,-5 3 1 16,-8 0 2-16,-6 2-6 16,-9 2 11-16,-6 0-8 15,-4 0 1-15,-4 2-2 16,1-4-13-16,-3 0-9 16,5-2-12-16,2-3-46 0,6-4-39 15,6-2-69-15,2-4-132 16,7-3-310-16</inkml:trace>
  <inkml:trace contextRef="#ctx0" brushRef="#br0" timeOffset="18">3532 9832 456 0,'0'0'45'0,"0"5"41"16,0 0-11-16,-2 2 4 16,0-3-14-16,0 2-17 15,0 1 0-15,2 1-15 16,0 0 4-16,0 0-6 0,0 1-10 16,2 1-5-16,0 2-2 15,0 1-5-15,-2 3 10 16,0 1 3-16,0 3-3 15,0-3 2-15,-4 5-2 16,3-2-6-16,-1 2-6 0,0-2-4 16,2 1-4-16,0 0 4 15,2-1-4-15,1 1 2 16,1 1-3-16,-1-2 2 16,0 2 3-16,-2 0-2 15,0-1-1-15,-1 0 1 0,0 0 0 16,0-1 0-16,-1 2 0 15,-1-1-2-15,0 2-1 16,1-3 4-16,1 4-4 16,0-2 4-16,0 2-4 15,0 1 2-15,0-2 3 0,-2 1-5 16,0 1 4-16,0-2-4 16,0-1 4-16,-2 0-5 15,2-1 1-15,0 1 4 16,2-1-3-16,-4 2 1 15,4 1-1-15,0 1 1 0,0 1 0 16,-1 2 0-16,0 0 0 16,-2 0-2-16,3-1 2 15,-2-1-1-15,0-1 2 16,2 0 1-16,-2 0-5 16,0-3-4-16,1 3-1 0,0 0 1 15,1 1 8-15,0 1-1 16,-1 3-2-16,0 1 1 15,0 0 2-15,0 0-1 16,-1 1 0-16,0-3 0 16,-1-1-1-16,2-2-2 15,1 0-2-15,0-2 4 0,0-1 0 16,0-1 3-16,0 0-4 16,0 0 1-16,0 1 1 15,0 0 0-15,0 1 3 16,0 1-6-16,0-1 3 0,0 2 3 15,0-1-4-15,-1-3 0 16,-2 1 1-16,3-2 0 16,-2 2-1-16,2-4 2 15,-1 0-1-15,1 2 0 16,0 0 0-16,0 1 2 16,0-1-4-16,0 2 3 0,0 0-1 15,0 0 0-15,0-1 0 16,0 1 0-16,0 0 0 15,0 0-1-15,0 1 2 16,0 1-2-16,0 0 2 16,0 1 0-16,0 0-2 0,-2 3 1 15,2-1 0-15,-2 1 0 16,1 0 0-16,0-1 0 16,1 2 0-16,0 1 0 15,0-2-1-15,0 2 2 16,0-1-1-16,0 4-1 0,0 0 2 15,0 3-2-15,-2 0 0 16,0 4-2-16,-1 0 2 16,1 1 0-16,-3 0 1 15,2-1 0-15,1-2 2 16,0 0-3-16,1 0 0 0,0 0 1 16,1 2 1-16,-2 1-1 15,2-1-1-15,0 1 1 16,-2-2 1-16,2 1-2 15,-2-2 2-15,2-1-2 16,0-1 1-16,0-1 1 16,-1-2-2-16,1 1 2 0,0-1-2 15,0-1 1-15,0 0 1 16,0 0-1-16,0-1-1 16,0 0 2-16,0-1-2 15,0-1 3-15,0-1-3 0,1-2 1 16,-1 0 0-16,2-1 0 15,0-1 0-15,-2-2 0 16,0 1 0-16,0-1 1 16,0 0-1-16,0 0 1 15,0 0 1-15,0-1 0 0,0 0-2 16,0-2 2-16,0-1 0 16,0-3 0-16,2-1-2 15,0-4 1-15,1-2-2 16,3-3-35-16,1-6-73 15,0-1-105-15,0-10-132 16</inkml:trace>
  <inkml:trace contextRef="#ctx0" brushRef="#br0" timeOffset="19">6219 9910 480 0,'0'-4'69'15,"0"-2"34"-15,0 5-7 16,0-4-23-16,0 5-17 16,0-1-29-16,0 2-15 15,0 2-10-15,0 3 1 0,0 2 16 16,0 3 6-16,0 4-2 15,0 1 0-15,1 5 3 16,-1 0-1-16,0 3-1 16,0 3-12-16,0 2-7 15,-3-1-2-15,2 1-1 16,0 1 2-16,0 0-1 0,1-1-3 16,-3-1 2-16,3 1-1 15,-1 0 0-15,0 2 0 16,0 0 1-16,1 1 4 15,-1 2 3-15,0 2 2 16,0-1-4-16,1-1 3 0,0 1-5 16,0-1-4-16,0 1 1 15,0 1-3-15,-1 2 4 16,-2 0-2-16,1 3-3 16,0 2 6-16,-1 1-4 15,0-2 0-15,3 0 6 0,-1-3-3 16,1 0-2-16,0-3 2 15,0 0-4-15,0-1 0 16,0 2 3-16,0-1-3 16,0 3 4-16,0-3-4 15,0 3 0-15,0-1 4 16,0 1-5-16,-1-3 2 0,0 1 3 16,1 1-5-16,-1-2 2 15,1 1 0-15,0-1 0 16,0 2 1-16,0-1 0 15,0-2-2-15,0 1 3 0,0 3-4 16,0-1 2-16,0 2 0 16,0 1 1-16,0 1-1 15,0-3 0-15,-1 3 0 16,-1-3 1-16,1-1-1 16,-1-1-1-16,2-1 3 0,-2 2-4 15,0 1 3-15,0 3 1 16,1 1-3-16,0-1 0 15,-3 1 1-15,2-2 2 16,-1-2-4-16,1 1 4 16,-1-3-3-16,-1 2 1 0,1-2-1 15,0 2 1-15,0 1 1 16,0 2-2-16,-2 1 2 16,0-1-1-16,0-1 3 15,0 1-3-15,1-3-1 16,0 3 0-16,1-3 1 15,-1-1 2-15,1 0-2 0,1-1 1 16,0 0-2-16,-1-1 2 16,1 2-3-16,-1-1 1 15,0-1 2-15,0 1 1 16,0 1-2-16,2-1 0 16,-1-3 0-16,-1-3-1 0,3 0 0 15,0-3 2-15,0-2-1 16,0 1-1-16,0-2 2 15,0 0 0-15,0 1-1 16,0-1-2-16,0 1 4 16,0 1-3-16,-1-2 3 0,1 0-3 15,-1 0 1-15,0-2 3 16,1-2-4-16,-3 0 3 16,2-5 9-16,1 0-3 15,-1-4-3-15,0 0-4 0,1-2 0 16,0-2-2-16,0-3 1 15,0-1-3-15,0 0-8 16,0-3-31-16,1 2-41 16,1-5-58-16,1-4-76 15,-3-4-192-15</inkml:trace>
  <inkml:trace contextRef="#ctx0" brushRef="#br0" timeOffset="20">3948 10808 450 0,'0'-1'96'0,"-2"0"11"15,1-2-14-15,1 1-20 16,-2-3-8-16,2 2-10 16,0 0-3-16,0 0-9 15,-2 0-3-15,1 1-2 16,0 1-6-16,1 1-5 0,-1-3-13 15,1 3-9-15,0 0-3 16,0 3-6-16,0 3 0 16,0 0 4-16,0 4 1 15,-1 1-1-15,0 1 1 0,1 2-2 16,-1-1 2-16,1 1 0 16,0 0 4-16,0-1-2 15,0 2 0-15,0 0-1 16,0 0-1-16,0 0 2 15,0 2-5-15,0 1 4 16,0 0-3-16,0 1 1 0,0-2 1 16,0 0 0-16,0-1-1 15,0 1 0-15,0-3 0 16,0 1 0-16,0-1 2 16,0-3-2-16,0 3 2 15,0-1-4-15,0 2 2 0,0-3 0 16,0 5 1-16,0 0-1 15,0-1-2-15,0 2-2 16,0-1 2-16,1-2-2 16,2 2-1-16,-2-4-2 0,2-1 3 15,-3 1 1 1,2 0 1-16,-2 0 3 0,0 2-2 16,0 2 2-16,0 1-1 15,0 1-1-15,0 4 2 16,-2-1-1-16,-2 0-2 15,3-1 1-15,-2-1 1 0,3-1 0 16,0 0-1-16,0-2 1 16,0 2-1-16,0-1 1 15,0 3-1-15,0 1 1 16,0 2-18-16,0 0 8 16,0-1 9-16,-2 1 1 0,1-3 0 15,-1-1 0-15,-1 0 0 16,2-4 0-16,0 2 1 15,1-1-2-15,-1 0 2 16,1 2-1-16,0-1-1 16,0 2 2-16,0 1-2 15,0 2 1-15,1-1 0 0,0 1 0 16,0-3 0-16,2-1 0 16,-3 0 0-16,2-1 0 15,-2-2 0-15,0 0 0 16,0-1 1-16,0 2-1 0,0 1 0 15,0 0 0-15,1 0-1 16,-1 2 1-16,0-1-1 16,0 0-2-16,0 1 0 15,2-3-1-15,-1 2 0 16,0 0-1-16,0 0 3 16,0-1 2-16,-1 1 0 0,2 2 0 15,0-3-1-15,-2 2 1 16,0-1 0-16,0-1 0 15,0 1 0-15,0-1 0 16,0-1 0-16,0 2-1 16,0-1 1-16,0 0 1 15,0 0-2-15,0 1 1 0,0 0 0 16,0 1 0-16,-2-1 0 16,1 2-1-16,1-2 0 15,-1 2 0-15,1-3-1 16,-2 2 0-16,1-1 2 0,0 1-3 15,-1 0 1-15,1-1 1 16,1 1 0-16,0 0 1 16,0-1 0-16,-2-2-1 15,2-1 1-15,0 1-2 16,0-2 0-16,0 1 2 16,0 0 2-16,0 0-4 0,0 0 4 15,0 2-2-15,0-2 0 16,0-1-2-16,0-1 4 15,0 0-2-15,0-4 0 16,0 0-2-16,0 0 0 16,0 0 2-16,0 0 1 0,0-2-1 15,0 3 0-15,0 0 0 16,-2-2 0-16,1 2 0 16,0-2 0-16,1 0 1 15,-1-1-1-15,1-1 0 0,0-1 0 16,-1 0-1-16,1 1 0 15,0 2 2-15,-2 0-1 16,1 2-1-16,0 2 0 16,0-1 0-16,0 1 0 15,-1-1 1-15,2-2 0 16,-3-1 0-16,2-1 1 0,-1-1 0 16,2-2 5-16,0 0 4 15,0-3 2-15,0 1-2 16,0-1-2-16,2-1 2 15,2 2 2-15,-1-2-1 16,3 1-8-16,-1-1-3 0,0 2 2 16,3-2 2-16,-3 2-1 15,2 0 0-15,0-1 0 16,1 0 1-16,0 1-3 16,2-2 0-16,1 1 4 15,-2 1-2-15,5-3 1 0,-1 0 1 16,1 1-2-16,1-1 0 15,1 2 0-15,-1 0 1 16,1 0-1-16,-2 1-2 16,4 0-1-16,-2 1 0 15,3-1 1-15,-1 1-1 0,0-2-1 16,3 2 1-16,-2-3 1 16,3 0 0-16,-1 0-2 15,1-1 4-15,3 2-1 16,1-2 0-16,-3 0 0 15,2 0-1-15,0 2-1 0,1-1 3 16,0-1-3-16,1 1-2 16,-2 1 4-16,1-1-2 15,0 1 1-15,2-2 0 16,1 1 0-16,0 1-1 16,1-2 1-16,-1 0-1 15,2-2 1-15,1 1-1 0,0 0 6 16,1-1-3-16,1 0 1 15,-2 1-2-15,3-2 0 16,0 2-3-16,2 0 4 16,-3-1-2-16,1 2-1 0,1 0 0 15,-2 0-1-15,1 1 2 16,-3 1 0-16,-1 1-1 16,-1-3-1-16,0 2 3 15,-1 0-2-15,-1 0 0 16,2-1 1-16,-3-1-3 15,2 1 5-15,-2-1-3 0,0 3-2 16,0-3 3-16,-4 1-1 16,-1 0 1-16,-1 0 0 15,0-1-2-15,-4 2 1 16,0 0 2-16,0-1-3 16,-2 0 2-16,-1-1-1 0,-1 1 1 15,-2-1 1-15,-1 0-2 16,-2 0 1-16,0 0-2 15,-4-1 4-15,0 1-3 16,-1 0-1-16,-1 0 3 0,-2-1-3 16,1 0 5-16,0-1-2 15,-1 0 0-15,0 2-1 16,0-3 0-16,0-1-2 16,0-2 5-16,0 0-3 15,0-1 0-15,0-2-1 16,-1 0-1-16,1-3 4 0,-1 0-6 15,1-1 4-15,-1 0 3 16,0 0-2-16,0-1 0 16,-1 0 8-16,1-1 0 15,1 3-6-15,-1-2 5 16,0 2-6-16,1-3 0 0,0-1-2 16,0 1 3-16,0-4-7 15,2-1 6-15,-1-1-3 16,1-1 1-16,-1-1-3 15,1-1 5-15,-1-1-2 16,-1 0-2-16,1-1 2 0,-1 1-1 16,0 0 4-16,2 0-1 15,-2-3-3-15,3 2 0 16,-1-1 0-16,0 2 2 16,0-1-4-16,-1-1 4 15,0 2-2-15,-1 1 1 16,0 0-3-16,0 0 4 0,0 1-1 15,0-1-1-15,-1 2 3 16,-1-1-6-16,1 0 6 16,-1 0-6-16,0 0 3 15,1 3 3-15,-3-2-5 0,3 1 2 16,0 1 0-16,0-3 0 16,0 2 0-16,1-2 2 15,0 0-4-15,0 1 1 16,0-2 1-16,0 2 1 15,0-1-2-15,0 1 1 0,0 0 0 16,0-1 1-16,0 3-1 16,0-1 0-16,0 0 3 15,0 0-4-15,0 2-1 16,0-2 2-16,0-1 2 16,0 0-4-16,0 0 2 15,0 0 0-15,0-1 0 0,-1 1 3 16,1-1-4-16,0 1 1 15,0-2 0-15,1 2-2 16,1-3 2-16,0 2 1 16,0-2-3-16,-2 1 2 15,2-1 0-15,-1 0 1 0,-1 0-1 16,0 0 3-16,0-1-4 16,0 1 1-16,0 0-2 15,0 0 3-15,-1 0-1 16,-1 0 0-16,2 0-1 15,-4-1 1-15,3 0-1 0,0 1 2 16,0 2-4-16,-1-3 2 16,1 2 1-16,0 0 1 15,0-1-2-15,0 0 0 16,1 0 1-16,0 0 2 16,0 2-5-16,0-1 2 0,0 2 2 15,0 1 1-15,0 1-2 16,0 1 0-16,-3 0-2 15,1 2 1-15,1-1 2 16,-1 2-2-16,0 0 1 16,0 2 2-16,1-1-5 0,-1 1 3 15,-1-1 0-15,1 0 0 16,0 1 2-16,2 0-4 16,-2 0 0-16,1 0 4 15,0 1-6-15,0-1 2 16,1 4-1-16,-2-2 1 0,0 2 1 15,2 2 1-15,-2-2-1 16,0 2 1-16,0 0-4 16,-2 1 3-16,1 0 0 15,-2 1-1-15,1 0 1 16,1 0 0-16,-4 3 0 16,2-2-3-16,0 3-2 0,-2-2 3 15,1 2 0-15,0-1 2 16,2 0 0-16,-4 0 1 15,2 1 0-15,-2 0 0 16,3-3 0-16,-3 3 2 16,-2-1-5-16,1-2 2 0,-2 2 1 15,-1 0-1-15,0 1 0 16,-1 0 1-16,-1-1 0 16,1 1 1-16,-3 1-2 15,1-2 2-15,-1 2-2 16,0 1 2-16,-4-2-2 0,0 4 0 15,0-1-2-15,0-1 3 16,-2 3 0-16,0 0 0 16,-1 0 0-16,0 1 0 15,0-1 2-15,-2 0-1 16,-2 2-2-16,0-1 1 0,-3 2 0 16,-1-1 0-16,-2 0-1 15,0 1 0-15,0-1 2 16,-1 0-1-16,4-2 1 15,-4 1 0-15,2 1-1 16,2-3 0-16,-2 2 0 0,-1-3 1 16,1 2-3-16,0 0 4 15,0 0-2-15,0-1 0 16,-1 0 1-16,3 0-2 16,0 0 2-16,1-1 0 15,2 1-1-15,0-2 1 0,1-2-1 16,0 2 0-16,-1 0 1 15,-2-1-1-15,1 2 0 16,-1-1 1-16,-1 2-1 16,3-2 2-16,0 0-1 15,-1 0 1-15,3 0 0 0,0-2 2 16,-1 1 2-16,3-1 0 16,-2 0 0-16,0 1 1 15,-1-2 3-15,1 0 0 16,-1-1 5-16,1 1-5 15,0 0-4-15,3 2-2 16,2 1-4-16,-2-3-2 0,5 3-30 16,3 1-34-16,4-2-60 15,4-1-60-15,2-6-91 16</inkml:trace>
  <inkml:trace contextRef="#ctx0" brushRef="#br0" timeOffset="21">4097 10193 487 0,'0'1'132'15,"0"-1"-83"-15,0 3 34 0,0-4 12 16,-2-1-4-16,2 1-45 15,0-3-10-15,-5-4-5 16,2-1 2-16,-1-3 4 16,1 1-1-16,-6-6-1 15,2 1-5-15,-1-1-5 0,-1-4-6 16,1 0-8-16,-2-1-5 16,1 1-3-16,1 1 2 15,4 2 0-15,1 3 1 16,1 0 1-16,1 3-1 15,1 0 2-15,0 3 5 16,2 2 0-16,3 0 4 0,3 2-7 16,3 1-8-16,2 1-4 15,2-1 5-15,0 1 5 16,3 1 4-16,2-1-3 16,-5 2-4-16,-2-2 0 15,-1 2-4-15,-4 0 1 0,-1 0 0 16,-1 2-3-16,-1 0-1 15,-2 0-30-15,-3 2-37 16,0-3-36-16,0 4-35 16,-11 0-37-16,0 1-103 15,-3 1-312-15</inkml:trace>
  <inkml:trace contextRef="#ctx0" brushRef="#br0" timeOffset="22">4069 9980 525 0,'11'3'137'0,"-2"1"-52"16,5-4 63-16,1 0-24 15,6 0-48-15,-3-6-30 16,4 0-15-16,-3 0-15 16,1 0-9-16,-3 0-4 0,-2 2-2 15,-1 0 0-15,-4 0 0 16,-4 3 1-16,1 0-9 15,-4 1-12-15,0 1 3 16,-3 5 8-16,2 1 5 16,-1 3 2-16,2 2 2 15,-1 1 0-15,3 2 1 0,-1-3-3 16,2 1 4-16,0-1 1 16,2-5 1-16,-5-1 0 15,1-1-4-15,2-2-2 16,-4-2-1-16,0 0-53 15,-1-3-42-15,-1-4-113 0,0-4-184 16</inkml:trace>
  <inkml:trace contextRef="#ctx0" brushRef="#br0" timeOffset="23">4308 9842 937 0,'-5'-5'75'0,"3"0"-34"16,2 5 45-16,2 3-27 15,3 0-56-15,4 5-42 16,4 3-53-16,0 0-110 16,-4-1-162-16</inkml:trace>
  <inkml:trace contextRef="#ctx0" brushRef="#br0" timeOffset="24">4461 9735 749 0,'0'2'71'0,"0"1"-32"0,0 6-3 15,1 4 55-15,5 6-50 16,-1 1-15-16,4 5-2 15,-4 0-7-15,3 3-5 16,-3-1-10-16,4-1 2 0,-4-4-3 16,3-1 1-16,-3-2-2 15,3-2-8-15,-1-3-26 16,0-3-34-16,-1-2-37 16,1-3-32-16,-3-1-43 15,-1-4-176-15</inkml:trace>
  <inkml:trace contextRef="#ctx0" brushRef="#br0" timeOffset="25">4608 9682 742 0,'-1'-11'22'16,"0"3"2"-16,0 2 40 0,1 6 46 16,0 0-39-16,0 6-66 15,1 7-4-15,3 8 7 16,4 6 4-16,-2 3 5 15,5 4-3-15,0 0 0 16,-1 2 6-16,1-1 6 16,-1-2-11-16,1-2-7 0,-2-1-4 15,0-5-4-15,-1 0 2 16,-1-4 0-16,0 0-1 16,-3-5-13-16,-1-3-18 15,1-3-9-15,-2-4 0 0,-2-5-48 16,0-2-64-16,-4-4 63 15,-5-7-27-15,-4-3-47 16,-4-5-65-16</inkml:trace>
  <inkml:trace contextRef="#ctx0" brushRef="#br0" timeOffset="26">4623 9971 536 0,'-3'-9'118'0,"3"1"-47"16,1 1 30-16,12 0 12 15,3 3-30-15,6-2-22 16,2 2-16-16,5 3-14 15,1 0-12-15,-4 1-12 16,1 2-5-16,-3 0-1 0,-2 0-1 16,-3-2-4-16,-2-4-20 15,-4 4-3-15,-2-2 2 16,-4-1 17-16,-3 1 4 16,-3 0 8-16,-1 0 7 15,0 2 35-15,-5 2-2 0,-2 0-21 16,0 3-14-16,-2 1-9 15,2 2 3-15,-1 3-7 16,1 1 5-16,2 2-1 16,3 2 5-16,2 0 3 15,0 1-4-15,6-3 2 0,5-1-2 16,1 0 2-16,4-5-6 16,0-1 3-16,3-4 0 15,-2-3-13-15,1 0-51 16,-2-7-20-16,0-3-5 15,-3-1-79-15,-3-3-116 16,-3-1-144-16</inkml:trace>
  <inkml:trace contextRef="#ctx0" brushRef="#br0" timeOffset="27">5003 9934 498 0,'-8'-2'257'15,"2"3"-131"-15,-2 2-3 16,-1 4-74-16,0 3-23 15,-2 2-22-15,2 4-2 16,1-3-2-16,2 0-25 16,4-5-45-16,2-4-61 0,0-1-46 15,8-6-99-15</inkml:trace>
  <inkml:trace contextRef="#ctx0" brushRef="#br0" timeOffset="28">5114 9957 279 0,'15'6'258'0,"-3"5"-122"16,-7-2 5-16,-1 4 8 16,-4 1-45-16,0 0-57 15,-2-3 3-15,-1-2-5 16,1-4-16-16,2-5-11 0,4-5-6 16,10-11-2-16,5-5-2 15,6-4 14-15,7-1-4 16,-1-2-10-16,3 6 8 15,-2 3-3-15,-1 4-10 16,-2 6-8-16,-5 3-156 0,-5 5-304 16</inkml:trace>
  <inkml:trace contextRef="#ctx0" brushRef="#br0" timeOffset="29">4026 10299 391 0,'-6'-2'18'16,"4"-1"44"-16,0 3 73 0,0 0-54 15,0-1-36-15,2 0 1 16,0 1-17-16,2-1-17 15,3 0-1-15,4 0 32 16,4 0 0-16,2 0-12 0,4-1-10 16,4 1-9-16,3-1-4 15,2 1-1-15,3-2-4 16,1 1 3-16,1 1 1 16,3-2 3-16,1 2-2 15,5-2 1-15,-2-3 1 16,1 1-4-16,1-2-4 0,-1 1 0 15,-2 0 1-15,0 1-2 16,-1 1-1-16,-1 1 2 16,0 1 1-16,1 2 0 15,-4-3-1-15,1 6 2 16,-4-3-1-16,1 2-2 0,-1 0-2 16,1-1 2-16,1-1 0 15,0-1 0-15,0-1 0 16,-1 1-1-16,-1 0 3 15,-6 1 6-15,0-6 10 16,-3 3-4-16,-2-1 1 0,-3 0-8 16,-1 1-5-16,-5 2-3 15,-1-2 2-15,-1 2-2 16,-2-1-21-16,2 4-41 16,-1-1-33-16,-4 3-61 15,-3-1-53-15,-1 2-262 16</inkml:trace>
  <inkml:trace contextRef="#ctx0" brushRef="#br0" timeOffset="30">4330 13546 248 0,'3'-9'28'0,"0"2"37"16,-3 2 11-16,0 2 24 15,-3 2-34-15,-2 1-23 16,-4-2 0-16,0 2 7 16,0 3 4-16,-2-3-15 15,-2 5-7-15,0 1-3 0,-1 4 3 16,-2 3 2-16,-2 2-1 16,-2 3-7-16,2 3-10 15,-4 2-3-15,1 2-1 16,0 2-3-16,-2 4-3 15,2 2-4-15,0 7 1 0,0 1-3 16,-2 3 2-16,5 3 2 16,1 0 7-16,4 0 0 15,-1 0-10-15,4 1 1 16,3 1 0-16,2 2-3 0,4 3 1 16,1 2 3-16,5 1-6 15,3-1 2-15,5 1 0 16,0-1 1-16,5 0 0 15,2-2 6-15,2-2 6 16,3-2 3-16,2-2 1 16,4-2 0-16,4-2 2 0,0-2-9 15,5 0-2-15,2-2 2 16,5 0-1-16,-1-3 5 16,4 1-2-16,0-2 5 15,0-3-3-15,2 0-4 16,-6-2 2-16,4-1-5 0,-5-4-2 15,2-1 0-15,-4-2-2 16,1-4 0-16,-8-2-1 16,0-3-1-16,-5-3 3 15,-2-1-2-15,-4-1 1 16,-3 1-2-16,-4-3 0 0,0 1-3 16,-3-2-37-16,-3-1-37 15,-2-2-42-15,-1-3-71 16,-7-4-81-16,-2-6-262 15</inkml:trace>
  <inkml:trace contextRef="#ctx0" brushRef="#br0" timeOffset="31">4945 15235 50 0,'-9'-13'542'0,"2"1"-536"16,4 4 25-16,3 6 83 15,1 1-29-15,7 7-85 16,7 5 11-16,4 3 27 16,7 4-4-16,8 4-7 15,3-1 2-15,1 3 7 16,0-2-8-16,-3 2-7 0,-2-1 0 16,-12 1-6-16,-8 1 4 15,-9 4 9-15,-8 0 7 16,-15 7 3-16,-11 0-6 15,-11 5-13-15,-3-4-10 16,-3 5-4-16,0-3-4 0,7-5-41 16,7-4-50-16,10-7-57 15,7-8-152-15,10-8-335 16</inkml:trace>
  <inkml:trace contextRef="#ctx0" brushRef="#br0" timeOffset="32">4866 10390 525 0,'0'-11'79'0,"-2"1"4"16,-2 4-20-16,1 3 16 15,0 2 3-15,2 1-41 16,-3 1-14-16,1 5-4 15,1 3-2-15,2 3-11 16,0 4-5-16,0 3-4 0,1 4 4 16,0 3-4-16,1 0 4 15,-2 1-3-15,0-1 1 16,-2-2 7-16,-1-3 2 16,2-3 2-16,1-5 0 15,0-1-11-15,7-4 2 0,2-4 3 16,4-3 14-16,2 1 12 15,1-2 15-15,4-4 0 16,0-2-7-16,1 0-3 16,-1 0-18-16,0-1-16 15,-3 2-2-15,0 1 0 0,-3 0-4 16,-4 1 4-16,1 1-4 16,-6-1-30-16,-1 1-18 15,-2-2-30-15,-2 0-61 16,-7-2-131-16,-8-5-301 15</inkml:trace>
  <inkml:trace contextRef="#ctx0" brushRef="#br0" timeOffset="33">4881 10465 634 0,'6'-8'146'0,"4"2"-24"0,4 1 4 16,2 2-57-16,6 2-11 15,-2 1-41-15,2-1-13 16,-1-1-8-16,-1 0-52 16,-7-3-16-16,-7-1-48 0,-6 1-73 15,-4-3-107-15</inkml:trace>
  <inkml:trace contextRef="#ctx0" brushRef="#br0" timeOffset="34">4864 10359 756 0,'11'-8'105'0,"4"2"-21"16,8-1 10-16,5 1-76 15,0 3-16-15,6 0-103 16,-10 3-105-16,-1 6-89 16,-6 2-120-16</inkml:trace>
  <inkml:trace contextRef="#ctx0" brushRef="#br0" timeOffset="35">5152 10431 459 0,'8'8'208'0,"0"-2"-90"15,-3 5-33-15,1-3-22 16,1 3-16-16,-2-1-1 16,0 2-12-16,-3-2-15 15,-1 1-5-15,-1-3 1 0,0 0-4 16,0 0-6-16,0-1-1 15,-2 0-3-15,0-1 0 16,-2 0 0-16,2 0 1 16,1-2 0-16,0 0 4 15,1-4-2-15,0 3 2 16,0-4-4-16,2-1 2 0,0 0 2 16,2 0-2-16,-2 0-1 15,-1 0-1-15,1 2 0 16,-2 0 2-16,0-2 5 15,0 2 11-15,0 0 10 16,0 0-7-16,0 0-9 0,0-1-4 16,0 0-6-16,0 1-3 15,0-1 0-15,0 0-1 16,0 0 0-16,0-1-2 16,0-1 1-16,0 1-1 15,0 0 3-15,0 1-1 0,0 0 0 16,0-1 0-16,0-1 2 15,0 3-2-15,0-2 1 16,-1-1 1-16,-2 0 1 16,0 3 0-16,-2-1-1 15,-1 2 2-15,-1-1 0 0,1 4-6 16,-1 2 0-16,-1 1 3 16,3 2-1-16,0 1-1 15,2 1 0-15,0 2 0 16,2 1-2-16,1-3 1 15,0 1 2-15,0-1 2 16,4-1 5-16,1-2 5 0,1-2 7 16,1-2-4-16,2-1-5 15,-3-3-2-15,3 0 2 16,0-3 7-16,0-6 5 16,1-4-3-16,-1-6-7 0,-2-6-8 15,-2-3 1-15,1-6-2 16,-3-2-1-16,-2-1-1 15,-1 1 1-15,-2 3-8 16,-6 2-9-16,0 4 0 16,-5 7 0-16,1 1 1 0,0 6-1 15,1 1 6-15,4 6 5 16,0 1 3-16,3 5-1 16,3 5-13-16,1 10-5 15,0 6 14-15,5 5 3 16,4 7 0-16,4 0 3 15,2 0 7-15,1-4 4 0,1-3-3 16,3-4-2-16,-3-3-4 16,0-2 1-16,1-3 0 15,-4-1-15-15,1-1-25 16,-4-1-41-16,1-5-38 0,-3-3-29 16,3-1-109-16,-4-5-99 15</inkml:trace>
  <inkml:trace contextRef="#ctx0" brushRef="#br0" timeOffset="36">5483 10422 286 0,'2'-8'346'0,"-1"1"-229"16,-1 3 2-16,0 0 1 0,0 1-46 15,-1 0-30-15,-4 6-10 16,-2-2-29-16,1 5 0 16,-4 3 2-16,2 1 2 15,0 0-2-15,2 1 2 16,1 0-5-16,4-2-5 0,1-1-3 16,6 0-2-16,6-1 4 15,5 2 6-15,1 3 1 16,2 2 12-16,-1 3 4 15,-1 4-10-15,-5 1 3 16,-3 0-5-16,-6 1 1 16,-4-2 4-16,0-2 6 0,-6-3 4 15,-5-3 1-15,-2-3-10 16,-2-4-8-16,0-4 0 16,-1-2-5-16,2-4-4 15,2-6-3-15,4-5 6 0,4-1-1 16,4-5-2-16,7-2 0 15,7-4 3-15,3-2 0 16,8-2 6-16,2-2-6 16,2 0 1-16,0-1-1 15,-2 4 0-15,-3-1 0 16,-5 6 1-16,-5 5-3 0,-5 3 4 16,-6 2 4-16,-3 4-4 15,-3 5 4-15,-7 5-4 16,-5 2-11-16,-1 10-2 15,-1 8 5-15,2 7 13 0,5 4-3 16,8-1-2-16,2 0-7 16,10-5-4-16,9-6 4 15,4-5 10-15,4-5-3 16,1 0-1-16,1-4-15 16,1 1-59-16,-8-3-102 0,1 0-248 15</inkml:trace>
  <inkml:trace contextRef="#ctx0" brushRef="#br0" timeOffset="37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38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39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40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41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42">4763 11978 757 0,'-1'-3'133'0,"1"0"-10"16,0 0-18-16,0 0-47 16,4 2-44-16,1 1-12 15,0-1-1-15,0-1 1 16,2 4-14-16,-2-1-51 0,0 2-36 16,-3 0-137-16,0 1-222 15</inkml:trace>
  <inkml:trace contextRef="#ctx0" brushRef="#br0" timeOffset="43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44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45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46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47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48">3780 13797 414 0,'-6'-12'61'0,"3"-1"-5"15,3 1 31-15,2 1-8 16,7 1-19-16,4 0-28 15,6 2-2-15,4 1-6 16,4 2 11-16,3 1-8 0,2 1-10 16,1 3-5-16,-1 0 14 15,-3 0 6-15,-2 7-12 16,-8 2-3-16,-5 2-8 16,-8 5 6-16,-5 1 16 0,-3 4 10 15,-10 2-19-15,-3 1-11 16,-2 3-4-16,-5 0-3 15,0 0 1-15,0 1-30 16,4-2-22-16,-4 2-29 16,-1-3-96-16,0 0-85 15,-3-4-295-15</inkml:trace>
  <inkml:trace contextRef="#ctx0" brushRef="#br0" timeOffset="49">9240 9910 727 0,'2'2'82'16,"-1"5"-40"-16,-1 13-14 15,0 10 8-15,0 13-28 16,-5 13 16-16,-2 8 25 16,0 3-6-16,-1 3 5 15,1 1-1-15,3-1-27 16,-1-2-10-16,1-2-3 0,2 1-3 16,0-2-2-16,1 0 1 15,0 0 0-15,1 3 0 16,-2 1 7-16,-1 2 1 15,0 4 1-15,-1-6-3 0,0 2 2 16,1-3 3-16,-1-4 0 16,1-4-5-16,2-3-3 15,0-2-3-15,-1 1-2 16,-1 0 0-16,1 2 2 16,-2 1 0-16,1 1-1 15,-2 2-1-15,0-2 0 0,0 0 0 16,-2-2-1-16,2-4 1 15,0 0 0-15,0-5 0 16,1 0-2-16,1-1-1 16,-1 0 5-16,2-1-3 0,2 3 2 15,-3-2 0-15,3 2 2 16,-1 0-3-16,0-1 2 16,1 1-3-16,0-3 0 15,0-2 1-15,0-1-1 16,0 1 1-16,0-3-2 15,0 2 1-15,0 0 1 0,0 3 1 16,0 1 3-16,-2 0 1 16,1 1-2-16,0-4-1 15,-2-2-1-15,2-2-1 16,0-3-1-16,0 2 0 16,-1-2 0-16,0 1 0 0,0 2 1 15,1 0 0-15,-1 1 0 16,1 1 1-16,1-2 2 15,0-1 2-15,0-3-3 16,0-1 0-16,0-3-3 0,0-2-2 16,3-1 5-16,-3-1-2 15,2-3-2-15,-2 0 8 16,0 1 0-16,0-1-3 16,0 1 1-16,1-1-4 15,0 1 4-15,-1-3-1 16,0 0-3-16,0-3 1 0,0-2-1 15,0-1 1-15,0-2 1 16,0-1 0-16,0-2-2 16,-2-1 3-16,1-2 1 15,0-3-8-15,0-2 3 16,1-2 1-16,-1 0-6 0,1-1-25 16,0-4-21-16,0-1-25 15,0-4-55-15,0-3-96 16,-1-5-157-16</inkml:trace>
  <inkml:trace contextRef="#ctx0" brushRef="#br0" timeOffset="50">6586 10818 77 0,'-1'-4'30'15,"-2"0"77"-15,2 1 26 16,0 1-18-16,1 0 39 0,-1 0-42 15,1 2-23-15,0 0-19 16,0 0-22-16,0 5-33 16,-2 4-15-16,2 2 1 15,0 3 2-15,-1 3 3 16,0 2-1-16,1 2 2 0,0 0 8 16,0 4-1-16,-1 0 2 15,0 1-2-15,0 1-2 16,-1 3-1-16,1-2-3 15,0 3-3-15,1 2-4 16,0 0 2-16,0 3-3 16,0-1 1-16,0 3 0 0,2-1-1 15,1 2 1-15,-3 0 0 16,0 1 1-16,0 1-1 16,-3 0 1-16,0 5 0 15,-1 0 1-15,0 0-2 16,-1 1 1-16,2-3-1 0,0 1-1 15,1-1 1-15,-2-1 0 16,0 0-2-16,0 3 4 16,0 0-3-16,-3 2 0 15,2 0 1-15,0 0 2 0,0-2 3 16,1-1 0-16,2-2 2 16,0 0-1-16,0-1-6 15,1 2 3-15,-1 0-5 16,-1 3 4-16,1 1 0 15,-1 0-3-15,-1-1 2 16,2-2-3-16,-1-2 3 0,2-1 0 16,1-9-3-16,0 1 2 15,0-3 0-15,0-3 2 16,0 1-3-16,0-1 4 16,0 5-1-16,-2-1-3 15,1 0 2-15,0 2-3 0,0-3 4 16,1-1-5-16,0-4 2 15,0-4 2-15,0-1-1 16,0-4 0-16,0-2 1 16,0-2-1-16,0 0 0 15,0 0 0-15,0 2-1 0,0-1 1 16,0-1-1-16,0 0 1 16,0-1 0-16,0-3-4 15,0-3 3-15,0-1 1 16,0 0 1-16,1-1-2 15,-1-1 5-15,1 2-4 0,1 1 5 16,-1 1 6-16,0 2-6 16,2 0-5-16,-2 1 0 15,0 0-1-15,0-3 3 16,1-1-4-16,0-1 1 16,-2-3 1-16,1 0-1 15,0 0 0-15,0-2 1 0,0 3 3 16,0 0 5-16,0-1-2 15,1 0-1-15,0 2-2 16,0 1 1-16,1 0-2 16,-1-1-3-16,0 0 2 0,0 0-3 15,1-1 1-15,-2-2 1 16,2 0 2-16,-1 1 5 16,0-1 5-16,2 0 4 15,1 1-14-15,-2 1 1 16,2 1-1-16,1 0 4 15,0 2 4-15,1-1 8 0,1 1-12 16,1-2 2-16,0-1-3 16,0-2 0-16,0 1 0 15,3-1 0-15,-4-2-2 16,3-1 0-16,1 0-1 0,2 2-3 16,2 0 0-16,-2 0 0 15,3 0 1-15,-1 2-3 16,4-2 3-16,-2 0-1 15,1-2 0-15,-2 0 1 16,2-2 0-16,3-3 0 16,-1-1-1-16,-1 2 0 0,2 1 1 15,0 1-1-15,0 1 0 16,-3 1 0-16,4 1 0 16,-2 1 0-16,0 0 0 15,0 0 0-15,1-1-2 16,-1-1 2-16,0 2 3 0,1-3-3 15,-3-1-2-15,1 1 2 16,3 1 0-16,-2 0 0 16,2 0 1-16,0 2 1 15,1-1-3-15,-1 1 1 0,3 1 1 16,-1 1-2-16,1 0 1 16,0-1 0-16,-1 0 0 15,-1-1 0-15,1 0-2 16,0 0 4-16,0 0-2 15,0 0 1-15,4-1-2 16,-2 1 2-16,3 0-1 0,2 0 0 16,1 0 0-16,-1 1 0 15,1-1-2-15,-1-1 4 16,1 1-4-16,-4-2 4 16,2 1-2-16,-1-1 1 15,-2 2-1-15,-1 0-1 0,0 0 2 16,-2 2-2-16,-1-1 1 15,1 1 0-15,-4-1 0 16,2-1 0-16,-1 1 0 16,0-2 0-16,-3 1 0 15,2-1-1-15,-2-2 2 0,-1 1-1 16,-1 1 1-16,-2-2-1 16,0 1 0-16,-2 1 1 15,-2 0-1-15,1 0 0 16,0 0 0-16,0 1 0 15,-1 0 0-15,2-2-2 16,1 2 4-16,1 0-4 0,0 0 5 16,0-2-6-16,0 0 3 15,-1 0 3-15,-1 0-2 16,-2 2-1-16,-1-3-2 16,1 1 5-16,-2 2-6 0,-1-1 6 15,2 1-3-15,-1-1-2 16,-1-1 3-16,1 2-3 15,1-2 3-15,-2 2-2 16,1 0 1-16,1 0 1 16,-2-1 1-16,2 1-2 15,-1-2-2-15,4 2 4 0,-3 0-4 16,1 0 2-16,-2 0 0 16,0-1 2-16,-2 1-3 15,-1-2 1-15,0 1 2 16,-2 0-2-16,-1-1 3 0,3 2-2 15,-1 0-4-15,1 2 2 16,1-1 2-16,0 2-2 16,0-2-2-16,0 1 5 15,0-2-1-15,-3 0 0 16,0 0-2-16,-3-2 3 0,0 2 0 16,1-4 1-16,-2 1-1 15,1-1-1-15,0 1 1 16,-1-1-2-16,1 1 0 15,0 1-1-15,-1 0 1 16,0-1 0-16,0 1-1 16,1-4 5-16,-1-2-5 0,1-2 3 15,-1-1-1-15,1-2-1 16,0 2-3-16,0-1 6 16,-1 1-3-16,1 0 0 15,0-1 1-15,-1 0 0 16,3-1-1-16,-3-1 1 0,2-3-1 15,0-2 0-15,0-1-3 16,0-3 6-16,0-2-4 16,0 2 0-16,-1-2 3 15,-1 0-2-15,2 1 1 16,-2 0-1-16,0 0 0 0,1-2 0 16,0 0 0-16,1-2-1 15,0-1-1-15,2-2 5 16,-1-3-3-16,1 2-1 15,-1-3 1-15,0-1 2 16,-1 1-3-16,0 0 1 0,-1 1-1 16,1 1 2-16,-1 0-1 15,1-1 0-15,1-1 0 16,0-2 0-16,1 0-1 16,0-3 2-16,1 0-1 15,-1 0-1-15,-1 0 1 0,1 3 1 16,-2 3-2-16,-1 0 2 15,1 2-1-15,-1 1 1 16,-1-1-2-16,1-2 1 16,-1 0 0-16,1 0 0 15,1-2 0-15,-1 0 0 0,2 3 1 16,-2 0-3-16,0-1 3 16,1 5 0-16,-2-2-2 15,1 2 1-15,0 1 1 16,0-1-2-16,-1 0 2 15,1 2-2-15,-1 0 2 16,0-1-2-16,0 2 3 0,0-1-2 16,-1-1-1-16,0 2 1 15,1-1 0-15,-2 0 0 16,2 2 0-16,-1-1 0 16,0 1-1-16,1 1 2 0,-1 1-1 15,0-1 0-15,-2 2 0 16,2-1-1-16,0 3 2 15,0-1-2-15,-1-1 2 16,1 1-2-16,-1 1 2 16,0 2-1-16,-1 0 0 15,0 1 0-15,-1 1 1 0,0-1-1 16,0 3 0-16,-2 1 2 16,2 1-4-16,-1 1 4 15,0 3-1-15,0-3-1 16,-2 2-3-16,2 2 7 15,0-2-4-15,0 2-4 0,0 0 7 16,0-1-6-16,-2 1 3 16,2 1 0-16,-1-1 4 15,-2 1-5-15,3 1-2 16,-3 0 3-16,2 2 2 16,-1 0-5-16,1-2 3 0,1 2-2 15,-2 0 1-15,2 0 1 16,0 0 0-16,0 1-1 15,0 0 2-15,0 1-2 16,-1-1 2-16,1 1-4 16,0 1 1-16,0-2 0 0,-1 1 1 15,1-3 3-15,-2 4-4 16,1-2 5-16,-1 0-6 16,0 0 4-16,-1 2-2 15,1-1 1-15,-1 1-1 16,0 0 0-16,-2-3 0 0,1 3 1 15,-1 0-1-15,-2-1 1 16,0 0 2-16,-1 0-6 16,-3 0 4-16,3-1 0 15,-4 0-1-15,-1 0 3 16,0 0-2-16,0 0 1 0,-3 0-2 16,0 1 1-16,-2 0 1 15,-1 0 1-15,-1 1-6 16,1 0 3-16,-3 1 2 15,-1 1-3-15,0-2-1 16,-1 1 1-16,-3 1 1 16,2-2 1-16,-2 3 0 0,0-3 1 15,1 0 0-15,1 2-1 16,-1-2 0-16,0 0 1 16,0 0-1-16,0 0 0 15,-1 0-1-15,-2 0 1 16,0 0-1-16,0 0 2 0,-1 0-1 15,0 0 0-15,1 0 0 16,2 0 1-16,2-2-1 16,0 0-1-16,2 1 1 15,0 0 0-15,0-1 0 16,-1-1 0-16,2 1 0 0,-3 0-1 16,1-2 1-16,0 1 0 15,-1 0 1-15,2-2 0 16,-2 3-1-16,1 1 1 15,1-2-1-15,-2 1 0 16,1 2-1-16,-1-1 3 0,0 1-2 16,2-1 0-16,1-2-1 15,1 1 1-15,3-2 4 16,-1 1-1-16,3-1 1 16,0 1 0-16,1-1-4 15,2 2-2-15,-1-2 5 0,1 2-2 16,1-1 0-16,1 0 0 15,2 1 2-15,-1 0 4 16,0 1-2-16,0-1 0 16,0 2 0-16,-1-2 0 15,0 2-4-15,-1-2-1 0,0 2 1 16,1 2-3-16,2 0 2 16,0-1-9-16,2-1-25 15,3-1-23-15,5-1-63 16,4-5-42-16,0-5-101 15,2-7-295-15</inkml:trace>
  <inkml:trace contextRef="#ctx0" brushRef="#br0" timeOffset="51">6815 10132 539 0,'-4'-3'138'0,"0"-1"-43"0,1 1 15 16,-1-2-14-16,0 0-47 16,0-4-2-16,0-4 1 15,0-6-14-15,1-5-15 16,1-5-8-16,0-2 2 0,-1-2 7 15,0 0-4-15,0 3 0 16,0 4 5-16,1 6-8 16,2 4-2-16,0 3-3 15,0 4 0-15,6 1-2 16,5-1-1-16,3 1 8 0,3 0 6 16,4-1-3-16,1 2-12 15,0 2 2-15,1 1-4 16,-2 1-3-16,-6 1 3 15,-1 2-2-15,-3-1-16 16,-4 2-18-16,-3 0 6 16,-1 1-18-16,-3 2-48 0,0 5-19 15,-9 1-114-15,-3 1-189 16</inkml:trace>
  <inkml:trace contextRef="#ctx0" brushRef="#br0" timeOffset="52">6843 10021 759 0,'19'-2'110'0,"1"-3"46"0,2-2-28 16,2-1-91-16,-2 0-29 16,-3 4-21-16,-1-1-19 15,-4 1 5-15,-2 0 1 16,-4 1-15-16,-1 0-6 15,-3-1 25-15,1 2 19 16,-3 1 3-16,2 0 0 0,1 4 7 16,2 8 22-16,-1 2 2 15,4 4-12-15,-4 3-14 16,1 0 1-16,-1-5 11 16,-2 0 1-16,2-7-17 15,-2-5-2-15,1-3-12 0,1-6-10 16,-1-7-28-16,0-4-125 15,-1-3-144-15,-3-2-40 16</inkml:trace>
  <inkml:trace contextRef="#ctx0" brushRef="#br0" timeOffset="53">7131 9950 328 0,'0'-10'201'15,"0"3"-67"-15,4 7-75 16,-2 3-22-16,1 2-2 0,0 5-31 16,0-1-36-16,5-4-124 15,1-5-271-15</inkml:trace>
  <inkml:trace contextRef="#ctx0" brushRef="#br0" timeOffset="54">7261 9750 482 0,'0'0'102'15,"0"0"-19"-15,0 0 31 16,0 0-10-16,0 0-1 16,0 0-13-16,0 0 15 15,5-129-35-15,-5 147-65 0,0 10-7 16,1 8 1-16,5 7 5 15,0 5-5-15,7 0 2 16,-2-4-2-16,2-5-31 16,0-6-11-16,0-7-17 15,-1-6-38-15,-1-9-96 0,-1-4-2 16,-1-5-29-16,-1-8-116 16</inkml:trace>
  <inkml:trace contextRef="#ctx0" brushRef="#br0" timeOffset="55">7471 9656 450 0,'4'-31'137'16,"1"9"-13"-16,-2 4-16 15,0 8 30-15,-3 6-25 16,0 5-30-16,0 9-32 0,0 13-51 16,-2 8 0-16,1 9-1 15,1 8-7-15,1 3-13 16,8-1 4-16,2-4 14 15,5-6 2-15,3-8 0 16,2-6 0-16,-1-5 1 16,0-6-14-16,-5-2-74 0,-2-2-99 15,-6-3-34-15,-4-3 7 16,-3-3 32-16</inkml:trace>
  <inkml:trace contextRef="#ctx0" brushRef="#br0" timeOffset="56">7540 9913 715 0,'27'-6'97'0,"0"3"3"0,-1-1-13 15,-2 3-71-15,-3-1-52 16,-7 1-20-16,-3 1 43 15,-4-3 9-15,-3-1 10 16,-4-1 17-16,0-1 24 0,-4 2-4 16,-1-1-4-16,-3 4-13 15,-1-1-8-15,0 5-9 16,0 6-8-16,-1 3-2 16,1 4 0-16,2-1 0 15,3 2 1-15,4-1-2 16,0-2-18-16,7-2-12 0,5-2 16 15,5-4 14-15,1 1-16 16,0 0-34-16,-2-3-99 16,-3 0-150-16</inkml:trace>
  <inkml:trace contextRef="#ctx0" brushRef="#br0" timeOffset="57">7745 9910 565 0,'-6'2'203'16,"1"3"-166"-16,-1 3-46 0,1 3-5 16,4-3 13-16,1 1 0 15,1-4-9-15,6 2 11 16,3-2 1-16,3 0 12 16,-3 2 28-16,2 1 23 0,-1-2-9 15,-2 1-45-15,-3 2-7 16,-2-2-3-16,-3 2-16 15,-1-3-12-15,0-2 23 16,0-4 8-16,1-6 4 16,8-8-3-16,7-10-3 15,9-7 7-15,8-4 27 16,7 0 36-16,2-1 0 0,-1 7-58 16,-5 4-117-16,-10 9-212 15</inkml:trace>
  <inkml:trace contextRef="#ctx0" brushRef="#br0" timeOffset="58">6869 10484 826 0,'27'-3'65'0,"15"-8"11"16,16-5 71-16,21-7-24 16,18-5-53-16,17-3-26 15,9-5-16-15,7-1-23 16,3-4-36-16,-4 4-114 16,-7-1-81-16,-7 4 9 0,-7 0-121 15</inkml:trace>
  <inkml:trace contextRef="#ctx0" brushRef="#br0" timeOffset="59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60">4789 12101 343 0,'-16'6'90'15,"16"-6"-16"-15,0 0-13 0,0 0-25 16,0 0-11-16,0 0-47 15,0 0-36-15,-1-6 72 16,0 7-23-16,1 0-50 16,0 0 10-16,0 2 4 15,0-4-8-15,0-2-78 0</inkml:trace>
  <inkml:trace contextRef="#ctx0" brushRef="#br0" timeOffset="61">4751 12109 356 0,'-3'1'60'16,"0"1"-9"-16,1-2-46 0,0 0-9 16,2 0-19-16,-2 0-16 15,1 2-39-15,0-2-61 16</inkml:trace>
  <inkml:trace contextRef="#ctx0" brushRef="#br0" timeOffset="62">4751 12109 184 0,'-20'-6'96'0,"20"6"-28"16,0 0-66-16,0 0-7 16,0 0-14-16,0 0 20 15,0 0 43-15,-16-5-23 0,16 4-41 16,0 1-91-16,0 0-27 16</inkml:trace>
  <inkml:trace contextRef="#ctx0" brushRef="#br0" timeOffset="63">4694 12100 69 0,'-2'2'16'16,"2"-1"-30"-16,-1-1 2 16</inkml:trace>
  <inkml:trace contextRef="#ctx0" brushRef="#br0" timeOffset="64">4694 12100 9 0,'-17'1'94'0,"17"-1"-68"0,0 0-48 16,0 0 28-16,0 0 6 16,0 0-6-16,0 0-35 15</inkml:trace>
  <inkml:trace contextRef="#ctx0" brushRef="#br0" timeOffset="65">4658 12103 270 0,'0'0'90'15,"0"0"-49"-15,0 0-5 16,0 0-23-16,0 0-11 0,0 0-13 16,0 0-69-16,-12 1-62 15,12-1 65-15,0 0 9 16</inkml:trace>
  <inkml:trace contextRef="#ctx0" brushRef="#br0" timeOffset="66">4658 12103 27 0,'-8'11'181'0,"8"-11"-94"0,0 0-41 15,0 0-25-15,0 0-14 16,0 0-5-16,0 0-4 16,-14 4 2-16,14-4 3 15,0 0 0-15,0 0-10 16,1-2-45-16,3 2-70 0,0 0-72 15</inkml:trace>
  <inkml:trace contextRef="#ctx0" brushRef="#br0" timeOffset="67">4689 12101 97 0,'3'-2'57'0,"0"0"62"15,-3 1 4-15,1 1-79 16,-1 0-3-16,0 1 14 15,0 0-42-15,0 1-31 16,0-1-3-16,-1 0-86 0,1-2-113 16</inkml:trace>
  <inkml:trace contextRef="#ctx0" brushRef="#br0" timeOffset="68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69">4679 12133 156 0,'2'-2'60'0,"-2"4"19"16,0-1-1-16,0 2-35 15,0-3-9-15,0 3-9 16,0 0-6-16,0 0-15 0,0-2-7 16,2 2-16-16,2-3-14 15,-2 2-17-15,3-4 2 16,-2 0-39-16,1-1-32 16</inkml:trace>
  <inkml:trace contextRef="#ctx0" brushRef="#br0" timeOffset="70">4679 12133 208 0,'46'-4'0'16,"-46"4"-4"-16,0 0-31 16,0 0-9-16,0 0-61 15</inkml:trace>
  <inkml:trace contextRef="#ctx0" brushRef="#br0" timeOffset="71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72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73">4866 11847 324 0,'0'0'-7'16,"0"0"25"-16,0 0 25 15,0-1-10-15,0 1-21 0,0 0-15 16,0 0-14-16,0-2-20 16,0 2-33-16,0 0-2 15,0-1 15-15,0 1 52 16,0-2 6-16,0 2-48 15,0-1-66-15</inkml:trace>
  <inkml:trace contextRef="#ctx0" brushRef="#br0" timeOffset="74">4866 11847 69 0,'-5'-7'97'0,"5"7"-5"16,0 0-25-16,0 0 2 15,0 0 11-15,0 0-7 16,0 0-29-16,-34-12-7 16,34 10-55-16,0 0-45 15,0 0-62-15,0 2 12 0,0-1-55 16</inkml:trace>
  <inkml:trace contextRef="#ctx0" brushRef="#br0" timeOffset="75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76">4927 11972 324 0,'0'-1'85'16,"0"1"-7"-16,0 1 13 16,-1-1-44-16,0 2-47 15,0-1-6-15,0 2 8 0,1-3 15 16,-1 3-6-16,1-3-6 15,0 1-36-15,0 0-72 16,0 0-14-16,0 0-136 16</inkml:trace>
  <inkml:trace contextRef="#ctx0" brushRef="#br0" timeOffset="77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78">4820 12276 84 0,'-2'2'198'0,"-2"2"-134"16,0-2-18-16,4 3-25 15,0-3-17-15,-2 3-3 16,2-2-15-16,0 1-49 15,0-2-61-15,0-1-26 0</inkml:trace>
  <inkml:trace contextRef="#ctx0" brushRef="#br0" timeOffset="79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80">4746 12372 53 0,'1'0'80'15,"0"-3"-5"-15,-1 0-58 16,1 1-16-16,0 0-2 16,-1 1-29-16,0 0-93 0</inkml:trace>
  <inkml:trace contextRef="#ctx0" brushRef="#br0" timeOffset="81">4806 12316 254 0,'-2'-1'78'16,"0"0"-23"-16,-1 1 33 15,1 2-21-15,-1 0-79 16,1 2 18-16,0 2-38 16,0 1-41-16,-2-2-49 0,3-1-59 15</inkml:trace>
  <inkml:trace contextRef="#ctx0" brushRef="#br0" timeOffset="82">4768 12381 412 0,'-4'3'13'16,"2"0"-10"-16,1-3 5 16,1 2 0-16,0-4-19 15,1-1-24-15,3 1-2 0,0 1-17 16,-1-1-18 0</inkml:trace>
  <inkml:trace contextRef="#ctx0" brushRef="#br0" timeOffset="83">4768 12381 177 0</inkml:trace>
  <inkml:trace contextRef="#ctx0" brushRef="#br0" timeOffset="84">3095 15552 249 0,'-3'-12'327'0,"-3"1"-200"0,1-5-48 16,3-1-32-16,1-4-29 15,-1-4 4-15,0 0 29 16,2-4 3-16,0 1-13 15,0-3-10-15,4 2-5 0,-1-2 9 16,2-3-9-16,3-1 11 16,-1-7 1-16,2-2-7 15,2-4-6-15,2-4-5 16,0 1-10-16,1-1-7 16,-3 4-2-16,-1 0 1 0,0 4 1 15,-1 1 1-15,-3 0 7 16,4 2 1-16,-3-3 2 15,4 1-3-15,1 0-7 16,-1-2-3-16,1 2 0 16,2-1-1-16,-4 1 1 15,0 0-1-15,0 1 1 0,0 2-1 16,-4 0 0-16,1-1 2 16,3 2-2-16,-2 1 1 15,1-4-1-15,1 3-1 16,1-4 2-16,1 0-2 0,1-1 2 15,-1 0-1 1,2 1 0-16,-3 4 0 0,-1 1 3 16,0 1-4-16,-1 3 1 15,-4 2 0-15,5-1 2 16,-2-1 0-16,2-2-4 16,5-3 2-16,1-2 2 0,5 0-4 15,-3-2 4-15,5 1-1 16,-2 2-1-16,-1 3 0 15,-4 2 1-15,-2 3-1 16,2 2 1-16,-4 1 0 16,2-1 0-16,0-2-1 0,4-2 2 15,2-4 1-15,4-2 4 16,3-2 3-16,2-2-1 16,1 2-1-16,3 2 0 15,0 2 0-15,-2 5-3 16,-3 2-5-16,0 4 2 0,-3 3-3 15,-6 3 5-15,2-1-6 16,-1 2 2-16,-2 1 3 16,0 4-3-16,-5 1 2 15,-4 4-4-15,-3 1 4 16,-4 5-1-16,-2 2 0 0,0 0 3 16,-1 2-3-16,-5 0-20 15,-1 6-38-15,0-1-34 16,-1 1-43-16,0-2-33 15,-1-1-88-15,2-2-61 16</inkml:trace>
  <inkml:trace contextRef="#ctx0" brushRef="#br0" timeOffset="85">4082 12353 556 0,'15'-18'146'15,"2"1"-6"-15,-1 2 4 16,1 5-86-16,-5 6-48 16,-1 2 8-16,0 2 10 15,-1 4-14-15,-3 5 0 16,2 5 4-16,-4 0-5 0,1 5-7 16,-3 5-2-16,-3 2 0 15,0 5-1-15,-5 3 1 16,-4 1-1-16,-3 3 0 15,1 0-47-15,-1 1-65 0,-1-1-132 16,-2-1-178-16</inkml:trace>
  <inkml:trace contextRef="#ctx0" brushRef="#br0" timeOffset="86">2410 15904 546 0,'0'-5'70'16,"-7"4"-29"-16,-6 1 64 0,-3 0-42 15,-3 6-44-15,-2 2 22 16,-3 0 17-16,2 2-16 15,3-1-16-15,3 0-13 16,1-2-9-16,1 3-2 0,6-2 2 16,1 5 1-16,3 1 0 15,4 3-3-15,4 2-4 16,4 1 4-16,6 1 1 16,1 0 2-16,1-1 8 15,-2-2 2-15,-5-2 4 16,0 0 9-16,-6-3 5 0,-3-1 1 15,0 0 11-15,-10 0-5 16,1-3-13-16,-6-2-7 16,-4-2-12-16,-1-2-5 15,-3-1 4-15,-2-2-9 16,0-1-31-16,2-4-33 0,5-1-40 16,3-2-42-16,6-3-107 15,5-3-135-15</inkml:trace>
  <inkml:trace contextRef="#ctx0" brushRef="#br0" timeOffset="87">2508 15681 720 0,'-1'-1'24'0,"-4"0"49"16,2 3 53-16,3 7-95 16,0 6-26-16,0 6-2 15,0 5 6-15,2 5 3 0,0 6 11 16,0 4 7-16,-2 3-6 16,0 3 2-16,-4-2-4 15,-4 0-9-15,1-4-6 16,-1-6-5-16,0-4 0 15,4-8-1-15,2-8-1 0,2-5-3 16,0-5-13-16,3-5-10 16,4-4 12-16,1-5 12 15,1-4 1-15,4-1 1 16,2 0 1-16,1 1 1 16,4 3 15-16,-3 4 2 15,0 5 6-15,0 6-10 0,-5 6-8 16,-3 4-6-16,0 4 2 15,-5-1 2-15,-1 1 4 16,-3-2 3-16,0-3-5 16,2-4-4-16,2-2-4 15,0-2 1-15,1-2 0 0,2-1-1 16,0-3 1-16,1 1-5 16,-3-2-3-16,4 1-9 15,-2-3-5-15,2 1-23 16,1-4-16-16,2-2-15 15,1-3-20-15,3-3 19 0,-3 0 15 16,-2-2 16-16,-1 4 38 16,-2 0 9-16,-3 3 7 15,-3 3 52-15,-2 4 37 16,0 1-3-16,-4 1-25 16,-1 3-40-16,-4 5-19 15,-1 6-5-15,2 2-5 0,-1 1 1 16,3 1-2-16,-1-2 1 15,6-3-1-15,1-2-1 16,1-5-1-16,6-6 2 16,1 0 0-16,2-2 3 0,2-5 0 15,0-1-1-15,2 6 0 16,1 0 4-16,-2 2 16 16,1 3 1-16,-1 5-10 15,-3 2-8-15,1-4-5 16,-1-1-3-16,0-3-32 15,1-4 5-15,0-2-19 0,1-8-114 16,0-2-259-16</inkml:trace>
  <inkml:trace contextRef="#ctx0" brushRef="#br0" timeOffset="88">3172 16112 618 0,'-2'-4'42'15,"-5"-2"44"-15,3 1 27 0,-5-1-68 16,1 1-38-16,0 0 1 16,-2 5 13-16,-1-1 3 15,1 5 1-15,-6 5-1 16,2 6-1-16,-1 6-4 15,2 2-11-15,2 1-6 16,2 2-3-16,6-2 1 0,3-4-2 16,0-5 3-16,7-3 1 15,3-8 3-15,2-2 14 16,2-4 21-16,2-9 8 16,4-8 5-16,0-5-8 15,2-9-26-15,1-2-7 0,0-5 2 16,-4-2 9-16,-2-1-9 15,-5 0-7-15,-3 2-2 16,-5 4-4-16,-2 5-2 16,-1 9 1-16,-1 5 2 15,0 7-4-15,-3 8 3 0,-3 4-9 16,-1 6-13-16,0 10 15 16,-1 4 2-16,1 9-10 15,-2 6-9-15,4 3 2 16,0 5 11-16,2-1 3 15,1-1 5-15,2-6 1 16,2-2 0-16,4-8 1 0,3-7 0 16,3-7 0-16,2-6 1 15,2-5 1-15,2-4 1 16,0-3 3-16,-3-3-2 16,1 0 5-16,-4 2 12 15,-1 2-1-15,-6 4-1 0,-4 1-13 16,-1 3-12-16,-1 7 6 15,-4 4 1-15,-3 1 2 16,3 1-2-16,2 1-2 16,1-2 2-16,2-3-2 0,2-2-2 15,3-1 2-15,3-5 2 16,1-1 1-16,1-2-1 16,0-2 3-16,2-5 2 15,-1-4 13-15,2 0 3 16,-1-3-3-16,-2 1 3 15,0-2-4-15,-6 1-6 0,-2-2-8 16,-2 1 0-16,-3-1-1 16,-5 0-2-16,-1 2-2 15,-2 3-21-15,-2 4-7 16,2 3 3-16,0 3-1 16,3 3 2-16,0 4 0 0,4 1 2 15,3 0 6-15,1-1 9 16,1 0 5-16,9-3 2 15,0-1 2-15,3-1-1 16,3 0 1-16,3-3 0 16,0 0 2-16,0-3 2 0,1 1 13 15,-1-1-3-15,-2 4-2 16,-3 0-12-16,-3 0 1 16,-3 5-4-16,-2 3 3 15,0-2-5-15,-5 5 4 0,1-1 3 16,-2-2-1-16,0 1-2 15,0 0 0-15,0-1 4 16,0-1-5-16,0 0 2 16,0 1-1-16,0-3 1 15,0 0-1-15,3-2-1 16,2-1 3-16,0-1-2 0,4 0 2 16,-3-1 0-16,3 0-1 15,0 0 2-15,0 2-6 16,0 3 3-16,-4 3-5 15,1 1 3-15,-2 0 1 16,0 0 1-16,0-1 2 0,0-2-1 16,1-2-4-16,3-3 4 15,-2-2 4-15,5-1 1 16,-1-6-2-16,-3 0-1 16,2-3-1-16,-6 1 1 15,-1 0 5-15,-2-3 5 0,0 2-9 16,0 3-3-16,-2 2-9 15,1 1-2-15,1 4-4 16,0 2-21-16,5 1 26 16,2 1 7-16,5-1 3 15,2 0 0-15,5-1 0 16,2-2 3-16,0-1 3 0,1 1-3 16,-2 0-5-16,-4 1-32 15,-3 0-91-15,-2 0-162 16,-2-2-269-16</inkml:trace>
  <inkml:trace contextRef="#ctx0" brushRef="#br0" timeOffset="89">8128 10343 545 0,'-3'1'121'16,"0"-2"-61"-16,0-3-2 15,0 1 14-15,-1-1-51 16,-1 3 5-16,-1-2 43 0,-1 3-15 16,-3 5-26-16,-4 4-11 15,1 0 2-15,-4 3 13 16,1-1-7-16,0 2-6 16,2-3-4-16,2 2-7 15,4-1-3-15,2-1 1 16,4 0 0-16,2 1 4 0,5 0-2 15,7-1-3-15,6-1 0 16,3-2 1-16,1 0 0 16,1-1 0-16,-1-2 1 15,-6 1 2-15,-2-1-4 16,-6 1 1-16,-4 2 12 0,-4 1 13 16,0-1 9-16,-7 1-6 15,-4 0-6-15,-5 0-13 16,-6-1-9-16,2-1-4 15,-3 0-4-15,2-2-28 16,2 0-4-16,3-3-2 16,7-1-9-16,3 1-33 0,3-1-48 15,3-6-111-15,1-2-262 16</inkml:trace>
  <inkml:trace contextRef="#ctx0" brushRef="#br0" timeOffset="90">8230 10081 707 0,'0'-2'131'0,"0"4"-14"16,2 3-60-16,4 5-3 0,0 3-6 16,3 4 4-16,2 6-21 15,1 3-7-15,0 2-4 16,2 1 2-16,-3 0-6 16,-2-2-3-16,-1 1 5 15,-2-2 3-15,-4-2-6 0,1-2-5 16,-2-1-6-16,-1-4 0 15,0-6-3-15,0-2-2 16,0-5 1-16,0-3 1 16,0-3-3-16,0-8 7 15,0-4 3-15,4-4 6 0,0-2-2 16,2-2 3-16,4-4-3 16,0 2-4-16,1 3 2 15,0 1 6-15,0 3 7 16,0 9-2-16,-1 3-13 15,-2 5-6-15,0 5-5 0,0 6 7 16,-2 4-1-16,-1 0 1 16,0 1-1-16,-3-2-1 15,1-2 3-15,0-2-5 16,-1-3-5-16,2-2-7 16,-1-2-10-16,0-1-10 0,2-1 0 15,0-2-4-15,0-4-5 16,4-3-2-16,-2-3 8 15,2-3-6-15,-2-4 3 16,2-3 11-16,0 1 4 16,-2-2 14-16,0 3 9 15,-1 1 1-15,-1 5 18 0,-3 4 34 16,0 4 8-16,-1 3-7 16,-1 6-34-16,0 7-13 15,0 3 0-15,0 2 3 16,0 2 1-16,0 0-7 15,0-2-3-15,1-5 1 0,1-2-2 16,1-5 0-16,0-3-1 16,0-1 8-16,-1-2 3 15,2-4 3-15,0 0-7 16,0 2-5-16,2 1-1 16,0 2 4-16,1-1-2 0,3 4-2 15,-1-1 0-15,0-1 0 16,1-1-12-16,-2-2-4 15,-1-5 8-15,-1-4-21 16,-2 1-51-16,0-5-57 16,-2-2-126-16,-1-1-75 0</inkml:trace>
  <inkml:trace contextRef="#ctx0" brushRef="#br0" timeOffset="91">8753 10019 618 0,'1'-1'150'15,"-1"-2"-21"-15,0 0-19 16,0 3-25-16,0 0-37 0,0 6-22 16,-1 5-10-16,-2 4 5 15,1 6 3-15,-1 2-7 16,1 4-4-16,1-2 7 15,1-3-3-15,0-3-13 16,3-7-7-16,3-8-3 0,2-4 7 16,1-8 7-16,1-10 32 15,-1-7 5-15,3-6-11 16,-3-6-8-16,0-7-5 16,-1-3 3-16,-4-7-2 15,-3-1-14-15,-1-4-4 16,-5 3-4-16,-4 3 1 0,2 6-3 15,-1 9-2-15,1 8 3 16,0 10 5-16,1 8-5 16,-1 8-4-16,0 6-13 15,1 8 4-15,0 6 5 0,4 10-8 16,1 7-7-16,1 3-3 16,7 6 11-16,2-4 6 15,2 1 3-15,3-4 8 16,1-6-2-16,2-8-1 15,0-7-3-15,2-7 6 16,0-5-3-16,0-7 8 0,-1-5 3 16,-2-5 8-16,-3 1-5 15,-2-2 2-15,-4 5 7 16,-3 3 9-16,-2 7-10 16,-1 3-25-16,-1 11-11 15,0 5 22-15,0 2-3 0,0 1-2 16,0 0-4-16,5-5-1 15,1-3 0-15,0-8-3 16,3-2-2-16,3-5 10 16,-1-3 4-16,-1-5 5 15,2-6 0-15,-3-1 2 0,0-4 2 16,-2 0 4-16,-5 1 5 16,-2 0-9-16,0 4-3 15,-6 4-11-15,-2 7-18 16,-1 3-8-16,-1 3-2 15,0 3-7-15,4 3-14 16,0-1-10-16,3-3 11 0,3-1 16 16,4-3-7-16,5-3 40 15,5-5 3-15,2 0 16 16,3-1 9-16,-1 1 3 16,2 2 5-16,-5 3 5 15,0 2-14-15,-4 2-19 0,-1 0-10 16,-5 6-7-16,-1 1 8 15,-3 0 2-15,-1 3 4 16,0-3-3-16,0-5-3 16,0 2-4-16,0-3-6 0,0 0-11 15,3-2 1-15,-1-2 12 16,2 1 4-16,1 1 1 16,1 2 15-16,0 5-4 15,-1 2-7-15,1 2 0 16,1 0-1-16,0-1 3 15,0-4-5-15,0-4-8 0,1-2-2 16,2-4 20-16,-2-8-1 16,0-3 3-16,-2 0 11 15,0-4 7-15,-3-2-3 16,1 2-5-16,0-1-8 16,2 2-9-16,2 1-7 0,5 1-2 15,3 4 3-15,7 0 0 16,3 1 2-16,5 0 1 15,3-1-1-15,2 1-14 16,-1 3-39-16,-1 2-121 16,-5-1-154-16,0 2-353 0</inkml:trace>
  <inkml:trace contextRef="#ctx0" brushRef="#br0" timeOffset="92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93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94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95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  <inkml:trace contextRef="#ctx0" brushRef="#br0" timeOffset="96">5533 14059 111 0,'0'2'6'0,"0"1"6"15,0-1 28-15,0 1 24 0,0-1 4 16,0 1-11-16,0 0-4 16,0 1 1-16,-2-1 3 15,0 0 7-15,0 1 1 16,2-1-32-16,0 0-18 16,0-2-7-16,0 1 4 0,0-1 17 15,0 0 16-15,-2 0 14 16,2-1 9-16,0-1 3 15,0 1-15-15,0 0-16 16,0 0-12-16,0-2-4 16,-2-1-4-16,2 3 0 0,0-4-1 15,0-3 4-15,0-2 3 16,-1-2-3-16,0-4 2 16,-1-3-2-16,-1-6-1 15,-1-2-6-15,-3-5-9 16,1-2 0-16,-3 3 11 15,1-1 1-15,1 1 6 0,-1 6-2 16,-1 3 0-16,2 4-3 16,0 3-7-16,2 1-2 15,1 2-7-15,0 3-3 16,2 2-1-16,2 1 0 16,0 4-2-16,0-2-9 0,5 4-48 15,0 7-39-15,0 2-13 16,-2 3-34-16,-1 3-75 15,-2 3-59-15,-3-1-121 16</inkml:trace>
  <inkml:trace contextRef="#ctx0" brushRef="#br0" timeOffset="97">5375 13881 492 0,'-8'-10'10'16,"2"0"101"-16,2-2-17 16,1 0-25-16,1-2-13 15,2 0 7-15,0-2-13 16,0 0 2-16,3-3 0 0,2 1-9 16,0-1-2-16,4 1-5 15,-1 1 0-15,0 3-5 16,-2 4 4-16,2 2-2 15,-2 4-17-15,1 2-8 16,2 2-5-16,3 2 0 0,2 3 6 16,5 2-3-16,2 2 0 15,3 0 0-15,2 0 6 16,3 1 13-16,-2 0-1 16,-2-1-12-16,-5 0-4 15,-3-1-7-15,-6 0 1 16,0-1-1-16,-2 0-1 0,-4 0 2 15,3-2-3-15,-2 2-40 16,3 0-36-16,-2 0-35 16,0-1-74-16,-2 0-123 15,1-1-317-15</inkml:trace>
  <inkml:trace contextRef="#ctx0" brushRef="#br0" timeOffset="98">6389 14073 347 0,'0'3'41'0,"0"-5"-3"0,2 2 19 15,-1 0 5-15,0 2-16 16,-1-1 6-16,0-1 16 15,0 0-18-15,0 1-11 16,0-1 4-16,1-1-4 16,1-2-1-16,1-5-3 0,2 0-2 15,1-3 0-15,4-4-5 16,-2-3 0-16,4-3-9 16,0 0-5-16,-1 0 12 15,-1-2 1-15,1 3 0 16,-3 2-11-16,-2 0 2 0,2 3-5 15,0-1-5-15,-2 2-1 16,-1 3 5-16,1 3-9 16,-2 0 3-16,-2 4-1 15,-1-1-3-15,1 4 0 16,-2 0-2-16,0-1 2 0,0 2 0 16,0-1-6-16,2 2-50 15,-2 5-59-15,1 0-14 16,-1 2-79-16,-3-1-46 15,-3 1-108-15</inkml:trace>
  <inkml:trace contextRef="#ctx0" brushRef="#br0" timeOffset="99">6436 13812 495 0,'0'-13'49'0,"4"-2"56"15,3 0 4-15,5-1-23 16,2-1-9-16,1 0 8 0,0 3-21 16,-1 0-6-16,-2 6-15 15,-3 2-21-15,-1 3-7 16,0 2-9-16,-1 2-8 15,2 5 4-15,2 3 1 16,1-1-3-16,2 3 6 0,0 1-3 16,2 1 3-16,-1 0 3 15,-1 0 5-15,-3 0-3 16,-3 1-4-16,-2-1-4 16,0-1 0-16,-3-1-1 15,0 1 1-15,0 0-1 0,2-2-23 16,-1-1-45-16,3 0-22 15,0 0-20-15,0-5-75 16,-2-2-33-16,0-1-274 16</inkml:trace>
  <inkml:trace contextRef="#ctx0" brushRef="#br0" timeOffset="100">9226 9997 237 0,'-1'-2'74'0,"-1"0"-7"15,1-1-13-15,1 0 15 16,0 3 17-16,0-5-2 16,0 1-15-16,0 0-9 0,3-1-13 15,0-1 9-15,1 0-18 16,3-2-1-16,-1-1 4 15,2-3-9-15,0-1-4 16,1-2 0-16,-1 0 5 16,-1-1-1-16,-2 0-1 0,0-1-9 15,-3-1-3-15,0 0-6 16,1-3-3-16,0-1-7 16,1-3-2-16,1-3 0 15,-2 0-1-15,-1 1 3 16,-2-1 0-16,0 1 7 0,-1 4 0 15,-3 1 9-15,-2-2-5 16,2 2-8-16,1-2-7 16,-1 0 0-16,2-1-1 15,1 1 0-15,0 0 0 0,1 4 0 16,0 2 0-16,0 6 0 16,0 2 1-16,0 6 1 15,0 1-2-15,0 1-4 16,0 2-2-16,1 0-5 15,2 0-38-15,-1 0-11 16,2 0-5-16,-2 4-12 0,0 3-36 16,-2 0-30-16,0 1-98 15,-5 2-288-15</inkml:trace>
  <inkml:trace contextRef="#ctx0" brushRef="#br0" timeOffset="101">1167 13516 740 0,'-10'3'-13'0,"-1"5"14"16,1 10 16-16,1 8 1 15,-5 9-5-15,-1 7 9 16,-3 9 1-16,-1 9-3 15,-4 7 4-15,0 5 3 16,-4 6-9-16,1 8-8 16,2 5-1-16,1 4-1 0,2 4-2 15,6 8 3-15,3-1 5 16,8-2 1-16,4 0 0 16,14-2-8-16,5-4 2 15,11-4 5-15,6-1-3 16,11-1-3-16,6-5-1 0,8-3-2 15,6-4-2-15,8-4-3 16,6-1 2-16,5-5-2 16,9 0 1-16,3-4 2 15,5 0-2-15,5-3 2 16,5-4 0-16,5 0-1 0,5-6 0 16,5-3 3-16,7-3-3 15,5-4 3-15,1-2 6 16,6-3 3-16,1-1-4 15,4-2-4-15,0 2-5 16,1-3 2-16,4-3-2 0,-2 0 2 16,6-5-3-16,2 0-1 15,-3-3 3-15,6-1-2 16,-2-2 1-16,4 0 0 16,1-2-1-16,-2 0 2 15,4-2 0-15,-1-3 1 0,1-2 1 16,-2-4 1-16,2-2 5 15,-4-5 1-15,3 0-8 16,-5-7 2-16,2-5-2 16,-2-2-1-16,-1-3 2 15,1-7 2-15,-4-1 2 16,0-5 4-16,-4-3-1 0,-2-4-9 16,-6-3 2-16,-2-5-1 15,-2-3 2-15,-5-4-3 16,-2-3-2-16,-3-6 5 15,-5-6-5-15,-3-3 2 16,-5-4 2-16,-4-4-5 0,-4-2 6 16,-8-1-2-16,-3 0-2 15,-5-2 3-15,-7-2-2 16,-7-2 0-16,-2-2-1 16,-5-4 1-16,-5-3 0 15,-5-3-1-15,-3 4 1 0,-4-4-1 16,-7 0-3-16,-5 0 5 15,-5 2-2-15,-5 2 1 16,-3-2-1-16,-3 1 2 16,-2 3 0-16,-2-1-2 15,2-1 2-15,-3-1-4 0,0 3 1 16,0 1 0-16,-3 0 1 16,-3 4-1-16,-3 3 0 15,-3 4 0-15,-2 3 2 16,-4 1-2-16,0 5 0 0,-1 5 0 15,0 3 1-15,-1 6-1 16,-2 6-2-16,-1 6 2 16,0 5 2-16,-1 5-2 15,-3 6 0-15,0 5 0 16,0 6-2-16,-1 4-31 16,-1 6-32-16,0 5-57 0,0 2-92 15,-2 3-158-15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in="-2.14748E9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23:01.3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47 124 711 0,'0'2'50'0,"0"0"-59"0,0 6 15 16,0 3 51-16,0 1 2 15,2 1-13-15,1-1 9 16,-1 0-16-16,0-1-7 16,1-1-13-16,1 1-4 15,2 4-5-15,-4 3 5 16,0 4 1-16,-1 4-4 0,-1 3 1 16,0 4 2-16,0 1 9 15,0 2-13-15,-2-2-5 16,1 0-2-16,1 1-4 15,0-3 0-15,0 1 0 0,0 1 2 16,0 1-3-16,0 3 4 16,1 1-3-16,-1 2-2 15,0 2 1-15,0-1-1 16,0 1 5-16,0 0-4 16,2-1-4-16,-2-2 4 15,2 4 0-15,-2 0 0 0,0 4 1 16,0 1-3-16,-2 2 1 15,-1 0 2-15,-1 1-1 16,-1-2 2-16,2-3 0 16,2 0-2-16,1-2 0 15,0 1 3-15,0-1-6 0,0 3-17 16,-2 2 0-16,0 0 15 16,-2 1 6-16,-1 0 0 15,0 2 2-15,3-1 1 16,-3-5 1-16,3-1-3 0,2-4 0 15,-2-5-2-15,2-1 1 16,0-1-1-16,0 0-1 16,0-1-8-16,0 1-1 15,0 0 11-15,0-2-1 16,2 0 0-16,1-2 4 16,1-3-2-16,-2-2 3 0,2-5-5 15,-1-2 0-15,2-5-3 16,1-3 0-16,-1-2 3 15,3-1-2-15,-2-1 8 16,5-1 7-16,1 1-1 16,-1-1-3-16,5 1-2 0,-2 0 2 15,4 0-1-15,2-3-3 16,-1 0-1-16,4-2 2 16,-5-1-4-16,6 1 2 15,-1-4-1-15,-1 2-1 16,3-1 0-16,1 1-1 0,3 0 0 15,-4 1 1-15,2 1-1 16,1-1-1-16,-1 2 4 16,0-3 6-16,2 3-1 15,1-1-8-15,-1 0 1 16,2-1 2-16,0 0-5 0,0-1 3 16,1-1 2-16,1 2-5 15,-1 0 5-15,0 0-3 16,2 2 2-16,-5-3 3 15,3 2 4-15,0-2-1 16,-1-1-5-16,-2 0-3 16,3-1 2-16,1 0-1 0,-2 1-1 15,3 1 1-15,1 0 0 16,1 1-1-16,1 1 3 16,0 0 2-16,-1-2-2 15,-2 2-1-15,1 0-2 16,-4-1-2-16,-1 0 5 0,-2 0-3 15,-2-1 1-15,-1-2-1 16,0 1 0-16,-4-1-1 16,0 2 4-16,-4-2-3 15,0 2 0-15,-2 0 0 16,-2 0 1-16,1 0-1 0,-2 0 0 16,-1 0 0-16,2-2 0 15,-2 1 1-15,-1-2 1 16,1 3-2-16,-1-2 2 15,-1-1-1-15,0 1 3 16,0 1 2-16,0 0-1 0,-2 1-1 16,5-2-2-16,0 2-2 15,-1 0 0-15,3 0 0 16,-1 0 1-16,1 0-1 16,1-1 0-16,-1-1 1 15,0 2-1-15,0-3 1 0,2 2-1 16,-3-2-1-16,4 0 1 15,-3 2 3-15,3-3-1 16,-1 1 0-16,1 0-1 16,-2 1 1-16,-1-1-3 15,-3 0 1-15,-3 2 1 0,-1-2 1 16,-2 1-1-16,-2 1 0 16,1-1 2-16,-2 0-1 15,0 1-2-15,-2-1 7 16,1-1-5-16,-1 0 5 15,0-2-3-15,0 1 2 0,0-4-1 16,0 2 1-16,-1-2 3 16,-1-3 3-16,0-1 0 15,-1 0-2-15,2-2-4 16,1 0 0-16,0-3-8 16,0-1 2-16,0-1 2 0,4-3-2 15,-2 0 0-15,1-4 1 16,0 0-1-16,2-2 1 15,-3 1 0-15,1-1 0 16,-1-1 2-16,1 1-3 16,1-1 2-16,-2 0-2 0,0-3 1 15,0-2 0-15,0-1-1 16,1-2 2-16,-1-1-4 16,0 0 3-16,0-2 1 15,-1 2-1-15,1 0-3 16,-1 1 3-16,0-2 1 15,-1 0 3-15,0-3-1 0,2-2-1 16,-2 0-1-16,0 0 0 16,0-1 1-16,0-1-3 15,0 0-1-15,0 1 2 16,0-1-1-16,0 0 0 16,0 0 0-16,0-2 1 0,0 1-1 15,0 0-1-15,1-1 5 16,0-1-5-16,2-1 3 15,-1 1-1-15,0 1 1 16,-1-1-5-16,-1 3 4 0,1 3 1 16,-1 0-4-16,0 2 5 15,-1 1-5-15,-1 0 3 16,1 3-2-16,-1-2 4 16,-1 1-6-16,1 1 3 15,0 1-1-15,1 3 2 16,0-1-2-16,-1 3 0 0,-1 2-1 15,-3-1 0-15,1 5 0 16,-2 0 3-16,0 3-1 16,-1 2 1-16,1 4-1 15,-1 1-1-15,2 3 2 16,-4 0-2-16,0 3 0 0,0 1-2 16,-2 2 0-16,-1 0-1 15,-4 1 6-15,5 1-5 16,-6 0 1-16,3 2 2 15,-4 0-1-15,2 0 2 16,-1 2-2-16,0-2 1 0,0 1 3 16,-1 1-3-16,0-2 0 15,-2 2-2-15,1 2-1 16,-3-1-1-16,0 1 2 16,-1-2 2-16,-5 0 1 15,0 2 0-15,-2-2 0 0,-1 0 1 16,-1-2-2-16,0 2 2 15,-2 0 0-15,1 2-3 16,0-2 1-16,-1 1 0 16,1 0 0-16,-4 1 1 15,2-1-2-15,0-1 2 0,-2 3-1 16,-1 0 1-16,2 0-1 16,0 0-2-16,-2 0 3 15,1 0-1-15,-1 0 0 16,1 0 0-16,-2 0-1 15,1 0 0-15,-3 1 2 0,2-1 0 16,2 0-1-16,-2 0 0 16,6-1 1-16,-2 2-2 15,-1-2 2-15,3 2-1 16,-3-2 0-16,3 0 0 16,-2 2-2-16,-1-2 4 0,3 1-3 15,-1-1 1-15,3-1 3 16,1 0-2-16,2 1-1 15,0-2 2-15,4-2-2 16,2 1-2-16,4 0-15 16,0-1-30-16,7-1-30 15,5 2-45-15,5 0-63 0,2 0-127 16</inkml:trace>
  <inkml:trace contextRef="#ctx0" brushRef="#br0" timeOffset="1">810 671 356 0,'5'-18'68'15,"1"3"-40"-15,-2 0 22 16,-2 3 6-16,1 1-7 15,-1 4-16-15,-2 2 20 16,0 0 11-16,0 2-10 0,0 3 8 16,-4 0-11-16,-1 0-22 15,-3 7-14-15,-1 2 2 16,-3 3 0-16,-1 4-4 16,-4 6-2-16,1 4 2 15,-1 7 8-15,-2 3-9 0,-1 3-2 16,4 6-4-16,-2 2 1 15,3 1-2-15,1 0-5 16,1 0 1-16,2 2 0 16,0-2-1-16,6 2-2 15,0 2 4-15,4 0 1 0,1 3 2 16,0 1 1-16,0 0-1 16,0 0-2-16,3-4 1 15,2 0 3-15,2-4-4 16,3-3-4-16,2-6-1 15,4 0 1-15,-2-6 2 0,1 1 0 16,1-4 1-16,-2 2 0 16,3-2 1-16,-6-1-2 15,1-1 4-15,2-2-1 16,-1-1-1-16,1-5-1 16,-1-3 1-16,4-2 1 0,0-5 6 15,1 0 6-15,-3-4 6 16,6 0-1-16,-3 0-17 15,2 0-2-15,0 0-1 16,-2-3 1-16,2 1-1 16,-3-1 2-16,2-1 6 0,1-2 3 15,0-4 4-15,4-2 2 16,-1-2 6-16,0-1-4 16,2 0-11-16,0 2-8 15,0 1-1-15,-4 1 1 16,2 3-3-16,-3-3 5 0,2-2-3 15,1-2 1-15,-1-6 1 16,2 1 1-16,1-5-1 16,0 0-2-16,-2 1 2 15,0 1 2-15,-2 1-5 16,-1 3 2-16,-6 2-3 16,-1-1 9-16,0-2 3 0,-2 0 10 15,3-4-4-15,-3-4-6 16,4-2-5-16,-1-3-1 15,1-2 1-15,-1 3 3 16,-1 1-3-16,-4 3 1 0,1 1 2 16,-2 1 3-16,-3 1 2 15,-1-4-3-15,2 0-5 16,-1-4-1-16,-2-2-2 16,1-1 0-16,-2-2-1 15,-2 0 0-15,0 3-1 16,0 0 1-16,0 2 2 0,-5 0 4 15,0 0 2-15,-1-1-3 16,0-2-4-16,-1-1 0 16,-1-3-2-16,0-2 0 15,0 0 0-15,1 1-1 16,0-1 1-16,-1 4 1 0,0 1 0 16,-3 3 0-16,-1 2-2 15,-3 0 4-15,0-1-2 16,-1 2 0-16,-1-4-2 15,0 1-3-15,2-2-7 16,-2 1 6-16,5 1 4 0,-6 1 2 16,3 4-3-16,-3-1 2 15,0 4 0-15,-6 2 1 16,-1 1-3-16,-2 0-4 16,-4 2 4-16,0 1 2 15,-1 3-7-15,-4 1 4 16,-1 3-6-16,1 1 7 0,-2 4-9 15,-1 2 2-15,2 2-14 16,4 7-21-16,0 2-31 16,6 6-45-16,2 2-21 15,1 3-122-15,8 0-159 16</inkml:trace>
  <inkml:trace contextRef="#ctx0" brushRef="#br0" timeOffset="2">937 970 549 0,'0'-4'88'0,"0"-1"-37"0,-4 4 36 15,2-1-26-15,-4 2-18 16,2-2-9-16,-5 1 3 16,1 4-4-16,-6-3 9 15,-3 4-2-15,-2 2-11 0,0 0-8 16,-3 2-9-16,-1-1 0 15,5 3-6-15,-2-1-5 16,4 0 0-16,1 0-1 16,3-1-2-16,4-1-1 15,1-2 6-15,2 0-2 0,3-1 7 16,2 1-4-16,0 1-7 16,-2 1 1-16,2 0 4 15,2 2-3-15,2 0 2 16,3 1 2-16,3 0-1 15,2-1-2-15,0-1 5 0,4-1 3 16,4 0 1-16,-2-3-1 16,4 1 2-16,0-4-2 15,5 1 0-15,0-3 0 16,0 0-1-16,0-3-2 16,0 0-1-16,-4 0-1 15,-2-1-1-15,-1 0 0 0,-3-2 3 16,-2 1-2-16,-1-1 4 15,-2 0-2-15,1-4 1 16,-4 3-2-16,-3-3 0 16,-2 1 2-16,-2-1 6 0,-2-2 6 15,-3 0 1-15,-4-2-10 16,-6 0-3-16,-1 3 0 16,-3-1 1-16,-1 3 6 15,2 2-3-15,-4 3-10 16,0 5-4-16,2 3-11 15,-2 7-41-15,4 2-46 0,3 0-38 16,6 1-104-16,1-2-132 16</inkml:trace>
  <inkml:trace contextRef="#ctx0" brushRef="#br0" timeOffset="3">1350 949 457 0,'-5'-1'212'15,"-3"-2"-152"-15,1 3 19 16,-2-3 11-16,0 3-8 0,2 1-47 15,-1 1 5-15,3 0 0 16,-4-1-2-16,4 2-15 16,-4 1 0-16,-2 3-7 15,0 2 2-15,-2-2 1 16,2 4 2-16,-1-3-4 16,2 1-12-16,3 1-6 0,0-1 1 15,5 2-1-15,1-1-3 16,1 0 0-16,1 1 2 15,6 0 2-15,0-1 0 16,5-2 0-16,0-1 1 0,1 1-1 16,2-3-1-16,2-1 5 15,1-2-4-15,3 0 1 16,-2-2 0-16,2 1 1 16,-4 1-1-16,2-1-1 15,-3-1 3-15,-1-1-1 0,-1-2 0 16,-3 3-1-16,1-4 2 15,-1-2-2-15,0 0 1 16,0-2 0-16,-3 1 0 16,-1 0 1-16,-2-2 1 15,-1 0 10-15,-2 1 6 16,-2-3-7-16,0 3-5 0,-4-5 0 16,-2 3-2-16,-1-1 0 15,-2 0-2-15,-2 0 0 16,0 1 1-16,-2 1-2 15,-1 1 6-15,-1 2 4 16,-2 2 2-16,-5 2-11 0,0 1-3 16,-2 1 0-16,1 5-5 15,5 3-47-15,0 2-36 16,3 0-48-16,5 1-99 16,1-1-163-16</inkml:trace>
  <inkml:trace contextRef="#ctx0" brushRef="#br0" timeOffset="4">1334 1036 19 0,'-2'-3'634'0,"0"-2"-552"16,-2 1 34-16,4 1 62 16,0 0-50-16,-1 1-56 0,1-2-26 15,0 2-8-15,0 0-18 16,3 0-15-16,1 1-9 16,-2-1 4-16,1 4-9 15,0-2-47-15,0 5-61 16,-3 1-108-16,0-2-198 0</inkml:trace>
  <inkml:trace contextRef="#ctx0" brushRef="#br0" timeOffset="5">924 1064 555 0,'0'-5'104'0,"0"-1"31"16,0 1 25-16,0 0-59 0,0 3-37 16,0-2-17-16,-1 3 2 15,1 0-17-15,-2 1-24 16,2-1-6-16,0-1-1 16,0 3-5-16,0-1 2 15,0 0-3-15,0 1 3 0,0 0 0 16,0 0-12-16,0 0-30 15,0 1-7-15,0 1-5 16,2 1-35-16,-2-1-97 16,0 1-149-16</inkml:trace>
  <inkml:trace contextRef="#ctx0" brushRef="#br0" timeOffset="6">762 903 403 0,'6'-8'151'16,"-2"-2"-134"-16,-1-1 28 15,3 0 35-15,0 0-33 16,1 1-32-16,-2 2-1 0,-2 1-9 16,-1 4 3-16,2 0 13 15,-2 2 19-15,0 2-18 16,1 2-8-16,3 1 7 15,2-2-5-15,4 1-4 16,1-5-3-16,2-2 2 0,0-3-5 16,-1-2-3-16,-2 1-1 15,-5 4 0-15,-1 1 0 16,-5 3 13-16,1 0 13 16,3 0-3-16,-3 3-13 15,5-3-7-15,4 0-1 0,5-2 1 16,0-6-1-16,3-3-1 15,-2 1-6-15,-2 2-5 16,-3 1 5-16,-5 5 4 16,0 3 3-16,-5 2 1 15,1 4-3-15,3 1-1 0,1-2 1 16,4-4-3 0,2 0 1-16,5-4-2 0,2-3 0 15,-4-2 1-15,0 1 0 16,-4 1-1-16,-2 3-12 15,-5 2-36-15,-3 0-78 16,0 5-47-16,-1-2-207 0</inkml:trace>
  <inkml:trace contextRef="#ctx0" brushRef="#br0" timeOffset="7">1310 748 627 0,'-3'-3'31'0,"1"0"14"0,2 0 14 16,0 3-15-16,0-1-14 16,2 1-9-16,0-3 24 15,1 4 5-15,6-1 4 16,-3 3-19-16,2-1-17 16,2-1-13-16,4 2-3 0,-1 1-1 15,1-1 0-15,1 0 1 16,2-1-1-16,0 0 0 15,3-2 1-15,-4 1-2 16,2-1 2-16,-2 2-3 16,1-1-1-16,-6 2-15 15,0 3-13-15,1 0 16 0,-2 1 10 16,-3-1-6-16,2-2-74 16,-3 0-34-16,1 2 12 15,-4-1 0-15,0-2 12 16,0 0 24-16,-1-1-26 15</inkml:trace>
  <inkml:trace contextRef="#ctx0" brushRef="#br0" timeOffset="8">1071 1205 351 0,'0'0'79'16,"0"-3"2"-16,-2 3 26 15,-2 6-37-15,0 0-5 0,0 3-10 16,-2 3 15-16,-1 1-6 16,-1 3 0-16,-4-1-7 15,1 1-13-15,-9-1-3 16,0-1-13-16,-5-1 0 16,-2-2 6-16,0-2-4 0,1-2-1 15,-1-4-11-15,7 0-11 16,1-2-4-16,3-2-9 15,7-1-34-15,4-2-43 16,3 0-55-16,0-1-122 16,2-1-116-16</inkml:trace>
  <inkml:trace contextRef="#ctx0" brushRef="#br0" timeOffset="9">1259 1246 416 0,'-2'-3'68'0,"0"1"16"15,2 2-15-15,0-2-7 16,0 5-17-16,3 3-22 15,4 5 69-15,0 0-9 0,4 4-12 16,3-1-11-16,5 0-15 16,0-3 0-16,7-4-7 15,1-2-6-15,-1-5-13 16,1 1-8-16,2-3-6 16,-2-2-2-16,-2 0-1 0,-5-2-71 15,-1-1-170-15,-7-1-489 16</inkml:trace>
  <inkml:trace contextRef="#ctx0" brushRef="#br0" timeOffset="10">512 1364 177 0,'0'2'114'0,"0"-1"-66"15,0 0-16-15,0 2 10 16,0 0 15-16,-1 2 0 0,1-3 8 16,-2 2-14-16,0-4-9 15,0 2-2-15,-1-2-15 16,1 2-12-16,0-3-5 15,-1-5 2-15,-1-2 2 16,0-3 8-16,1-4 1 0,-3-3-3 16,2-2 2-16,0 1-6 15,0-1-1-15,-1 2-5 16,2 3-1-16,0 2-3 16,-1 4 2-16,1 4 10 15,0 3 5-15,3 1 2 16,-1 4-18-16,1 4-13 0,0 3 5 15,0 0-1-15,1-2-2 16,1-2 7-16,-1-3-5 16,-1-10-14-16,0-8 32 15,0-6 13-15,-2-8-11 16,-2-6-6-16,-2-3 13 16,2 1 8-16,0 1 15 0,0 5-23 15,1 8-15-15,1 6-5 16,1 6 1-16,-1 5 0 15,2 5 10-15,0 3-7 16,0 3-17-16,0 3 9 0,2 0 2 16,1-1 1-16,2-5-8 15,-3-4-15-15,1-6 3 16,-1-11 22-16,0-4-1 16,-2-5 2-16,0-1-5 15,0 1 6-15,0 1 4 16,-1 7 1-16,-1 4 1 0,1 6 2 15,-1 4-2-15,2 4 2 16,0 1-7-16,0 2-22 16,4 1 9-16,3 0 5 15,4-8-5-15,0-8-3 0,5-8 12 16,-3-7 0-16,-1-5-2 16,0-3 1-16,-3 7 2 15,-3 5 0-15,-3 5 4 16,-1 10 0-16,-2 7-1 15,3 3 9-15,-1 9-17 0,2-2-8 16,3 0 8-16,2-3-9 16,3-3-15-16,-1-7 14 15,1-8 14-15,3-6-1 16,-4 1 0-16,-1-1 0 16,-3 5-2-16,-2 4 3 15,-3 4-1-15,0 3 3 0,-2 4 2 16,2-1-8-16,0-1-8 15,3-2-1-15,3-3 8 16,5-6 2-16,2-3 1 16,5-5 0-16,-4 1-1 15,1 2 0-15,-4 5-1 0,-1 7 0 16,-5 3-2-16,-1 6-8 16,0 4 14-16,1 0-4 15,-1-3 2-15,2-3-9 16,-1-2-12-16,3-8 23 15,-1-4-1-15,1-4 3 0,-2 0-3 16,2 3 2-16,-3 3-4 16,1 3 2-16,-4 4-4 15,3 4-4-15,3-2 5 16,0 0 3-16,3-1-3 16,1-3 0-16,0-3 2 15,2 0-1-15,-5-1 2 0,1 4-2 16,0 0 0-16,-4 6-1 15,2 0-3-15,1 3 1 16,2 3 3-16,0-4 1 16,3 0-4-16,0-4-2 0,2-6 1 15,0-3 5-15,0-2 0 16,-2 1 0-16,-3 3-1 16,-3 3 0-16,2 4-2 15,-5 4-6-15,1 6 2 16,0 1 6-16,4-1-3 0,2-6-7 15,6-2-17-15,0-6 20 16,4-7 10-16,1-1-1 16,-2-1 0-16,-2 6-1 15,-2 5-3-15,-4 5 2 16,-1 7-2-16,-3 7 1 16,-1 1 1-16,2-1 4 0,-1-2-1 15,2-3-3-15,1-4-3 16,3-5-1-16,2-4 7 15,3-4 4-15,-3-1-2 16,2 0-5-16,-3 2 1 16,1 3-1-16,0 3-1 0,-3 3 1 15,2 4-2-15,-4 4 2 16,-1 2-2-16,2 2 3 16,-4-3 2-16,1 2-1 15,-2-1-2-15,-1-2-2 16,1-1-14-16,-2 0-12 0,-1 2-4 15,1 4 17-15,-2 3 10 16,2 3 4-16,-5 3 2 16,-1 4 1-16,-1-1-1 15,0-2-1-15,-1-5 1 16,0-2 1-16,0-5-1 0,2-4-2 16,0 0 1-16,0 2 0 15,0 2 3-15,-1 4 11 16,-1 6 0-16,2 2-6 15,-2 2-5-15,3-2 1 16,0-2-2-16,2-7-2 16,0-2-2-16,1-5-1 0,-2-2 0 15,0-1 4-15,-1 5-2 16,-3 6-15-16,0 8 10 16,-4 8 4-16,-3 8 4 15,-3 2-1-15,-2 0-1 16,2-2 0-16,2-4-1 0,-3-11 3 15,6-4-2-15,3-8 0 16,-2-4 2-16,3-4-1 16,1-3-3-16,0-2-8 15,0 3-27-15,3-1 20 16,1-1 5-16,-1 2-83 0,0 0-12 16,1-1 66-16,0 0-19 15,-4-4-140-15</inkml:trace>
  <inkml:trace contextRef="#ctx0" brushRef="#br0" timeOffset="11">1723 1101 610 0,'-3'2'202'16,"1"-2"-144"-16,0-5-65 0,0-4-167 15,2-3-38-15,0-3-25 16,0-4 111-16,4 0 96 16,-2 0 19-16</inkml:trace>
  <inkml:trace contextRef="#ctx0" brushRef="#br0" timeOffset="12">1727 971 338 0,'0'0'180'0,"0"0"-63"15,0 0-51-15,0 0-33 16,0 0-30-16,0 0-3 16,0 0-6-16,4-102-83 15,-6 75-295-15</inkml:trace>
  <inkml:trace contextRef="#ctx0" brushRef="#br0" timeOffset="13">1687 771 593 0,'0'0'134'16,"0"0"-37"-16,0 0-69 15,0 0-21-15,0 0 2 16,0 0-5-16,0 0-55 16,34-122-118-16,-30 100-94 0</inkml:trace>
  <inkml:trace contextRef="#ctx0" brushRef="#br0" timeOffset="14">1726 555 450 0,'0'0'168'15,"0"0"-89"-15,0 0-34 16,0 0-27-16,0 0-12 0,0 0-9 15,0 0-27-15,-53-77 11 16,38 67 1-16,0 0-12 16,0 0 3-16,3 1 20 15,0 0 7-15,3 2 8 16,1 0 36-16,3 1 2 0,0 3-11 16,0 1-5-16,2 0 1 15,0 5-30-15,-2-2-5 16,2 2 10-16,-2-1-2 15,-2 0 1-15,1-2-1 16,-1 2-1-16,0-4-3 0,-5-3-16 16,3-1-5-16,1-3 19 15,1-1 1-15,3 0 0 16,-4 2-2-16,3 2 3 16,-4 5 3-16,0 1 1 15,-7 5-17-15,-1 4-1 0,-2-1-21 16,-1 0 0-16,1-3-2 15,2-4 8-15,2-1 10 16,1-2 16-16,3-2 5 16,-1-1 0-16,1 4-1 15,3-2 1-15,-3 4-12 16,1 2-25-16,-2 2 19 0,3 1 22 16,-2-2-3-16,2-2 0 15,2 0-2-15,2-3-1 16,2-6-4-16,2-4 10 15,1 0-11-15,-2-3 2 16,2 1-4-16,-4 1-30 0,-3 1 26 16,0 2 32-16,-2 1 38 15,-5 4-9-15,1 0-8 16,-4 4-19-16,1 5-22 16,-4 6 15-16,2 3-4 15,-4 5-5-15,2 1-6 0,-1 2 1 16,1-1-5-16,1-3-14 15,3-1-26-15,1-7-49 16,3-4-11-16,3-3 16 16,2-3 10-16,3 0 35 15,2-1 86-15,-2 0 1 0,2 1-1 16,-2 2 27-16,-3 4-39 16,1 2-16-16,-6 5-10 15,-2-1 6-15,1 2-7 16,-2-3-7-16,0 0-57 15,2-4 10-15,-1-4 47 16,4 0 5-16,1-3 4 0,1 1 9 16,2-1-9-16,0 5-7 15,1 1-17-15,-4 2 24 16,2 0 21-16,-2 5-13 16,-1-1-7-16,-3 3-1 15,-1 2 4-15,-3 1-6 0,0 4-7 16,-5 1-1-16,2 1 4 15,-2 1 6-15,5 0 0 16,4-3-10-16,3-4-5 16,4-1-13-16,6-3-18 0,0-3-35 15,3 0 19-15,0 0 20 16,0 0-63-16</inkml:trace>
  <inkml:trace contextRef="#ctx0" brushRef="#br0" timeOffset="15">533 970 277 0,'-8'16'30'16,"0"3"28"-16,0 3-45 16,-1 0-27-16,4-4-25 15,1-5-76-15,2-7-66 16</inkml:trace>
  <inkml:trace contextRef="#ctx0" brushRef="#br0" timeOffset="16">498 983 416 0,'-9'5'21'0,"0"-2"22"0,-1-1-16 15,1 0-11-15,3-2 3 16,-1-3-16-16,5-4 27 16,2-8-43-16,1-5-6 15,7-3 17-15,3-5 2 16,3-2 0-16,1 0 1 0,1 2 31 15,-2 4 19-15,1 7-11 16,-8 5-31-16,-3 7-7 16,-2 4-1-16,-2 5 29 15,-4 4 19-15,-3 1-39 16,0-2-5-16,0-1-2 16,3-6 1-16,0-1-3 0,4-6 3 15,0-7-3-15,6-4-1 16,6-5 1-16,1-1-3 15,2-2 2-15,1 1 1 16,2 0 13-16,2 1 11 0,-3 0-3 16,2 2-10-16,-1 0-10 15,0 0 0-15,2-3-1 16,2 1-1-16,2-2-10 16,4-1-2-16,2-3-4 0,1 0-7 15,3 3-2 1,-4 1 2-16,-2 7 15 0,-3 5 4 15,-3 6-33-15,-4 7-18 16,-3-2 50-16,0 3 4 16,2 0-9-16,3-4-23 15,1-7 3-15,3-1-47 16,2-2 43-16,-1-3 15 0,2 2 10 16,2 0 9-16,-1 5 11 15,-1 2 1-15,0 6-10 16,-4 3-2-16,-4 5 0 15,-5 5-12-15,-5 1-1 16,-3 1 8-16,-3-2 6 0,-1 1 9 16,3-5 12-16,-3 0-3 15,0-2 0-15,0 1-7 16,2 0-10-16,3 1 2 16,-2 1-4-16,3 0-5 0,-2 1-165 15</inkml:trace>
  <inkml:trace contextRef="#ctx0" brushRef="#br0" timeOffset="17">562 1637 544 0,'-13'12'-21'0,"5"-6"28"16,5-4-7-16,3-7-110 15,4-5 120-15,5-2-3 0,-2 3 4 16,1 4 3-16,0 3-13 15,-2 9-8-15,-6 11-12 16,0 7 47-16,-2 3 34 16,-4 0-7-16,1-2-39 15,4-6-15-15,1-9-44 16,3-5-91-16,6-4 26 0,-2-2 85 16,-1-2 25-16,-4-1-120 15,-1 3 97-15,-1 7 196 16,0 2-61-16,0 0-20 15,3-1-10-15,3-3-31 16,1-2-60-16,3-3-4 0,3-1 23 16,-1-5-3-16,-4 3-2 15,1 2-42-15,-1 5-42 16,-6 12 37-16,-2 4 38 16,0 7 8-16,-2-2 40 15,-2-3-18-15,4-4-21 0,2-8-7 16,7-9-51-16,4-2-7 15,0-9 34-15,2 1 22 16,-2 2-69-16,-5 6 45 16,-4 2 37-16,-4 11 80 15,0 5 23-15,0 1-29 0,-4-3-3 16,2-4-40-16,2-3-39 16,0-8-25-16,6-2-18 15,-1-1 51-15,3-3-28 16,-5 2-11-16,2 3-20 15,-1 2 40-15,-4 6 5 16,0 4 59-16,0 1-26 0,2-4-9 16,2-3-12-16,3-4-66 15,1-1 21-15,4-6 2 16,-3 3-49-16,-2 1 46 16,1 3 43-16,-3 5 50 15,4 5 12-15,-1 6-36 0,3 0-25 16,3-1-1-16,4-3-5 15,2-3-23-15,3-8-3 16,-5-3 20-16,6-2 7 16,-7-5 0-16,0 0-4 15,-4 1-16-15,-2 4 14 0,0 1 4 16,0 4 13-16,0 5 21 16,1 1-16-16,0 0-15 15,2-3-1-15,0-3-3 16,0 0 1-16,-2-4 3 15,-1-2-1-15,-1 0 0 0,-5 0-2 16,1 2 0-16,0 2 5 16,-1-2 42-16,4 1-11 15,-1-1-31-15,4 1 1 16,2-4-4-16,-2 0-18 16,1 0-42-16,-3 1 9 15,1-1 16-15,-4 4 13 0,2-2 18 16,2 1 10-16,-2-2 24 15,3 0-6-15,2-2-17 16,1-2-7-16,2-2-3 16,-1 0-14-16,1-3-32 0,0-1-109 15,0 0-31-15,-1-1-35 16</inkml:trace>
  <inkml:trace contextRef="#ctx0" brushRef="#br0" timeOffset="18">1475 1911 251 0,'0'-9'99'0,"0"2"-20"16,0 3 11-16,0 4 29 0,2 4-40 15,5 5-93-15,-3 1 14 16,5 0-30-16,-2 1 5 16,1-8 8-16,0-2 0 15,-1-7 15-15,-1-7 3 16,0-5-41-16,-4-5-92 0,1-2 31 16,-3-2-95-16</inkml:trace>
  <inkml:trace contextRef="#ctx0" brushRef="#br0" timeOffset="19">1544 1651 409 0,'-2'-5'118'16,"0"2"-10"-16,2 2-73 0,0 2-40 15,0 7-31-15,0 1 51 16,0-1-13-16,2 3-1 16,2-2 3-16,5-2-4 15,-3-3-7-15,3-1-55 0,3-2-9 16,-3 1-62-16,2-4-148 15</inkml:trace>
  <inkml:trace contextRef="#ctx0" brushRef="#br0" timeOffset="20">1638 1614 551 0,'-10'-13'89'0,"2"3"-10"0,-3 2-14 15,8 6 29-15,1 6 2 16,2 13-91-16,0 8-2 15,0 6 2-15,2 4-3 16,3 1 3-16,4-6-3 0,-1-6-8 16,2-8-29-16,1-5-51 15,-5-4 2-15,1-3 34 16,-5-1-5-16,-2 0-67 16,-4-6-80-16</inkml:trace>
  <inkml:trace contextRef="#ctx0" brushRef="#br0" timeOffset="21">1459 1780 677 0,'-11'16'71'0,"2"-1"-36"0,3 1-17 16,4-2-24-16,2-5-77 16,0-4-117-16,0-5-170 15</inkml:trace>
  <inkml:trace contextRef="#ctx0" brushRef="#br0" timeOffset="22">1443 1793 179 0,'0'0'620'0,"0"0"-527"15,0 0-9-15,0 0-72 16,0 0-11-16,0 0-61 16,0 0-50-16,-69 102-7 0,67-101-98 15,2-5-123-15</inkml:trace>
  <inkml:trace contextRef="#ctx0" brushRef="#br0" timeOffset="23">1350 1929 451 0,'0'0'172'0,"0"0"-85"0,0 0-10 15,0 0-51-15,0 0-26 16,0 0-41-16,0 0-20 16,-45 105 72-16,40-117-6 15,-1-1-43-15,-4-1-91 16,2 3 86-16,-3 4 50 0,-2 5-21 15,0 3 0-15,-1 7 51 16,-4 7 22-16,-1 7-16 16,2 0 0-16,1 2-12 15,1-6-25-15,2-4-3 16,3-8 1-16,4-5-8 16,2-2-47-16,-1-11-65 0,3 0-62 15</inkml:trace>
  <inkml:trace contextRef="#ctx0" brushRef="#br0" timeOffset="24">1046 2030 423 0,'-17'6'179'0,"-4"7"-69"0,-1 1-48 16,1-1-32-16,-1-2-25 15,3-5-4-15,3-3-4 16,2-4-21-16,5-3-23 16,3-10-20-16,1-3-81 15,4-4-73-15,0-2-25 16,1-1 216-16,-1 3 12 0,-2 3 32 15,-4 4 198-15,0 6-30 16,-3 3-20-16,1 3-63 16,-3-1-58-16,4-2-28 15,3-2-9-15,-1-4-1 16,4-5-19-16,2-3-9 0,0-1 10 16,0 1 2-16,0 5-1 15,0 0-11-15,-3 6 26 16,-8 5 46-16,1 2 32 15,0 2-17-15,-4 0-14 16,5 4-19-16,0 0-14 16,1-2-11-16,7-3-4 0,1-1-19 15,0-4-41-15,1-6 10 16,5-4 24-16,1 0-7 16,-2-2 3-16,-3 2-5 15,-2 5-24-15,0 3 57 0,-7 5 34 16,-7 3 20-16,1 2-19 15,-3 5-14-15,3 1-9 16,2-1-7-16,0-2-3 16,6-3-3-16,3-1-26 15,2-4-13-15,0-5-2 0,2-4 5 16,3 0-25-16,4-4 1 16,-5 2-7-16,-1-1-50 15,-2 4 53-15,-1 1 68 16,-4 2 56-16,-9 3 65 15,-1 0-45-15,-4-1-10 16,-2 3-17-16,3-1 0 0,3 1-32 16,1 0-10-16,6 0 9 15,1 1 22-15,5-2 8 16,1-1-28-16,0 1-23 16,2 0-18-16,3 1-38 0,-1 0-8 15,-1 4 24-15,-2 6 34 16,-1 2 11-16,0 1 5 15,-2 3 28-15,2-4-4 16,0-3-21-16,3-5-14 16,8-3-76-16,3-11 22 15,2-4-25-15,-2-1-31 0,-2 4-50 16,-5 3 70-16,-7 8 88 16,-2 4 182-16,-10 11 12 15,-8 7-31-15,-2 6-66 16,1 0-55-16,2-1-21 15,-1 0-1-15,9-6-12 0,7-5-26 16,4-4-117-16,3-3-104 16</inkml:trace>
  <inkml:trace contextRef="#ctx0" brushRef="#br0" timeOffset="25">597 1824 210 0,'6'21'95'0,"-6"6"28"15,-4 2 20-15,-2 1-31 0,0-2-45 16,3-4-41-16,3-8-24 15,7-5-19-15,9-9-96 16,4-4-10-16,4-2-6 16,7-3 50-16,3 1 32 0,-4 2 14 15,-1 4 50-15,-4 6 87 16,-8 5-21-16,-6 5 47 16,-4-2 10-16,-3-1-41 15,-4-2-35-15,2-4-41 16,1-6-33-16,5-3 7 0,4-3 14 15,3-1-6-15,4 0-3 16,2 2-1-16,0 2-2 16,1 2 1-16,-5 8-1 15,-1 1 0-15,-3 1 2 16,-2-2 0-16,-3-1 10 16,-1-1 12-16,1-4 1 0,-2-2-18 15,1-1-3-15,1 1 2 16,0-1-2-16,-2 1-7 15,3 7-14-15,-3 9-4 16,0 5 5-16,0 2 2 0,1-1 17 16,2-3 2-16,3-7-5 15,1-7-13-15,5-9 16 16,4-12-2-16,5-8 1 16,3-6 2-16,2-1-1 15,-3 0-7-15,-2 5-7 0,-8 7 7 16,-4 9 4-16,-5 10-1 15,-7 4 6-15,-2 8 37 16,-1 4-10-16,0 0-22 16,-1-3-4-16,0-6-6 15,1-2-6-15,1-4-6 16,8-2-20-16,0-4 23 0,8 0 6 16,1 2-3-16,1-1 5 15,3 3 0-15,2 0-10 16,-5 0-18-16,0 0 24 15,-1-2 8-15,-7-3-2 16,-2-2-4-16,-3-2-33 0,-1-1 5 16,-4-1 16-16,-1 1-3 15,0 0 17-15,0 5 3 16,0 2-1-16,0 1 0 16,0 2 2-16,0-1 5 15,0 2-6-15,0-3-4 0,0-1 22 16,0-3 19-16,1-4-25 15,2-4-8-15,3-1 4 16,0-4-7-16,1 0-18 16,1 1-39-16,-2 5 30 15,-2 2 23-15,-1 5 17 0,0 2 44 16,0 4-18-16,-1-1-34 16,1-1-7-16,0-1-6 15,3-4-29-15,0-4 2 16,1-3 15-16,0-6-38 15,-1 0-143-15,-2-2-146 16</inkml:trace>
  <inkml:trace contextRef="#ctx0" brushRef="#br0" timeOffset="26">1673 1674 0 0,'-5'4'525'16,"1"4"-402"-16,0 1-51 0,4 0-45 16,0-3-25-16,0-3-36 0,4-3-70 15,1-4 43-15,1-7 44 16,-2-2 22-16,-2-4 4 15,-2 3 5-15,0 1 16 16,0 2 30-16,-2 5 21 16,-2 3-1-16,2 0-12 0,2 6-55 15,-2 3-12-15,2 4 0 16,0 2-10-16,0 2-22 16,0 1-2-16,0 0-4 15,0 2 26-15,-3-3 12 16,0 3-2-16,-2-1 7 15,-2 3-4-15,1 3 0 0,-6 4-15 16,2 3-76-16,-1 3 3 16,1 0 2-16,-1 0-4 15,0-3 6-15,-1-5 31 16,1-6 59-16,-1-5-5 16,2-5-178-16</inkml:trace>
  <inkml:trace contextRef="#ctx0" brushRef="#br0" timeOffset="27">1441 2068 215 0,'-27'13'269'15,"-1"4"-135"-15,-5 2-95 16,2-1-26-16,1 0-5 16,1-4-6-16,5-6-13 0,3-4-27 15,4-4-35-15,4-5-29 16,3-3-39-16,1 2 28 16,-2 1 115-16,-2 4 93 15,-4 7 24-15,-5 7-29 16,-2 6-44-16,-6 2 17 0,1-1 0 15,3-4-32-15,4-3-27 16,2-9-1-16,7-4-3 16,6-6-22-16,1-11-31 15,2 1 27-15,3-1 27 16,-2-1-20-16,-1 3-98 0,-2 4 88 16,-1 5 56-16,-5 1 41 15,-1 2 1-15,0 0-29 16,-3 1-2-16,2-2 1 15,-1-2-21-15,2-2-11 16,1-3 4-16,2-3-8 0,3-4-10 16,2-1-22-16,3 0-28 15,2 1 30-15,-2 5 30 16,2 4 58-16,0 3 21 16,-2 6 9-16,2 1-38 15,0 3-56-15,0 5-4 16,0-2-26-16,0 0 1 0,2 2-21 15,1-3-5-15,1-1 14 16,2-1-9-16,-1-3-139 16</inkml:trace>
  <inkml:trace contextRef="#ctx0" brushRef="#br0" timeOffset="28">1187 2116 481 0,'-8'22'47'15,"0"-5"-42"-15,2-4-4 0,0-5-44 16,0-4 31-16,-1-3 4 16,1-3 44-16,-1-5-12 15,-1-1-26-15,-1-4-42 16,-2-1-13-16,-2-2 6 0,-4-1-132 15</inkml:trace>
  <inkml:trace contextRef="#ctx0" brushRef="#br0" timeOffset="29">952 2061 363 0,'-15'10'22'16,"-1"1"22"-16,1-1 23 16,3-3-12-16,0-2 27 0,4-4-47 15,2-1-45-15,2-6-15 16,-1-2 4-16,2-3 7 15,1-1-37-15,0 1 42 16,0 3 13-16,-2 4 13 16,0 4 81-16,-2 9 3 0,0 11-53 15,1 4-30-15,1 5-14 16,4-1-2-16,0-1-1 16,6-7-24-16,6-6-42 15,1-7-8-15,1-6 17 16,2-2 23-16,1-2 21 15,-3-4-39-15,6-1-189 0</inkml:trace>
  <inkml:trace contextRef="#ctx0" brushRef="#br0" timeOffset="30">1777 963 686 0,'0'1'207'0,"0"3"-165"0,-3-1 44 16,2-1-10-16,-1-4-47 15,0-9-29-15,2-7-59 16,0-7-21-16,0-5-22 16,-3-4-10-16,0 4 15 0,0 3-9 15,-5 8 44-15,1 8 48 16,-6 5 45-16,-1 3 92 15,0 4-19-15,-1 2-47 16,-1-1-10-16,3-2 18 16,2-5-47-16,2-8-19 15,7-8-70-15,2 0-60 0,0-2-29 16,0 4-6-16,0 7-244 16</inkml:trace>
  <inkml:trace contextRef="#ctx0" brushRef="#br0" timeOffset="31">1591 686 524 0,'-14'11'145'15,"6"-7"-55"-15,5-4-75 0,3-9-60 16,3-9-23-16,5-1 38 16,0-1 37-16,-2 1 29 15,-2 5 15-15,-4 7-44 16,-2 7 60-16,-7 0 70 0,-2 8-84 16,4-1-46-16,-1-3-8 15,5-4-30-15,3 0-113 16,0-11 41-16,5-1 105 15,3-5 1-15,-2 2 23 16,2 4 26-16,-4 2 40 16,-1 4-4-16,-1 3-43 0,-2 1 18 15,0 0 7-15,0 1-53 16,0-3-16-16,5-1-37 16,7-8-48-16,2-3 38 15,4-3 30-15,4 0 12 0,-1 2 2 16,-2 2 1-16,-5 7-1 15,-4 4 2-15,-5 2 2 16,-3 0 20-16,-2 2 33 16,0 0-18-16,0 0-25 15,-1 1-7-15,0-5-37 16,-4 1-43-16,2-5 29 0,-1-2 35 16,1-2 3-16,1 0 6 15,-2 2 0-15,1 2 3 16,-2 4 1-16,-4 3 35 15,-3 6-20-15,-4 5-20 16,-2 2-5-16,0-1 11 0,1-1-12 16,5-5-18-16,3-3 25 15,0-2 2-15,2-4 0 16,1-2-1-16,-1-1-5 16,0-1-22-16,-2 1-14 15,3 0-23-15,-1-1-18 16,1 3-17-16,-1 0-27 0,-1 1 50 15,-2 0 76-15,3-3 102 16,-4-2 42-16,1 0-59 16,2-4-65-16,3-1-17 15,3-3 4-15,2-4 22 16,3 0 7-16,5-2-1 0,-1 1-12 16,3 2-16-16,-2 5-3 15,-6 4-3-15,-2 7 5 16,-4 3 59-16,-5 6-10 15,-7 5-36-15,1-1-8 0,1-1 3 16,1-2-11-16,1-2-19 16,6-5-23-16,2 0 15 15,3-2 2-15,1-2-6 16,-2 0 10-16,0 2 14 16,-2 2-2-16,-1 0-2 0,-7 2 4 15,-2 3-33-15,-2 0-24 16,-2-1 31-16,-5-1-10 15,1-2-24-15,3-1 35 16,2 1 36-16,-2 0 30 16,0 4 41-16,0 2-2 15,-4 3 0-15,0 1-16 0,4-2-15 16,1 0-33-16,1-2-10 16,5-5-33-16,3-2-67 15,-1 3 30-15,0-2 55 16,-2 2 15-16,-3 7-1 0,-3 4 43 15,-6 6-11-15,1 3-14 16,-1-4-14-16,2 0-17 16,1-6-53-16,4-3-13 15,2-6-29-15,3-1 46 16,-1 0 53-16,-8 5 18 16,-5 5 59-16,-4 8 1 0,-8 9 6 15,-5 3 26-15,2 1-47 16,-4 0-50-16,7-9-41 15,5-9-73-15,5-10-132 16</inkml:trace>
  <inkml:trace contextRef="#ctx0" brushRef="#br0" timeOffset="32">1061 1235 247 0,'0'0'36'0,"0"0"-55"15,-4 0 17-15,2 1 7 0,-2-1 10 16,1 0 16-16,1 0 29 16,-2 0-17-16,0 0-13 15,1 2 1-15,1-1-13 16,-4 5-12-16,-1 2-8 15,0 5 1-15,-2-2-3 0,-4 4 2 16,2-2 0-16,0 0 2 16,1-3 0-16,1-3 1 15,2-3-2-15,5-2 3 16,2-2 3-16,0-4 9 16,1-3-15-16,5-2 1 15,-1-1 0-15,4-2 1 0,-4 4 5 16,-1-1 22-16,0 3 11 15,-2 2-2-15,-2 0 0 16,0 4-2-16,0-1-6 16,-4 2-5-16,-1 2-8 0,1 3-14 15,-5 1-2-15,2 1-5 16,-3 0-2-16,1 1 4 16,-1-2 3-16,1-2 0 15,3 0 1-15,-3-2 0 16,6-3-1-16,1 0 2 15,-1-3-2-15,3-5-3 0,0 0-16 16,0-2 5-16,3 2 12 16,-3 1 2-16,0 1 0 15,0 2 4-15,0 2 9 16,-3 2 6-16,0-1 7 16,-2 2-11-16,-3 5-13 15,1 0-4-15,-3 2-3 0,-1 3 3 16,3-3 2-16,-2-2 0 15,3-1-1-15,3-4 2 16,2 2 1-16,2-4-5 16,0-5-25-16,0 0 15 0,1-4 6 15,2-1 2-15,-1 1-9 16,1 1 9-16,-3 1 5 16,0 2 8-16,0 3 21 15,-3 2 6-15,-2 0-3 16,0 3-9-16,-3 2-21 0,-2 2-4 15,3 1-7-15,-4-2 5 16,1-2 2-16,2-2 3 16,1-1 0-16,3-4-2 15,0-3-14-15,0-1-4 16,3-1 12-16,-1 3 6 0,2 0-3 16,0 2 2-16,0 4 2 15,0-3-1-15,0 6-3 16,-1-3 3-16,-2 3 4 15,0 0 3-15,1-1 1 16,-1 0-5-16,1-2-3 16,1 1 5-16,1-2-4 0,0-2-16 15,0 2-12-15,0-1-9 16,1 2-22-16,0 0-11 16,1 2 43-16,0-1 13 15,0 1 11-15,1-1 2 16,0 0 0-16,1 1 3 0,0-1-3 15,0-1 2-15,-2 0-2 16,0 0 3-16,1 0-2 16,-1 0 0-16,-2 0 2 15,4-3-2-15,-2 3-2 0,2-4 4 16,2 0-15-16,1 1-4 16,1-1 13-16,-3 3 3 15,3 0 2-15,-2 1 13 16,0 5 22-16,-2-1 5 15,-3 0 2-15,1 0-14 16,-2 1-1-16,0-1-13 0,0-3-6 16,0-1-5-16,0 1-3 15,2-2 0-15,2-2-1 16,0-1-1-16,-1 0-1 16,4 3-1-16,-3 0 0 15,-1 2 1-15,1 6 1 0,0-1 1 16,-2 0-2-16,1 1 3 15,-1-2-5-15,0-4 3 16,3-1 0-16,-3 0-1 16,1 0-8-16,1-6 2 15,2 2 2-15,-3 0 0 0,2-2 4 16,2 5 0-16,-2-2-1 16,2 5 1-16,-1 0 1 15,3 1 1-15,-1 0 0 16,0-1 0-16,3-2 0 15,-4 0 1-15,2 0-1 16,-4-2 1-16,1-3 0 0,-3 3-1 16,-1 0 1-16,-2 1 1 15,0 0 7-15,0 3-2 16,0-2-8-16,0 3 1 16,2-2-4-16,0 0-32 0,2 0-47 15,-2-2 43-15,1-2 38 16,2-3 3-16,-1 2-1 15,-2 0 1-15,0 1 5 16,-1 0 9-16,2 3-11 16,0 0-3-16,1 0 2 0,-2 3 1 15,1 1 7-15,-1-1 1 16,3 1 5-16,-3-2 9 16,1-1-13-16,3-2-7 15,0-5-2-15,3 2-3 16,-1-2-3-16,0 0 2 15,-2 1-1-15,-1 1 0 0,-1 4-5 16,-1-1 0-16,0 2 5 16,1 0-7-16,0 2-77 15,-4-3-74-15</inkml:trace>
  <inkml:trace contextRef="#ctx0" brushRef="#br0" timeOffset="33">1308 1161 252 0,'-3'5'3'16,"-4"0"1"-16,3-1 9 16,2 1-3-16,0 0-5 15,-2-3 15-15,4 0 16 16,0-2 15-16,0 2-14 0,0-1-14 16,0-1 0-16,0 0 4 15,0-1 0-15,0-1-6 16,4 0-5-16,-4 0-10 15,0 2-5-15,2-3 0 16,-2 1 0-16,2 0 5 0,-1 1 4 16,0 2-7-16,2-1-1 15,1 6 12-15,-2-1 3 16,0-2 9-16,-1 1 3 16,1-1-3-16,0-2-15 0,0 0-10 15,2 0 4-15,-1-1-4 16,0-4 1-16,0 1 1 15,0-1-4-15,-1 2 2 16,0 0 1-16,-1 2-3 16,-1 2 0-16,1 4 2 15,0 1-1-15,0-1 1 0,1-1 0 16,1-2-1-16,-1-1 2 16,1-4 0-16,0 2-2 15,3-6 2-15,-2 1 0 16,-2-1-1-16,2 2-2 15,1 2 0-15,-1 1 0 0,-1 2-1 16,4 7 0-16,-3 1 4 16,-1-1-5-16,3 0 3 15,-2-2-3-15,2-4 2 16,1 0 3-16,3-3-4 16,-3-4 5-16,1-1-3 0,-4 2-1 15,4 0 0-15,-6 4 3 16,0-2-5-16,0 4 2 15,-1 5-1-15,1-2 3 16,1 2-4-16,2-3-35 16,-2-1-4-16,1-2 28 15,0-1 15-15,1-4 1 0,-2-2 0 16,-1 0 1-16,2 1 1 16,-2 1-2-16,-2 2 1 15,0 0-5-15,2 1 1 16,-2-1-1-16,1 3-21 0,-1 1-84 15,1-2 27-15,0 0-10 16,-1-2-72-16</inkml:trace>
  <inkml:trace contextRef="#ctx0" brushRef="#br0" timeOffset="34">1362 1167 179 0,'10'1'190'0,"-1"2"-169"0,3-3 51 16,-1 3-6-16,1-1-13 15,0 0-24-15,-1-2-15 16,-1 0-6-16,3-1 9 16,0 0-9-16,-1-3-5 15,-2 0 2-15,-2 0-7 16,-1 2-30-16,-2 1-16 0,0 0 20 16,-4 2 12-16,-1 0 10 15,0 3 8-15,0-3-3 16,0 0 3-16,3 1 3 15,-3 0-8-15,2-3 4 0,1 1 3 16,3-4-16-16,-1 1-79 16,2-2-57-16,0-1 32 15,-1 4 17-15</inkml:trace>
  <inkml:trace contextRef="#ctx0" brushRef="#br0" timeOffset="35">1042 1213 303 0,'0'3'35'0,"0"-3"37"16,0-2 40-16,0 0-41 16,-3 1-41-16,0-2-4 15,0 0 1-15,-1-3-17 16,-2 3-3-16,2 2 1 0,-2-1 7 16,-1 4 7-16,1 3-8 15,-4 5-10-15,-1 0-2 16,0 0-2-16,-2 2 2 15,4-5-3-15,3 2 1 16,4-7-1-16,2-2-70 0,4-5-177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23:01.3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1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2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3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4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5">4763 11978 757 0,'-1'-3'133'0,"1"0"-10"16,0 0-18-16,0 0-47 16,4 2-44-16,1 1-12 15,0-1-1-15,0-1 1 16,2 4-14-16,-2-1-51 0,0 2-36 16,-3 0-137-16,0 1-222 15</inkml:trace>
  <inkml:trace contextRef="#ctx0" brushRef="#br0" timeOffset="6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7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8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9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10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11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12">4789 12101 343 0,'-16'6'90'15,"16"-6"-16"-15,0 0-13 0,0 0-25 16,0 0-11-16,0 0-47 15,0 0-36-15,-1-6 72 16,0 7-23-16,1 0-50 16,0 0 10-16,0 2 4 15,0-4-8-15,0-2-78 0</inkml:trace>
  <inkml:trace contextRef="#ctx0" brushRef="#br0" timeOffset="13">4751 12109 356 0,'-3'1'60'16,"0"1"-9"-16,1-2-46 0,0 0-9 16,2 0-19-16,-2 0-16 15,1 2-39-15,0-2-61 16</inkml:trace>
  <inkml:trace contextRef="#ctx0" brushRef="#br0" timeOffset="14">4751 12109 184 0,'-20'-6'96'0,"20"6"-28"16,0 0-66-16,0 0-7 16,0 0-14-16,0 0 20 15,0 0 43-15,-16-5-23 0,16 4-41 16,0 1-91-16,0 0-27 16</inkml:trace>
  <inkml:trace contextRef="#ctx0" brushRef="#br0" timeOffset="15">4694 12100 69 0,'-2'2'16'16,"2"-1"-30"-16,-1-1 2 16</inkml:trace>
  <inkml:trace contextRef="#ctx0" brushRef="#br0" timeOffset="16">4694 12100 9 0,'-17'1'94'0,"17"-1"-68"0,0 0-48 16,0 0 28-16,0 0 6 16,0 0-6-16,0 0-35 15</inkml:trace>
  <inkml:trace contextRef="#ctx0" brushRef="#br0" timeOffset="17">4658 12103 270 0,'0'0'90'15,"0"0"-49"-15,0 0-5 16,0 0-23-16,0 0-11 0,0 0-13 16,0 0-69-16,-12 1-62 15,12-1 65-15,0 0 9 16</inkml:trace>
  <inkml:trace contextRef="#ctx0" brushRef="#br0" timeOffset="18">4658 12103 27 0,'-8'11'181'0,"8"-11"-94"0,0 0-41 15,0 0-25-15,0 0-14 16,0 0-5-16,0 0-4 16,-14 4 2-16,14-4 3 15,0 0 0-15,0 0-10 16,1-2-45-16,3 2-70 0,0 0-72 15</inkml:trace>
  <inkml:trace contextRef="#ctx0" brushRef="#br0" timeOffset="19">4689 12101 97 0,'3'-2'57'0,"0"0"62"15,-3 1 4-15,1 1-79 16,-1 0-3-16,0 1 14 15,0 0-42-15,0 1-31 16,0-1-3-16,-1 0-86 0,1-2-113 16</inkml:trace>
  <inkml:trace contextRef="#ctx0" brushRef="#br0" timeOffset="20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21">4679 12133 156 0,'2'-2'60'0,"-2"4"19"16,0-1-1-16,0 2-35 15,0-3-9-15,0 3-9 16,0 0-6-16,0 0-15 0,0-2-7 16,2 2-16-16,2-3-14 15,-2 2-17-15,3-4 2 16,-2 0-39-16,1-1-32 16</inkml:trace>
  <inkml:trace contextRef="#ctx0" brushRef="#br0" timeOffset="22">4679 12133 208 0,'46'-4'0'16,"-46"4"-4"-16,0 0-31 16,0 0-9-16,0 0-61 15</inkml:trace>
  <inkml:trace contextRef="#ctx0" brushRef="#br0" timeOffset="23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24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25">4866 11847 324 0,'0'0'-7'16,"0"0"25"-16,0 0 25 15,0-1-10-15,0 1-21 0,0 0-15 16,0 0-14-16,0-2-20 16,0 2-33-16,0 0-2 15,0-1 15-15,0 1 52 16,0-2 6-16,0 2-48 15,0-1-66-15</inkml:trace>
  <inkml:trace contextRef="#ctx0" brushRef="#br0" timeOffset="26">4866 11847 69 0,'-5'-7'97'0,"5"7"-5"16,0 0-25-16,0 0 2 15,0 0 11-15,0 0-7 16,0 0-29-16,-34-12-7 16,34 10-55-16,0 0-45 15,0 0-62-15,0 2 12 0,0-1-55 16</inkml:trace>
  <inkml:trace contextRef="#ctx0" brushRef="#br0" timeOffset="27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28">4927 11972 324 0,'0'-1'85'16,"0"1"-7"-16,0 1 13 16,-1-1-44-16,0 2-47 15,0-1-6-15,0 2 8 0,1-3 15 16,-1 3-6-16,1-3-6 15,0 1-36-15,0 0-72 16,0 0-14-16,0 0-136 16</inkml:trace>
  <inkml:trace contextRef="#ctx0" brushRef="#br0" timeOffset="29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30">4820 12276 84 0,'-2'2'198'0,"-2"2"-134"16,0-2-18-16,4 3-25 15,0-3-17-15,-2 3-3 16,2-2-15-16,0 1-49 15,0-2-61-15,0-1-26 0</inkml:trace>
  <inkml:trace contextRef="#ctx0" brushRef="#br0" timeOffset="31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32">4746 12372 53 0,'1'0'80'15,"0"-3"-5"-15,-1 0-58 16,1 1-16-16,0 0-2 16,-1 1-29-16,0 0-93 0</inkml:trace>
  <inkml:trace contextRef="#ctx0" brushRef="#br0" timeOffset="33">4806 12316 254 0,'-2'-1'78'16,"0"0"-23"-16,-1 1 33 15,1 2-21-15,-1 0-79 16,1 2 18-16,0 2-38 16,0 1-41-16,-2-2-49 0,3-1-59 15</inkml:trace>
  <inkml:trace contextRef="#ctx0" brushRef="#br0" timeOffset="34">4768 12381 412 0,'-4'3'13'16,"2"0"-10"-16,1-3 5 16,1 2 0-16,0-4-19 15,1-1-24-15,3 1-2 0,0 1-17 16,-1-1-18 0</inkml:trace>
  <inkml:trace contextRef="#ctx0" brushRef="#br0" timeOffset="35">4768 12381 177 0</inkml:trace>
  <inkml:trace contextRef="#ctx0" brushRef="#br0" timeOffset="36">4082 12353 556 0,'15'-18'146'15,"2"1"-6"-15,-1 2 4 16,1 5-86-16,-5 6-48 16,-1 2 8-16,0 2 10 15,-1 4-14-15,-3 5 0 16,2 5 4-16,-4 0-5 0,1 5-7 16,-3 5-2-16,-3 2 0 15,0 5-1-15,-5 3 1 16,-4 1-1-16,-3 3 0 15,1 0-47-15,-1 1-65 0,-1-1-132 16,-2-1-178-16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23:01.4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1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2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3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23:01.4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14476 11918 542 0,'0'-7'10'0,"0"1"-8"15,-1 2 12-15,1 0 49 16,-1 2-32-16,0 1 23 15,0 0 4-15,0-1-8 16,0 5 5-16,0 0-31 16,0 6-30-16,-1 3 18 0,-2 7 11 15,0 5 10-15,-2 4-1 16,0 4-4-16,0 3-4 16,-1 3 2-16,-2 1 1 15,2 3-6-15,-2 4-9 0,-1 1-5 16,-2 5-4-16,1 3-1 15,-2 3 1-15,2 0 3 16,0 1 7-16,0 1-4 16,1 0-2-16,-1-1 1 15,1 2-3-15,-1-1-3 16,1-2 0-16,-2-1-1 0,1-2 0 16,0-1 0-16,-1-3 1 15,2-3-2-15,0-3 2 16,0-7-3-16,2-3 5 15,2-3 1-15,0-4 1 16,1-2 5-16,3 0-3 0,1-2 0 16,0 0-5-16,-1 0 0 15,3-3-1-15,-1 1-1 16,2-3-1-16,-1-2 0 16,2-1-6-16,4-3 0 15,-1-2 2-15,2-1 3 0,2 0 3 16,1-2 0-16,2 0-1 15,4-3 3-15,1 1 1 16,5-2-3-16,1-2 2 16,3-1-2-16,4 0 0 15,0 1 3-15,3-2 1 0,0 0-3 16,0 0 2-16,1 1-1 16,0 0-2-16,4 1-1 15,-1 1 1-15,1-2-2 16,4 1 0-16,2-1-1 15,-1-2 2-15,2 0-2 0,-1 0 1 16,1-3 1-16,-1 1 0 16,0-1 0-16,-1 3-2 15,3 1 4-15,-2-1-2 16,2 2 0-16,-4 1 0 16,1 2 0-16,-4 0-1 0,-2-2 1 15,0-1 0-15,0 0-1 16,-3 0 0-16,0 1 1 15,-2-1-1-15,-2 2 3 16,-2 0-4-16,-2 0 1 16,-2 0 0-16,-1 2-1 0,-2-3 3 15,1 1-3-15,-2-1 2 16,4 0 0-16,-3-3 1 16,0 0-1-16,-3-2 1 15,0 1-1-15,-1 1 0 16,-2 0-1-16,0 0 0 0,-2 2 0 15,3 0 0-15,-3-1 1 16,-1 1 0-16,1-1-1 16,-3-1 1-16,1 1 0 15,-3-2 0-15,-1 0 0 16,-2 2 0-16,-2-1-1 0,-1 1 2 16,-2 0-2-16,-1 1 1 15,3-1-2-15,-3 0 1 16,0 0 1-16,0-1 2 15,0 0 1-15,1 0 0 16,-1-4 0-16,0-2-3 0,1-2-1 16,0-2 1-16,1-2-1 15,-1-2 1-15,2-4 1 16,1-1 2-16,2 1 0 16,-1-4 0-16,1 0-1 15,-1-2-1-15,0 0-2 16,0-2 1-16,-1 0 0 0,-1-3-1 15,2-1 0-15,-3 0 1 16,3-2-1-16,-1 0 0 16,-1-2 0-16,0 1 0 15,1-2-1-15,-1 1 1 16,1 1 0-16,-1-1 0 0,0 2 0 16,-1 0 0-16,-2-1 1 15,2 1-1-15,-2-2 0 16,0 1 0-16,0-3-4 15,1 0-3-15,1 0 3 16,0 3 3-16,-2-1 0 0,3 3 1 16,-1 2 0-16,-1-1 0 15,1 4 0-15,-1-3 1 16,3-1-1-16,1 0 0 16,1-2-1-16,2-4-1 15,0 1-1-15,4 2 3 0,-4 2 0 16,-3 3-5-16,-4 4 3 15,2 3 3-15,-3 4 1 16,-5 2-1-16,-1 4 1 16,-1 0 0-16,-2 2-2 15,2 0 1-15,-1-1-1 0,0 1 1 16,-1 0-1-16,1-1 1 16,-1 0-1-16,-2 1 0 15,1 0-3-15,-3 1 2 16,2 1 0-16,-2-1 1 15,-1 1 1-15,0 0 0 16,0-1-1-16,-2 2 1 0,-2 0 0 16,0-1-1-16,-1 1 0 15,-1 1-1-15,-3 1 0 16,-1-1 1-16,-1 3-1 16,-2 2 1-16,-1-2 1 15,0 2-2-15,-5-1 2 0,6 2-2 16,-4-1 3-16,-1 0 2 15,-2-1-2-15,-1-1-1 16,0 2-1-16,-3 0 0 16,-1 0-1-16,-2 0-3 0,1 2 4 15,0 1-1-15,-1 0 2 16,-1 0 1-16,0-2-2 16,0 3 2-16,-1-2-2 15,0 1 1-15,-1 0-1 16,3 0 0-16,-1-1 1 15,2 0-2-15,-1 1 4 0,0-2-3 16,2 2 1-16,-1-2-3 16,0 0 2-16,3-2 1 15,2 2 0-15,1-2 0 16,1 1-1-16,2 1 0 16,1 0 0-16,2 1-1 0,1-1 1 15,4 1-1-15,1-1-7 16,3-1-11-16,3-1-8 15,3 2 1-15,3 0 4 16,4-2-13-16,1 2-40 16,0 0-85-16,3 1-104 0,-2 0-291 15</inkml:trace>
  <inkml:trace contextRef="#ctx0" brushRef="#br0" timeOffset="1">14259 8744 269 0,'-1'-7'375'15,"-3"-1"-372"-15,-2 5-2 0,1 3 35 16,-2 0-3-16,1 6-18 16,-1 8-1-16,1 3 0 15,1 5 8-15,-1 2 1 16,2 5 0-16,3 1 3 16,-1 2-1-16,4 5-4 0,-1 2-9 15,4 3-7 1,0 3-4-16,-1 1 1 0,-1 2 1 15,-1 1 0-15,-1 2 2 16,-2 4 3-16,-3 1 3 16,-1 0 3-16,0 2-2 15,0 2 1-15,1-1-3 0,0 0-3 16,-1-1-1-16,0-1-1 16,-2 0 0-16,2-2-2 15,0-2 2-15,-1-1 0 16,1-2-2-16,0 0-2 0,0-2-1 15,1-1 1-15,1 0-1 16,0-2 1-16,2-2-2 16,0 0 1-16,-1-4 1 15,4 0 1-15,-1-3 5 16,4-2-2-16,-1-1 0 0,3-3-3 16,-1 0-1-16,-1-2 0 15,1 0-1-15,-1 0 1 16,2 1 0-16,-3 1 0 15,1-1-2-15,0 0 2 16,1-1 2-16,0-2-2 16,2-1 0-16,0-4-1 0,1-2 0 15,2 0 0-15,0-2 0 16,0-1 1-16,2-2-1 16,-3 0 1-16,1-1 0 15,1 0-1-15,-1 0 0 0,1-1 1 16,-2 1-1-16,3-1 0 15,1 1-1-15,-1-2 3 16,1 1-4-16,1-1 4 16,2 0-3-16,-1 0 3 15,2 2 0-15,0-3 0 16,1 0 2-16,0 0-4 0,0-1 0 16,1 0 1-16,0-1 0 15,1-2-1-15,2 0 1 16,0-1 3-16,1 1 3 15,3-2 1-15,0 0-1 16,2 2-2-16,1 1-2 0,0-2-2 16,1 2 0-16,0-1 0 15,-1 1-2-15,1 0 1 16,0-2 1-16,1 1-1 16,1 1 0-16,3-2 1 0,2-2 0 15,3 1-1 1,1 0 0-16,3-2 1 0,-1-1 0 15,3 1-1-15,0-1 1 16,1 0-2-16,0-1 2 16,3 0-1-16,0 0 2 15,-1 0-2-15,0 0 1 0,0 0 1 16,-2-1-3-16,-1 1 1 16,1 0 1-16,0 0 0 15,-2-1-1-15,0 1 1 16,-4-1-1-16,-1-1 1 15,-2 2 0-15,-2-2-1 0,-2 0 1 16,-1 0-1-16,-1 2 1 16,-2-1 0-16,-1-2-2 15,-3 3 1-15,-3-3 0 16,-1 2 1-16,-7 1 1 16,-1-4-3-16,-5-2 4 15,-2 1-3-15,-2-2 3 0,-3-2 8 16,1 0 6-16,-4-1-1 15,2-1-2-15,-3 0-7 16,0-1 0-16,-1-1-1 16,-2-5 0-16,1-1-3 0,1-4-1 15,0-2 0-15,1-4 0 16,1-2-1-16,-2-3 0 16,2-4-1-16,0 2 1 15,0-4-1-15,0 1 1 16,0-3 0-16,-2 2-1 15,2-3 1-15,-2-1-1 0,2-2 0 16,-1-4 0-16,1-2-1 16,1-1 2-16,-1-2-2 15,1 0 2-15,0 1 0 16,-1 0-1-16,0 2 0 16,0 0 0-16,0 2 0 0,0-1-1 15,0 1 2-15,0 1-1 16,0-1 0-16,0 0 0 15,0 2 0-15,2-2 1 16,-1 0-2-16,0 4 1 16,1 0-1-16,1 1 1 0,-2 1 1 15,1 2-2-15,-1 0 2 16,-1 1-2-16,3 1 1 16,-3 0 0-16,1 2-1 15,-1 1 1-15,0 3 1 16,-1 1-1-16,1 2-1 0,-3 1 3 15,3 1-3-15,0 1 1 16,-1 1-1-16,0 2 1 16,-1 4 0-16,2-2 0 15,-5 3-1-15,1 1 1 16,-1 0 0-16,-2 1 1 0,-1 1-2 16,0 2 2-16,-1 1-1 15,-1-2 0-15,0 2 0 16,-2 2-1-16,0-2 2 15,0 3-1-15,-1 0 0 16,-2 3-1-16,0-2 0 16,-1 2-1-16,0-1 3 0,-2 1-1 15,0 0 0-15,1-1 0 16,-2 0 0-16,0 0 1 16,-1 1-2-16,-1 0 1 15,0-2 1-15,-2 3-1 0,0-1 0 16,-4 1 0-16,-1 2 0 15,-2 1 0-15,-3 1 0 16,-1 2 0-16,-1-1-2 16,-1 0 2-16,0 1-1 15,-1-2 0-15,2 1 1 0,-2-1 0 16,-3-2 0-16,0 1 0 16,-3 0-1-16,0 0 3 15,-3 3-4-15,1 0 2 16,0 1 0-16,0 0 1 15,0 0-2-15,1 0 2 16,0 2 0-16,-1-2-2 0,2 0 2 16,-2 1-2-16,1-1 2 15,-2 3-2-15,0-2 1 16,-3 2-1-16,0 1 3 16,-2-1-3-16,0 1 0 0,2-1 2 15,3 0-2-15,2-2 3 16,0 1-2-16,4-1 0 15,-1 0 0-15,3 0 0 16,-3 0 0-16,4 1 0 16,1 0 0-16,3-1 0 0,3 0-18 15,3 2-13-15,4-2-20 16,6 1-36-16,1 1-68 16,4 0-58-16,-1 2-226 15</inkml:trace>
  <inkml:trace contextRef="#ctx0" brushRef="#br0" timeOffset="2">12549 10656 260 0,'-9'0'38'0,"1"0"19"15,2 1 10-15,1-2-26 16,2 1 0-16,1-3 33 15,2 3-28-15,0-3-13 16,0 0 6-16,3 2-7 0,2-1 4 16,3 1 1-16,2-1 3 15,4 0 7-15,3-1-12 16,6-4 6-16,3 0-14 16,5-4-12-16,4-1-2 15,1-2-2-15,4 1-1 0,-2 0 4 16,1 5-5-16,-1 0-2 15,-2 3-4-15,0 3 1 16,-3 0-2-16,1 0 3 16,-2 1 8-16,2-4 0 15,1 1-4-15,2 0-5 0,1-2-2 16,-1 0-1-16,0 1 0 16,-1 1-2-16,0 0 2 15,-3-1-1-15,0 1 3 16,-1-2 1-16,-1-1 2 0,3 0 4 15,-2-1-1-15,1-1-4 16,1 1-2-16,1-1 0 16,0 1-2-16,-1 1 1 15,-3 1 6-15,0 0 3 16,-2 0-1-16,-1 2-4 16,4-3-1-16,1-1-2 0,2 0-2 15,2-1 0-15,0-1 0 16,-3 3-1-16,-4 0 1 15,-3 2-1-15,-4 2 0 16,-1 0-1-16,-3 2 1 16,-4 0 1-16,0 1 2 0,-2 0-2 15,-2-2-2-15,1 2 4 16,-1-1-5-16,3-1 3 16,1 1 0-16,4 0-1 15,-1-1 1-15,4 2-1 16,1-1 0-16,5 1-1 0,3 0 2 15,0 0-1-15,-1 0 1 16,-1-2-1-16,-2 2 0 16,-5 0 0-16,-4-1 1 15,-3-2 0-15,-2 2-1 16,-2 1 0-16,0-1 1 0,-2 1-1 16,-1-1 0-16,0 0 1 15,0 0 0-15,-2 2-2 16,-1-1 1-16,-1 1-1 15,-2 0 1-15,-2 0-1 0,1 0 1 16,-2 0-1 0,-3 1-1-16,0-1-3 0,-1-1-18 15,1-1-33-15,0-3-43 16,2 3-43-16,2-4-22 16,-2-2-111-16</inkml:trace>
  <inkml:trace contextRef="#ctx0" brushRef="#br0" timeOffset="3">14493 10171 313 0,'-11'-2'25'15,"2"-4"44"-15,0 2-27 0,1-1 7 16,2 0 8-16,1-1 11 16,1 0-6-16,0 1 5 15,1-3-11-15,1 2-5 16,0 0-8-16,1 1-6 16,0-1-4-16,0 4-4 0,-2-3-6 15,3 1-3-15,8 2-6 16,0 1-8-16,2-1-2 15,3-1 3-15,0 5-4 16,2 0 0-16,-2-1 4 16,-2 2 7-16,2 3 2 0,-3-1 6 15,-2 1-6 1,0-1-1-16,0 2-6 0,-2-1-2 16,-1 1-2-16,0-2-2 15,-1 2 0-15,-2 2 0 16,0-1 1-16,-1 1 6 15,1 0-1-15,-2-1-2 0,-1 2-4 16,0-1 0-16,-2-2-1 16,2 4-3-16,1-3 5 15,-2 1-4-15,-2 1 2 16,1 1 0-16,-1 1-2 16,1 1 1-16,-1 0 1 0,1 2 0 15,-1-1-1-15,0 0 0 16,1-1-1-16,-1 1 1 15,1-2 0-15,1 0-2 16,0 1 3-16,1-1-1 16,0 0-1-16,1 0 0 15,-2 1-2-15,3-1 3 0,0-1-1 16,0 0 1-16,-1 0-3 16,1 0 4-16,-2-2-1 15,0-2-3-15,0 1 5 16,-2-2-2-16,3-1 1 0,-1-1 0 15,-1 1-2-15,2-4 1 16,-1 1 0-16,0-2 0 16,1 3-1-16,0-3 2 15,0 0 0-15,0-2-1 16,0 1 1-16,0 1-3 0,-1-2 4 16,0 1-3-16,1-2-1 15,-1 1 2-15,-1 1-9 16,2 0-14-16,-1-1 5 15,1-1 3-15,1 2-1 16,-1-3 2-16,2 2-15 16,-1-1-47-16,1 0-45 0,0-3-99 15,0-1-173-15</inkml:trace>
  <inkml:trace contextRef="#ctx0" brushRef="#br0" timeOffset="4">12540 11797 577 0,'-12'0'-16'0,"2"-3"-3"16,2 2 23-16,7 0 12 15,1-1-13-15,0 1 42 16,1 4-27-16,7-3-3 16,3 4 32-16,4 0-4 0,6 2-3 15,5 0 4-15,3-2-3 16,4 2-15-16,3 1-4 16,4 1-9-16,4 1 5 15,1 1 9-15,5-1-4 16,2 2-13-16,-1 3 0 0,3-1 3 15,1 0 7-15,0 3 0 16,0-1-4-16,1 0-7 16,0 1-4-16,-1 1 3 15,-5 0-2-15,-1-1-1 16,-5 0-4-16,-1-1-1 16,-5 0 2-16,1-2 2 0,-1 0 2 15,0-1 0-15,-3 0 0 16,0 0-1-16,-3-1-2 15,-4 0-2-15,-1 2 0 16,-3 0-1-16,-1 0 1 0,0-1-1 16,1 1 1-16,-1-1-1 15,4 1 0-15,-1-2 2 16,4 2-2-16,1-1 0 16,0-2 1-16,-2 3 1 15,-2-1-2-15,0 1-2 0,-3-1 2 16,-3 2-1-16,-1-1 2 15,-1-1 0-15,-2 0-1 16,-1-2 1-16,-2 1-2 16,0 1 2-16,1-2-1 15,-1 3 0-15,-1 1 0 0,1 0 0 16,-1-1 0-16,-1 2 0 16,3-2 1-16,-4-1-2 15,1-2 2-15,-1 2-2 16,-2-3 2-16,2 1-1 15,0-1 0-15,-2 0 1 16,3 1-1-16,-3-3 0 0,0 0 0 16,-1-2 0-16,-2 0 1 15,-1-1-1-15,-1-1 1 16,-3 0-1-16,1-1-1 16,-2-2-16-16,-5 1-29 0,-1-2-27 15,0-1-89-15,-2-2-46 16,3-3-120-16</inkml:trace>
  <inkml:trace contextRef="#ctx0" brushRef="#br0" timeOffset="5">14506 12401 318 0,'-3'-4'161'0,"-1"1"-160"15,-1 0 1-15,2 2 28 16,-1 0-26-16,1-1 9 16,0 2 35-16,1 0 9 0,-1-3 5 15,2 4-9-15,2 1-15 16,4 1-27-16,3 3 16 15,1 2 17-15,4 2 0 16,1 1-17-16,-1 0-11 16,2 0-7-16,-2 2 1 15,-1-2-6-15,-1 1-1 0,-2-2-1 16,-5 0-1-16,-2 2-1 16,-6-2 3-16,-7 2 4 15,-9 1 1-15,-9 1 17 16,-7 0 5-16,-6 1-13 15,-7 0-6-15,1 0 0 0,-2-1 3 16,4 1-9-16,4-3-4 16,5-3-2-16,3 1-31 15,4-4-52-15,2 0-115 16,1-2-61-16</inkml:trace>
  <inkml:trace contextRef="#ctx0" brushRef="#br0" timeOffset="6">9301 9713 35 0,'-4'-1'91'16,"-1"1"-76"-16,0 1 5 15,0 0-8-15,0 1 3 0,2 0 7 16,0 0 7-16,2 2-16 16,-1-4-6-16,2 0 13 15,0 2 39-15,0 0-22 16,0-2-18-16,0 0 0 16,0 2 9-16,0-4 20 0,0 2 36 15,0-4-6-15,0-1-28 16,0-3-8-16,0-3-2 15,3-2 0-15,0-5-1 16,2-2 8-16,2-3-10 16,0-3-2-16,1-3-3 0,-1 0-9 15,2-1-4-15,-1-1-16 16,-1-3-1-16,0 0 1 16,0-4 1-16,-1-5 10 15,1-1 2-15,-2-6 2 16,0-1 5-16,1-1 2 0,-2 2-4 15,3 3-6-15,-2 6-10 16,-1 5-5-16,1 6 0 16,-1 4 1-16,0 0 0 15,-1 4-1-15,1 0 0 16,0-3 1-16,0-2-1 0,1 1 2 16,0-3-2-16,0 1 1 15,0 2-1-15,-1 1-1 16,0 5 1-16,0 3-1 15,-3 4 2-15,2 2-2 16,-2 4 2-16,0 2-1 0,0 0 3 16,0-1-3-16,1-2-2 15,1-2 2-15,-1-2 0 16,2-3 2-16,0-2-1 16,0-1-1-16,1 1 0 15,-1 0 0-15,0 4 1 0,0 4-1 16,-2 2 0-16,0 3-4 15,-1 2 3-15,-1 2 1 16,0-1 0-16,0-1 4 16,1-2-7-16,-1-4 5 15,1 0 3-15,0-3-3 0,0 1-1 16,1-4 1-16,0 2 6 16,-2 1-5-16,2 2-3 15,0 4 3-15,-2 2-3 16,0 0 0-16,1 3-1 15,0 0-10-15,3 1-51 0,3 4-22 16,-1 2-70-16,-1 3-131 16,-2-2-314-16</inkml:trace>
  <inkml:trace contextRef="#ctx0" brushRef="#br0" timeOffset="7">10406 12871 618 0,'0'-3'70'0,"0"1"-13"0,1-2 28 15,4 0-12-15,1 0-9 16,2 0-1-16,0-3-19 16,4-3-9-16,4-7 14 15,3-3-7-15,5-10-14 16,3-3-13-16,3-3-7 0,-1 1-3 15,-1 4-1-15,-4 6 5 16,-5 9-4-16,-3 9-2 16,-2 7-3-16,-2 6 2 15,-2 8 1-15,0 4 2 16,0 4-1-16,2 0 0 0,0-1-2 16,3-1 6-16,1-1 7 15,1-1 3-15,0-2 0 16,-1 1-6-16,-2 0-6 15,-2-1 1-15,-1 0 1 0,0-1 3 16,-1-2-2-16,-1-2-5 16,0-2-2-16,-1-1 0 15,-1-2-2-15,0 0 1 16,-1-3-4-16,1-1-16 16,-2 1-1-16,0-1-5 15,-2 0-15-15,0 1-31 0,1-3-44 16,-2 1-42-16,-1 0-99 15,-1 0-163-15</inkml:trace>
  <inkml:trace contextRef="#ctx0" brushRef="#br0" timeOffset="8">11883 8835 402 0,'0'-3'36'0,"0"3"-7"15,0 0 31-15,-1 0 20 0,1 0-50 16,0 0-20-16,0 0-13 16,-1 6 5-16,1 0 11 15,-1 4 10-15,1 2 8 16,-1 4-2-16,0 3-5 0,1 4-2 15,0 0-5 1,-1 2-2-16,1 2-6 0,-1-4-4 16,1 0-2-16,-2-3-1 15,2-1-1-15,-1-7 0 16,0-1-1-16,0-3 2 16,0-2-1-16,1-3 1 0,-1-2 1 15,-1-1-1-15,2 0 1 16,-2 0-20-16,1-4-37 15,-2-2-11-15,-1-2-71 16,-1 2-100-16</inkml:trace>
  <inkml:trace contextRef="#ctx0" brushRef="#br0" timeOffset="9">11784 9103 358 0,'-2'10'61'0,"2"3"-10"15,0 0 51-15,2-1-11 16,4-1-24-16,3-5 1 16,3-5 22-16,2-1-2 15,3-9-3-15,0-4-9 16,1-4-22-16,-1-1-21 0,0-1-12 16,-3 2-15-16,-2 5-4 15,-2 5-9-15,-2 5-80 16,-3 2-121-16,-1 3-255 15</inkml:trace>
  <inkml:trace contextRef="#ctx0" brushRef="#br0" timeOffset="10">13263 10204 293 0,'-12'-1'88'16,"0"-2"2"-16,-1 2 40 15,1 1-11-15,1-2-45 0,3 2 10 16,0 0-4-16,3 0-14 16,2-1-13-16,3 1-3 15,-2-2-20-15,4-2-17 16,3-5 2-16,1-3 33 16,2-8 7-16,1-5-7 15,0-9-11-15,-2-3-13 0,3-4-6 16,-4 3-7-16,-2-4-2 15,-2 3-10-15,-1 5 3 16,0 6 1-16,-2 6-1 16,0 6-1-16,2 4 0 0,0 3 0 15,10 5-2-15,1-2-5 16,7 2 2-16,2 3 3 16,5-2 1-16,0 3 0 15,0-3-3-15,-2 6-42 0,-5-3-11 16,-5 4-12-16,-4 1-6 15,-6 3-3-15,-3 2 1 16,-6 1-44-16,-8 1-87 16,-8 3-125-16</inkml:trace>
  <inkml:trace contextRef="#ctx0" brushRef="#br0" timeOffset="11">13262 9956 573 0,'15'-3'134'15,"4"-1"-70"-15,4-2 75 16,7 1-1-16,1 3-97 0,-1-1-37 16,-2 6-73-16,-4 5-187 15,-5 5-167-15</inkml:trace>
  <inkml:trace contextRef="#ctx0" brushRef="#br0" timeOffset="12">13029 12530 548 0,'-2'3'79'0,"1"0"-24"15,3 0 6-15,4-3 13 0,2 2 15 16,-1-3 6-16,2-5-19 16,-2-6 7-16,2-5-3 15,0-7-30-15,-1-7-22 16,-2-3-7-16,-1 0-11 16,-4-2-6-16,-3 2 0 0,-4 3 0 15,-1 5-1-15,-2 7-10 16,-1 5-7-16,6 4 0 15,1 8-2-15,3 1-1 16,3 4-20-16,8 3-8 16,3 0 13-16,4 1-9 15,1-1 11-15,2 0 6 0,-1-3-20 16,-5 2-39-16,-3-1-63 16,-7 3-52-16,-4 0-151 15</inkml:trace>
  <inkml:trace contextRef="#ctx0" brushRef="#br0" timeOffset="13">13173 12387 913 0,'25'-10'146'16,"-1"2"-82"-16,1 4-17 15,3 3-39-15,-1 1-20 16,-2 2-53-16,0 5-62 15,-4 0-167-15,-1 0-171 16</inkml:trace>
  <inkml:trace contextRef="#ctx0" brushRef="#br0" timeOffset="14">13123 12219 210 0,'2'-1'197'16,"-3"-1"-167"-16,-2 1 54 15,3 0-20-15,0 1-34 16,-2-2-7-16,1 2-1 0,1 0-9 16,0-1 5-16,0 1 9 15,1-3 12-15,-1 3-8 16,0 1-2-16,0-1 12 15,0 0 13-15,-1 1-11 16,2-1-17-16,0 1-10 0,0 0-7 16,-1-1 5-16,3 2 2 15,-2-2 5-15,2 2 3 16,3-2-4-16,-1 2 3 16,1-2-2-16,2 1-3 0,3-1-1 15,0 0 7-15,4-1 2 16,4-1-4-16,1 0-3 15,2 2 1-15,-1-2-11 16,-2-1-3-16,-4 2-4 16,-3-2 1-16,-2 1 0 15,-2 1 1-15,1-1-1 0,-1 0 2 16,-2 1-2-16,-1 0 1 16,0 0-1-16,-1 0-1 15,-2 1 0-15,0-3 0 16,0 3-2-16,-1 0 1 15,-1 0-1-15,0 0 1 16,3 0 0-16,-3 0-1 0,0 0 1 16,1 0 0-16,0 0 2 15,0 0-1-15,0 0 0 16,0 0 0-16,2 0 1 16,-2 0-2-16,0-1-1 15,1 1 1-15,0 0-1 0,0 0-1 16,-1 0 1-16,1 0 1 15,-1 0-2-15,0 0 1 16,-1 0 1-16,1 1-1 16,-1-1 0-16,1 0 1 15,0 2-2-15,2-1 1 0,-2-1 2 16,0 0-2-16,1 1 0 16,-2-1 0-16,2 1 2 15,0-1-2-15,-2 0 2 16,0 0-1-16,0-1 1 0,-2 1-11 15,0-1-11-15,0 1-9 16,2-3-29-16,-6 3-58 16,2-2-107-16,-1-3-233 15</inkml:trace>
  <inkml:trace contextRef="#ctx0" brushRef="#br0" timeOffset="15">13689 10981 549 0,'6'-9'6'16,"3"5"21"-16,5 1 54 15,0 2-34-15,4 1 7 16,-1 4-10-16,-1 3-13 15,-3 3 0-15,-6 2-14 16,-4 0-11-16,-5 4 1 16,-8 1 7-16,-9 3 4 0,-8 3 0 15,-6 4-10-15,-3 4 9 16,1-2 23-16,3 0-17 16,6-2-5-16,10-4-8 15,10-6 1-15,8-7-3 0,10-8-4 16,14-2 11-16,5-5 3 15,8-6-12-15,4-5-5 16,0-4-91-16,1-4-205 16</inkml:trace>
  <inkml:trace contextRef="#ctx0" brushRef="#br0" timeOffset="16">16746 8785 132 0,'-1'-5'306'16,"-2"1"-226"-16,1 0 20 0,0 3-1 16,-2 1-38-16,0 0-13 15,3 7-27-15,0 6-19 16,3 2-2-16,9 5 3 16,3 5 5-16,7 0 2 15,3 2 7-15,-1-1 11 16,-2-2-5-16,-4-1-8 0,-8 0-4 15,-6-4-3-15,-5-2-1 16,-9-1 8-16,-7-4 6 16,-3-4-4-16,0-5-6 15,0-3-3-15,8-11-3 16,4-9 0-16,7-8-5 0,10-4-2 16,11-4-3-16,7-2-3 15,2 4 5-15,1 1 1 16,-4 4 2-16,-6 4 3 15,-6 5 2-15,-9 3 12 16,-5 9 2-16,-9 2-13 0,-6 6-7 16,-5 6-5-16,-4 8-50 15,0 5-136-15,-3 4-165 16</inkml:trace>
  <inkml:trace contextRef="#ctx0" brushRef="#br0" timeOffset="17">13835 13703 385 0,'-7'0'8'16,"3"-1"62"-16,3-2 62 16,2 3-45-16,3-3-29 0,6-2 2 15,6 0 2-15,4 1 5 16,2 1-8-16,3 2-8 16,1 4-30-16,-4 6-16 15,-5 4-3-15,-6 5 1 16,-9 2-1-16,-2 4 2 0,-13 0 2 15,-6 1 0-15,-6 2-3 16,-4 0 1-16,1-1-5 16,3-2 4-16,3-3-5 15,9-4 4-15,8-3-3 16,5-2 1-16,7-5-2 0,10-2 2 16,3-1 3-16,5 0-3 15,5-1-1-15,2-2-6 16,0 1-98-16,2-2-139 15,-3-6-214-15</inkml:trace>
  <inkml:trace contextRef="#ctx0" brushRef="#br0" timeOffset="18">13947 11003 327 0,'-1'-9'83'15,"-4"1"15"-15,-3 3 31 16,-2-1-67-16,1 5-12 16,1 1-14-16,-1-2-20 0,3 4-4 15,1 5 4-15,4 3-7 16,0 2-3-16,2 4 4 16,3 4 8-16,4-1 4 15,4 3-3-15,0-2-2 16,4-1 3-16,-2-1-3 0,0-2 2 15,-2-1-3-15,-1-2-8 16,-2-2-5-16,-4-3 1 16,-3-1-3-16,-4 3 1 15,-5-5 6-15,-7 1 4 16,-5 0-5-16,-3-3-3 0,-2-1-2 16,2-4-1-16,7-9-1 15,5-4 1-15,10-6-5 16,4-5 1-16,11-1 4 15,8-4-1-15,4 0-1 16,1-1 2-16,-4 3-2 16,-3 4 5-16,-7 1 14 0,-6 6 19 15,-7 5-18-15,-7 7-12 16,-8 4-10-16,-3 4-8 16,-1 9-156-16,-2 1-159 15</inkml:trace>
  <inkml:trace contextRef="#ctx0" brushRef="#br0" timeOffset="19">14320 13799 308 0,'-9'-5'38'15,"-2"1"52"-15,0 3 38 16,-1-1 0-16,-4 2-36 16,3 4-50-16,-1 3-9 0,3 1 0 15,2 0-16-15,3 1-15 16,5 1 2-16,1 2 10 15,7 1 9-15,4 0-8 16,3 3 0-16,5-1 8 16,2 1-4-16,-4 0-5 15,-2-1-1-15,-4 0 0 0,-4-2-3 16,-2-1 0-16,-3-1 12 16,-4-2-7-16,-7 0-6 15,-3-1-2-15,-5-2-5 16,0-4 3-16,-4-1-5 15,2-2 4-15,5-3-2 0,5-7-1 16,6-3 0-16,4-6-4 16,3-4 4-16,6-3 2 15,1-2 9-15,2 1 12 16,-3 2 5-16,-3 4-13 16,-4 4-9-16,-3 5 1 0,-7 4-1 15,-3 3-5-15,-2 3-26 16,-4 3-60-16,0 0-97 15,-2 4-147-15</inkml:trace>
  <inkml:trace contextRef="#ctx0" brushRef="#br0" timeOffset="20">16395 8606 322 0,'-5'-7'98'0,"3"-1"-27"16,0 1 26-16,0-1 7 15,4 3-37-15,-1-3-4 16,5 1-10-16,3 1-12 15,1 0 5-15,1 4 5 0,1 2-13 16,1 0-22-16,-1 8-11 16,-2 2-1-16,-2 2 6 15,-2 1 5-15,-1 1 1 16,-4-1 1-16,-1-3-1 16,-4 3 3-16,-4-3-1 0,-2 1-10 15,0-1-3-15,-1 0-1 16,3 2-3-16,2 0-2 15,4 1 0-15,1-2-1 16,3 2 1-16,6-1 0 16,3-1 2-16,3-1-1 0,2 1-5 15,2 1-73-15,-1-1-87 16,1-1-154-16</inkml:trace>
  <inkml:trace contextRef="#ctx0" brushRef="#br0" timeOffset="21">15779 11753 179 0,'-1'-14'74'16,"-1"-3"18"-16,2 2-14 16,-3 0-6-16,5 1 1 15,-2 2 10-15,3 0-8 16,2 2-11-16,2 0-2 0,3 2-11 15,4 3-10-15,3 1-3 16,5 1-16-16,2 1-13 16,-2 4-3-16,-1 1-1 15,-4 2 0-15,-4 4-3 16,-7 0 5-16,-4 4 7 0,-5 0 8 16,-5 1-7-16,-3 1-6 15,-4 1-3-15,4-1-6 16,1 1 3-16,4-2-4 15,4-2 0-15,4-1 1 16,3-1-1-16,8-2 5 0,3 0-1 16,2-3-4-16,3 0-5 15,-2-2-87-15,0-2-133 16,-2-4-115-16</inkml:trace>
  <inkml:trace contextRef="#ctx0" brushRef="#br0" timeOffset="22">16199 11579 779 0,'1'-1'68'0,"2"6"-3"0,4 7-35 16,7 7 48-16,0 4-36 16,1 4-16-16,-2 2-19 15,-2-1 0-15,-5-2-1 16,-4-4 9-16,-6-2 21 15,-8-8 11-15,-2-1-14 16,-2-7-10-16,1-2-13 0,0-4-7 16,6-5 0-16,5-7-10 15,6-7-28-15,7-6-2 16,14-2 18-16,6-4 12 16,6 1 4-16,1 0-1 15,-3 5 3-15,-6 5 2 0,-11 8-2 16,-12 3-4-16,-10 11-7 15,-16 3-29-15,-10 11-91 16,-5 5-117-16,-7 6-117 16</inkml:trace>
  <inkml:trace contextRef="#ctx0" brushRef="#br0" timeOffset="23">16857 10019 95 0,'0'-12'-3'15,"-2"0"7"-15,2 1-42 16</inkml:trace>
  <inkml:trace contextRef="#ctx0" brushRef="#br0" timeOffset="24">16863 9950 50 0,'0'0'98'0,"0"0"-39"16,0 0-12-16,0 0-11 16,0 0-4-16,0 0 24 15,0 0 5-15,2-37 41 16,-2 31 17-16,0 2-15 0,0 0-13 15,0 1-11-15,0 1-40 16,1 4-17-16,-1 2-22 16,1 3 10-16,0 4 14 15,1-1 5-15,2 2-6 16,2 1-1-16,1-1-5 16,4 2 5-16,2 1 3 0,3 1 0 15,2 2 3-15,5 3 3 16,3-1-3-16,1 5-8 15,0-1-4-15,3 2-5 16,-2 1-2-16,-2-2-3 0,1 0 0 16,-1-3-2-16,1 0-2 15,0-1 1-15,1-2-1 16,-1 0-1-16,-2-3 1 16,1 0-1-16,-2 2-2 15,-3-4 3-15,-2 1-4 16,-1 1 4-16,-1-3-5 0,-2-1 6 15,-2 1-5-15,0-3 4 16,-4-2-9-16,-2-1-13 16,0-2-8-16,-4-1-21 15,-1-1-26-15,-2-1-32 16,1-1-54-16,-4-1-76 0,-9-1-78 16</inkml:trace>
  <inkml:trace contextRef="#ctx0" brushRef="#br0" timeOffset="25">17268 10501 670 0,'10'9'22'15,"4"-1"82"-15,2 2 35 0,5 0-37 16,3 3-33-16,1 0-10 15,2-3-7-15,-2-2-13 16,1-1-11-16,-1-3 0 16,-3-3 3-16,-1 0-9 0,-1-3-6 15,-5-5-2-15,0-4 3 16,-4-5 0-16,-3-6-4 16,-1-5 5-16,0-9-8 15,-4-6-6-15,-1-5-3 16,0-1-2-16,-1 2 7 15,-4 5-8-15,-1 9-4 0,-4 7-5 16,-2 10-1-16,-1 11-25 16,1 4-68-16,-2 12-87 15,2 5-127-15,1 4-185 16</inkml:trace>
  <inkml:trace contextRef="#ctx0" brushRef="#br0" timeOffset="26">16498 12800 522 0,'2'0'37'0,"-1"0"2"16,4-1-16-16,4 0 58 15,5-7-9-15,6-6 11 16,8-8 1-16,9-11 4 16,9-8-8-16,6-8-2 15,6-7-19-15,2-1-19 0,-6 4-18 16,-3 6-10-16,-9 8-5 15,-6 7-6-15,-6 12 0 16,-5 5-1-16,-1 5-3 16,-1 2 0-16,-1 3 1 15,-2 1-7-15,-2 1-2 0,-3 0-5 16,-3 1-15-16,-3 0 10 16,-3-1 12-16,-4 0-55 15,0 2-42-15,-6-3-73 16,-7-2-232-16</inkml:trace>
  <inkml:trace contextRef="#ctx0" brushRef="#br0" timeOffset="27">17062 12197 656 0,'38'-6'7'0,"8"5"67"16,6 2 52-16,3 3-64 15,-2 8-47-15,-3 3 11 16,-9 2 17-16,-6 1-19 16,-10 3-9-16,-10 1-10 0,-6 1-5 15,-7 4 20-15,-8 3-5 16,-10 1-5-16,-4-1-2 16,-3 1-7-16,-5 1-28 15,0-4-56-15,-2-5-113 16,-2-6-165-16</inkml:trace>
  <inkml:trace contextRef="#ctx0" brushRef="#br0" timeOffset="28">18025 10362 696 0,'6'-3'53'15,"-4"2"-18"-15,-1 1-15 16,-1 10 2-16,0 4 30 16,-4 5 7-16,-1 4-14 0,1 3-24 15,0 3-2-15,2 2-4 16,-1-1 10-16,0 0-5 15,1 1-5-15,1-4 2 16,-1 1-2-16,1-6-5 16,0 1-3-16,1-2-4 0,0-1-2 15,4-4-2-15,2 0 0 16,2-3 2-16,2-3 10 16,1-1 11-16,1 0-11 15,3 0-5-15,1-1 1 16,-1 0 5-16,0-1-3 0,2 1 0 15,0-1-2-15,3-1 6 16,2-2-4-16,3-2-2 16,2-1-6-16,6 0 3 15,2-2-5-15,3 0 5 0,0-1-5 16,1-1 11-16,0 2 9 16,0 0-9-16,-2 0-2 15,-1 0-4-15,2 0 1 16,0-1 0-16,2 0-3 15,2 0 2-15,4 1-2 16,2-3 0-16,4 0-1 0,3 1-3 16,0 0 5-16,-2 0-5 15,3 2 4-15,-3-1-2 16,1 4-2-16,-2-2 6 16,1 0 0-16,1-2 2 15,0 1-1-15,1-3-4 0,4 3 0 16,0-2 0-16,3 1-1 15,0 2 1-15,1 0-1 16,-3 0 0-16,-3 0 1 16,0 3-1-16,-3-1 0 15,-2-1 1-15,-1 3-1 0,0-1-1 16,1-3 1-16,1 3 0 16,3-1 0-16,3 1 1 15,1 1-2-15,1 1 2 16,-1-1-2-16,0 1 2 0,-2 0-2 15,-3 1 2-15,1 0-1 16,-2 1 0-16,0-3 1 16,3 2 0-16,-1-2-3 15,3 0 3-15,3 1-2 16,-3-1 1-16,-1 0 0 16,0 2 1-16,-7-1-1 0,-5 1 0 15,-7 0 0-15,0-2 0 16,-4 2 0-16,-2-2 0 15,-5 1 0-15,-1-2 1 16,-4 0-1-16,-2 0-1 16,-3 0-1-16,-5-1 1 0,-4 2 2 15,1-3-1-15,-7-1 0 16,2 1 0-16,-3 1 1 16,-1-3 2-16,2 1-1 15,2-1 1-15,2 0 0 16,0 0-2-16,3-1 0 15,-1-1 0-15,-1 2 0 0,0-1-1 16,-3 1 1-16,-1 1 1 16,-2-3 5-16,-2-1 8 15,1-3-8-15,1 1-4 16,-4-1-2-16,2-2-2 16,0 0 1-16,-1-1-3 0,-1-1-1 15,0 0-1-15,-1 0 5 16,0 0 2-16,-1-4-2 15,-1 2-3-15,3-2-6 16,-1 0 0-16,3 0-3 0,-2-2 4 16,1 3 2-16,0-3 3 15,0 3 6-15,-1 2-3 16,0-1 1-16,0 2-2 16,1 0 2-16,1 0-1 15,0 0 0-15,-1 2-1 0,1 0 1 16,-2-2 1-16,2 1-2 15,0 0 1-15,0 1 1 16,1 0-2-16,0 0 0 16,0 1-2-16,-1 0-3 15,1 4 5-15,-1 1 1 16,-1 0-1-16,0 1-2 0,-1 0-3 16,1 0-3-16,-2 1 6 15,-2 0-1-15,2-1 1 16,-3 2 7-16,1 1-2 15,-1-1-2-15,-2 0-1 16,5 0 1-16,-5 1 1 0,2 0-2 16,-1-1 1-16,0 1 0 15,-4 1-1-15,2-2 1 16,-1 2 1-16,-3-1-4 16,2-1 4-16,-2 1 0 15,-1 0 0-15,1-2-1 0,-1 0 1 16,-1 0 0-16,-3 1-1 15,-1-2-2-15,-1 2 1 16,-3 0 0-16,-4 0 0 16,0-2 0-16,-1 2 1 15,-2-1 1-15,-1 0 1 16,-5 0-3-16,2 0 1 0,-2-4 3 16,-3 1-3-16,-1 0 0 15,-4 0-2-15,1 0 5 16,-3 0-5-16,0 1 3 15,-3-1 3-15,-1 1-4 0,-3 0 2 16,2 0-4-16,-2 0 4 16,0-1-1-16,-2 1 0 15,-1-1 1-15,-1-1-2 16,-3 1 0-16,0 0 0 16,0 1 1-16,1 0-2 0,-1 1 3 15,3-2 1-15,0 2 3 16,2-2-11-16,2 1 7 15,1-2-2-15,2 2 2 16,0-2-1-16,1 0 0 16,2 1 1-16,-1 0 3 0,1 2 2 15,0-3-2-15,1 3-3 16,2-2 0-16,0 0 0 16,1 1-2-16,3-1 1 15,-2-1 1-15,2 0-1 16,-1-1 0-16,3 2 0 15,-1 1 1-15,1 0 0 0,-3 1-2 16,1 0-1-16,-1 2 2 16,1-2 0-16,-1-1-3 15,3 2 3-15,2-1 2 16,0-1-2-16,3 1 0 0,0-3 1 16,0 2-2-16,0 0 1 15,0-1 2-15,-1 2 1 16,-2-1-1-16,-1 2-1 15,1-1 3-15,-1 1-1 16,1 0 1-16,0 1-3 0,1-3-1 16,0 0 0-16,0 2 1 15,3-2-1-15,-1 1 3 16,4-1 3-16,1 1 3 16,4 1-2-16,3-2-3 15,4 0 0-15,2 2-2 16,4-3-1-16,1 2-2 0,3-1 0 15,1 0-1-15,3 0-1 16,2 0-1-16,-2 1-6 16,6-1-6-16,-1 3-11 15,4-2-21-15,3 3-47 16,2-1-88-16,0-1-153 0</inkml:trace>
  <inkml:trace contextRef="#ctx0" brushRef="#br0" timeOffset="29">18079 9822 710 0,'-5'6'31'0,"1"4"-19"0,1 8 18 15,3 4 33-15,-3 4-10 16,3 2 14-16,6-1-1 16,1-2-15-16,2-4-3 15,3-2-22-15,1-5-21 16,4-3-8-16,1-2-8 0,1-2-105 16,-3-4-158-16,0-2-427 15</inkml:trace>
  <inkml:trace contextRef="#ctx0" brushRef="#br0" timeOffset="30">21412 10088 492 0,'17'-3'77'0,"-2"0"-12"0,3 2-15 16,-2 2-18-16,-5-1-18 15,-2 4-3-15,-3 0 14 16,-1 0 1-16,-2 2 3 15,-1 1 0-15,1 2-4 16,-2 4-7-16,-1 2 0 0,2 3 1 16,-2 4 4-16,-4 1 8 15,-2 4 3-15,0-1-5 16,0 1-1-16,2-2-7 16,1-1-7-16,3-4-10 15,0-1-2-15,1-4-2 0,3-2 1 16,0-3-3-16,-1-4 1 15,-1-3-8-15,0-1-12 16,-3-4-15-16,-1-7-24 16,-5-4-105-16,-2-6-89 15</inkml:trace>
  <inkml:trace contextRef="#ctx0" brushRef="#br0" timeOffset="31">21422 10194 378 0,'9'-3'263'0,"4"2"-164"0,5-2 4 16,3 6-36-16,2-2-64 16,3 3-17-16,1 0-97 15,-3-3-44-15,1-1-45 16,-1-7-22-16</inkml:trace>
  <inkml:trace contextRef="#ctx0" brushRef="#br0" timeOffset="32">21733 10072 532 0,'0'0'170'0,"0"0"-44"16,0 0 11-16,0 0-65 16,0 0-50-16,0 0 1 0,0 0-3 15,-16-21-12-15,15 38-3 16,1 4 0-16,3 3 3 16,7 4 11-16,3 2 11 15,0-1 1-15,-2 1-6 16,-2-3-13-16,-2-3-6 15,-5-4-5-15,0-2 2 0,-8-5-1 16,-1-2 3-16,-6-3 0 16,-3-3 1-16,3-5-12 15,-1 0-19-15,0-5-9 16,3-7 5-16,6-2-4 16,5-4 8-16,2-1 17 0,6-1 2 15,5-4 4-15,5 1 1 16,0-3 1-16,4 0 2 15,-1-4 16-15,0 0 12 16,-2 2 5-16,1 0 0 16,-5 4-10-16,-2 2 1 0,-2 5-1 15,-6 3-11-15,-4 6-7 16,-2 3-5-16,-9 4-11 16,-4 4-15-16,-2 6-33 15,-4 7-12-15,-1 1-30 0,1 1-73 16,1 0-68-16,4-3-194 15</inkml:trace>
  <inkml:trace contextRef="#ctx0" brushRef="#br0" timeOffset="33">22070 10084 489 0,'1'-5'359'0,"-1"-2"-274"15,-2 2-7-15,1 2-12 16,-3 1-35-16,-1 1-26 16,0 2 3-16,-2 2 8 15,2 3 6-15,-2 4-2 0,3 1-5 16,2 2 0-16,-1 1 6 15,2 2-4-15,1 0-10 16,-4 3-2-16,6-2-2 16,-2-1-2-16,3-1 4 15,-2-2-6-15,1-2 3 0,0-4 9 16,0-1 1-16,0-3 4 16,-2 0-2-16,2-2 1 15,-2-1-4-15,2 2-8 16,-2-1 0-16,2-1-1 15,-2 0-3-15,0 1 2 0,1 1-2 16,-1-2-1-16,0 1-2 16,0 1-4-16,0-1 4 15,0 1-1-15,-1-1 3 16,1 0 4-16,0-1 0 16,0 2-3-16,1-2 0 15,0 1-1-15,0 1 1 0,2-1 0 16,4-1 2-16,3 2 3 15,1-2-5-15,2-2 7 16,5 1 1-16,1-1 1 16,0-1 0-16,2-1-1 15,-6 0 0-15,-2 1-9 0,-6 0-13 16,-3-1-55-16,-4 3-40 16,-4-6-94-16,1-3-143 15,0-6-221-15</inkml:trace>
  <inkml:trace contextRef="#ctx0" brushRef="#br0" timeOffset="34">22211 10064 560 0,'-1'-2'247'16,"0"4"-120"-16,-3 9-46 0,-3 10-28 16,1 9 6-16,-6 10-27 15,0 5-4-15,1 4-14 16,-2-2-8-16,6-1-4 15,1-2-98-15,3-2-88 16,1-3-105-16</inkml:trace>
  <inkml:trace contextRef="#ctx0" brushRef="#br0" timeOffset="35">17820 12296 400 0,'0'0'114'0,"-1"-1"13"16,1 2-21-16,0 0-23 15,0 5-69-15,0 5-9 16,0 0 8-16,0 3 5 16,0 3 1-16,0 1-1 0,-1-1 2 15,0 1 2-15,1 0-5 16,-1-4-7-16,0 3 3 15,1-3-6-15,0 0-3 16,0-2-3-16,0 0 0 16,0-2 0-16,2-1-1 15,-2 1 0-15,1-4-1 0,2 2 0 16,3-2-2-16,0 0 5 16,2 0-2-16,3-1 0 15,0 0 2-15,3-2-1 16,-1 0 0-16,0-1-1 15,1-1 5-15,-1-1 4 0,-1 3-1 16,-1-5 3-16,1 2 1 16,1-1 3-16,0 0-8 15,0-1-1-15,1-1-1 16,2 3 1-16,-2-1 0 16,2-1-3-16,1-1-3 0,0 2 1 15,0-1-1-15,1 1 1 16,-1 0 1-16,1 0 2 15,0 0 0-15,-2 0 0 16,3 0-1-16,0-2 1 0,4 3-4 16,1-2 4-16,2-3-4 15,3-1 0-15,0 2 0 16,1-2 1-16,2 2-1 16,0 1 0-16,1 0 2 15,1 2 0-15,1-2 2 16,2 1-1-16,1-2-3 0,4 0 2 15,0 0-2-15,5-2 1 16,0 0 0-16,4-1-2 16,2 2 1-16,-2 0 1 15,1 1-1-15,-1 0-2 16,0 3 4-16,0-1-4 0,-3 1 2 16,4-1 2-16,-3 1-3 15,0-1 2-15,0-1-2 16,2 2 1-16,-3 0 1 15,3-2-1-15,-1 3 1 16,2-2 1-16,-1 4 2 0,-2-1-3 16,-1-1 0-16,-1 3-1 15,-1 0 0-15,-1-2 1 16,1 2-2-16,-2-1 1 16,2 0 0-16,-2 0 2 15,2-1-3-15,0 3 1 0,0-1 0 16,0 2 0-16,1 0 0 15,-2 1 1-15,0 0-1 16,-1-2 0-16,-2 2 0 16,1-3 0-16,-1-1 1 15,0 2-2-15,1-3 2 0,1 3-1 16,0-3 0-16,-3 2-1 16,3 1 1-16,-2-1 1 15,-2 1-2-15,1 1 2 16,-1-2-1-16,2 0 1 15,2-1-1-15,-2 0 0 16,1 0 0-16,0-1 1 0,-1 0-1 16,-1 1 0-16,-1-1-2 15,-4 0 4-15,0 1-2 16,-5-1 0-16,0 1 0 16,-4 0 0-16,-5 0-1 15,-2 0 2-15,0 0-2 0,-3-2 2 16,0 1 2-16,-2-1-4 15,-3 2 4-15,-1-4-3 16,0 1 2-16,-4 1-1 16,-3-3 2-16,1 1 2 15,-3-1 3-15,0 0-3 0,-2-3-3 16,2-1-1-16,-4 0 0 16,-2-2-1-16,3-1 0 15,-3-1 2-15,0-2-3 16,-1 1 1-16,3-1 1 15,0 0-1-15,0 0 0 0,0-1 0 16,4 2-1-16,-1-1-5 16,0 0-6-16,1-2 6 15,0 2 4-15,-2 1 2 16,0-1 1-16,-2 3-1 16,1 1 1-16,-1 2 0 0,2 0 0 15,-2 2-1-15,-2 1-1 16,2 0-2-16,0 0 1 15,-1 4-5-15,1-1 2 16,0-1 4-16,-2 2-1 16,3-1 1-16,-1 0 3 0,0 1-1 15,0-1 0-15,0 0 1 16,-2-1-2-16,0-1 1 16,0 2-1-16,2 0 1 15,-2-1-1-15,2-1 2 16,1 1-2-16,-1-1 1 15,0 1-2-15,0 0 1 0,0-1 0 16,-2 0-1-16,-1 2 1 16,1-2-2-16,-1 0 0 15,0 0 0-15,-1 2 2 16,3-1 1-16,-1 1 0 16,2 0-1-16,-4 0 1 0,5 0-1 15,0 1-1-15,-1-2-1 16,-1 2 0-16,0 1 0 15,-1-1-2-15,-1 1 4 16,1-1 0-16,-3 0 2 0,4 0-1 16,-2-1-1-16,0 0 0 15,0 0 1-15,1 0 0 16,-2 0-1-16,2 1 2 16,-2-1-2-16,1 1 0 15,0 0-1-15,-2 0-1 0,-3 0 3 16,2 0-1-16,-2 0 0 15,-1 0 1-15,-2 0-2 16,2 0 1-16,-3 0 2 16,-1 1-1-16,-1-1 2 15,-3 0 1-15,0 1 1 16,-3 2-3-16,-2-1-1 0,-4-2 1 16,2 3-5-16,-4 0 6 15,-6 2-5-15,1-1 4 16,-2-1 0-16,-4 1 0 15,3-1-2-15,-1 2-2 16,-1-2 4-16,-1 0-1 0,-1 1 5 16,0 0 3-16,1-1-1 15,-3 0-4-15,0 1 2 16,2-2-4-16,0 1 0 16,0-1-1-16,-1 0-1 15,-1-2 2-15,1 2-4 0,-3-1 5 16,2-1-3-16,0 2-1 15,2-2 3-15,-3 0-2 16,3-1 2-16,-1 0 1 16,1-2 0-16,0 2 0 15,1 1-4-15,1-3 2 0,0-1 0 16,1 1 0-16,-1 0-1 16,2-1 2-16,-1 2 2 15,-1-1-1-15,2 0 0 16,-1 2-2-16,2-1 1 15,1-1-3-15,-1 1 3 0,3-1-2 16,2 1 1-16,0 0-2 16,-1-1 1-16,0 3 0 15,-1-2 0-15,1 1 0 16,-1 0-1-16,-2-1 2 16,1 2-1-16,2 0 1 0,0 0 0 15,-1 0-2-15,1 0 1 16,-1 0 1-16,0 2-3 15,-3-1 1-15,-2 1 1 16,0 2 2-16,-1-1-1 16,0 2-2-16,-1-1 2 0,1 0 0 15,2-1-1-15,-1-1 1 16,0-1 0-16,1 0-1 16,-2 0 2-16,-2-1-3 15,1 1 3-15,0 1-1 16,-2-1 3-16,1 1-3 0,0-1 0 15,-2 1 1-15,3-1-1 16,0 1 0-16,1-1 1 16,3 1-1-16,2-4 0 15,3-1 0-15,3 2-1 16,0-1 0-16,4 1 3 0,1-1 0 16,-1 2 0-16,7-1-3 15,0 1 0-15,2 0 1 16,2 0 0-16,3-2-2 15,2 2 1-15,0-2 0 16,4 1 2-16,0 0-1 0,0-1-1 16,1 1 1-16,0-1 0 15,-2 1 0-15,4 0-1 16,-2 1 0-16,1-2-2 16,2 1-1-16,0-1-5 15,-1 1-1-15,0 1-2 0,1-2-5 16,0 1-6-16,-1-1 2 15,3-1-5-15,1-1-19 16,-1 1-13-16,1-1-22 16,2-1-91-16,-4-1-88 15,2 0-308-15</inkml:trace>
  <inkml:trace contextRef="#ctx0" brushRef="#br0" timeOffset="36">17870 11930 559 0,'0'-8'45'15,"-2"5"14"-15,1 2 44 16,0 5 9-16,0 9-87 16,1 7 14-16,1 4 19 15,1 3-20-15,-1 2-11 0,5-2-8 16,1-4 1-16,2-5-12 16,1-3-11-16,4-2-10 15,0-4-55-15,1-3-123 16,-3-2-128-16</inkml:trace>
  <inkml:trace contextRef="#ctx0" brushRef="#br0" timeOffset="37">21473 11801 477 0,'9'-6'144'0,"3"-2"-99"16,5-1 42-16,5 2 26 15,5 0-29-15,0 2-28 16,-4 2-15-16,-3 3-25 15,-4 0-12-15,-6 2-1 16,-6 7-7-16,-3 2-3 0,-1 5 13 16,-1 4-5-16,-4 3 0 15,-2 4 5-15,2 2-2 16,-3 1 5-16,0 0 2 16,2 0 6-16,1-4-4 15,1-1-4-15,0-4-5 16,2-5-2-16,1-3 0 0,-1-4-11 15,1-5-53-15,1-3-60 16,0-5-92-16,-1-7-55 16</inkml:trace>
  <inkml:trace contextRef="#ctx0" brushRef="#br0" timeOffset="38">21544 11919 554 0,'2'-3'65'16,"6"3"4"-16,3 0 4 15,5 2-41-15,4 4-35 0,0 1-84 16,4-3-135-16,2-2-153 16</inkml:trace>
  <inkml:trace contextRef="#ctx0" brushRef="#br0" timeOffset="39">21833 11861 503 0,'0'0'85'0,"0"0"7"16,0 0 25-16,0 0-12 15,0 0-65-15,0 0-39 16,0 0 16-16,-25-21 9 16,23 34-1-16,1 3-12 15,4 5 7-15,7 3 11 0,-1 1-2 16,3 1 6-16,-2 3-8 16,-3-3-7-16,-5 0-10 15,0-3-9-15,-6-2 4 16,-3-3 1-16,-3-5 6 15,-2-3-3-15,3-4-3 0,-4-6-3 16,1 2 0-16,2-7-22 16,2-5-10-16,6-5-3 15,6-4 1-15,5-5 27 16,9-1 3-16,7-4 9 0,2 0 4 16,5-3 3-16,-2 2 12 15,-2-1 8-15,-2 0 11 16,-7 4-3-16,-4 3-12 15,-8 2-18-15,-7 4-8 16,-3 4-7-16,-13 4-2 0,-5 5-2 16,-6 5 1-16,-1 0-51 15,-2 9-42-15,2 5-33 16,3 2-135-16,0 0-146 16</inkml:trace>
  <inkml:trace contextRef="#ctx0" brushRef="#br0" timeOffset="40">22288 11873 480 0,'0'-11'107'0,"0"0"-41"16,-3 4 17-16,-1 3 9 0,0 3-32 16,-2-1-18-16,-2 4-16 15,-2 5-15-15,-4 4-4 16,0 5 1-16,-3 7 0 16,1 3 7-16,1 3 7 15,4 3 0-15,7-3-9 16,0-1 1-16,10-4-8 0,7-5-4 15,7-6 5-15,3-5 5 16,3-4-5-16,1-2-3 16,0-4-36-16,0-6-69 15,-4-3-102-15,-4-3-56 16,-3-3-49-16</inkml:trace>
  <inkml:trace contextRef="#ctx0" brushRef="#br0" timeOffset="41">22400 11997 222 0,'-4'-6'217'0,"-7"4"-49"16,-3 4-35-16,-1 6-22 15,-3 8 4-15,3 6-63 0,2 0-33 16,1 6-13-16,5-1-3 16,4-2-3-16,3-2-89 15,3-3-147-15,4-5-120 16</inkml:trace>
  <inkml:trace contextRef="#ctx0" brushRef="#br0" timeOffset="42">22288 10846 443 0,'3'-3'41'0,"-3"3"8"16,1-3 8-16,0 2-27 16,-1 1-13-16,1-2-13 15,1 4-5-15,-2-2 1 16,0 1 2-16,0 1 8 16,0-1 6-16,2-1 9 0,-2 1 14 15,3 0 1-15,-2-1-2 16,7 0 3-16,2 1 8 15,3-2-6-15,3 1-5 16,4 1-9-16,2 0-12 16,6-1-9-16,0 4-2 0,6 2 3 15,6 1 5-15,7 1 2 16,7 0 0-16,5 5-3 16,5-1-6-16,1 5-1 15,-2 4-2-15,1 4-4 16,-5 2 2-16,-5 3-2 0,-2 3 0 15,-6 2 0-15,-6 1 0 16,-7 1 0-16,-4 1 0 16,-8 2-1-16,-1 2 1 15,-3-2 1-15,-1 2 0 16,0 0 1-16,-1-1-5 0,-1 4 8 16,1 0-9-16,-3 3 6 15,-3 0-2-15,-3 0-2 16,-2-1 1-16,-3-4 2 15,-4-2-1-15,-5-1 5 16,-3-6-6-16,-3 0 4 16,1 0-1-16,-2-1 1 0,-2-2-4 15,-3 0 4-15,0 0-4 16,-4-3 4-16,-4 0-1 16,2-3-2-16,-1 0 2 15,-2-1-1-15,-1 1 2 0,-1-5-3 16,-2 4 3-16,2-4-1 15,1 1-2-15,0-2 1 16,4 0 0-16,0-2-1 16,6-1 1-16,-1-1-1 15,5-3 0-15,0 0-5 16,4-2-29-16,0-2-40 0,1-1-72 16,1-2-64-16,-2-3-186 15</inkml:trace>
  <inkml:trace contextRef="#ctx0" brushRef="#br0" timeOffset="43">21903 12572 436 0,'13'-3'10'0,"3"0"56"15,6 2 24-15,7-2-21 0,6-3 12 16,7-3 7-16,8-2-10 16,6-2 5-16,4-1-25 15,-5 0-26-15,-1 2-16 16,-8 1-11-16,-6 3-6 16,-5 2 4-16,-5 2-2 0,3 2 0 15,4 0 6-15,5-1 6 16,4 4 0-16,1 0-5 15,-4 0 1-15,-5 0 3 16,-10 0-4-16,-7-1-2 16,-7 0-7-16,-6 0 2 15,-1 1 8-15,-3 0 8 0,1 0-9 16,1 0-7-16,-1 1-1 16,-2 0 1-16,3-1-4 15,-4 3 4-15,0 3-6 16,0-1 4-16,-3 3 5 0,-1 0-3 15,0 0 5-15,1-2-3 16,0-1-5-16,0 1 3 16,-1-3 2-16,0 2-5 15,2-1 5-15,-4 2-2 16,-4 1-2-16,1-1 3 16,-4 3-3-16,-2-1 6 0,-1 0-4 15,2 0-2-15,-2 0 4 16,3-1-4-16,0 0 0 15,-1 1 1-15,-5-1-1 16,1 2 3-16,-3 0-4 0,-4 0 2 16,0 2 0-16,-5 0 1 15,-4 1-4-15,-1 0-4 16,-5 2-2-16,-3 1 3 16,-5-2 0-16,-6 3 1 15,-3 1 5-15,-7 0-1 16,-5 0 1-16,-6 2 0 0,-4 0 1 15,-3 0-1-15,-4 2 1 16,-1 0-4-16,-3-2 6 16,1 2-3-16,0-3 4 15,-1-2 0-15,-3 0 6 16,-3-2-4-16,0 0-3 0,-2-2-2 16,-2-1 0-16,-1-1-1 15,-1-3 0-15,1-2-2 16,-3 0 4-16,1-3-2 15,2-1 0-15,-1-1 1 16,-1 1-2-16,1-2 2 16,1 2-3-16,-2-1 3 0,-4 0-1 15,4 2-2-15,0-4-5 16,1-1 1-16,2 2 2 16,3-4 1-16,3 1 1 15,0-1 1-15,1 2 0 0,5 2-2 16,4-3 4-16,0 6-2 15,0 3-1-15,6 1 2 16,1 3-2-16,2 1 3 16,2 2-2-16,5 0 1 15,4 1-3-15,3 2 2 0,5 0 0 16,4 0-1-16,4 0 2 16,6 2-2-16,2-1 1 15,2 1-1-15,3 0 4 16,3-1-4-16,2 4 1 15,4-3 3-15,4 0 4 16,5 1-2-16,6-1-1 0,5 0-3 16,2 0 1-16,4-4-1 15,4 2 5-15,7-4 8 16,0-1 3-16,4 0 0 16,1-2-1-16,1 0-5 0,0-2 2 15,1-1-2-15,1-1-2 16,-2-2-5-16,2 0 2 15,-2-2-3-15,-2-2 1 16,1 1 0-16,-3-4-1 16,-1 2-1-16,-4-2 0 15,1 3 0-15,-2 0-1 0,-1 1-2 16,0-2-16-16,-4 2-16 16,2 1-19-16,-3-1-62 15,-2-1-18-15,0 0-68 16,0-5-17-16,-2-4-188 15</inkml:trace>
  <inkml:trace contextRef="#ctx0" brushRef="#br0" timeOffset="44">18061 13472 418 0,'-3'0'93'16,"5"0"16"-16,5-1-32 0,2 2 6 15,5 2 3-15,1 4 25 16,3 1-50-16,0 4-34 15,2 0-6-15,-3 0-10 16,0 1-1-16,-4 0-2 16,-2-1 0-16,-7-1-1 0,-4 0 1 15,0 0-4-15,-9 3 3 16,-4-2-2-16,-3 1-19 16,-1-1-56-16,-1-1-47 15,4-2-84-15,3-5-131 16</inkml:trace>
  <inkml:trace contextRef="#ctx0" brushRef="#br0" timeOffset="45">18553 13655 404 0,'2'-1'330'16,"0"2"-244"-16,0 6-36 15,1 8-13-15,0 10-7 0,-3 4-25 16,2 6 11-16,-3 4 9 16,-3 1 9-16,0-1 0 15,0-1-11-15,2-4-12 16,-2-1-6-16,3-6-3 15,0 0 0-15,0-2-1 16,2-3 0-16,2-1 0 0,5 1 0 16,2-4 6-16,3-3 0 15,8 2 6-15,1-4 7 16,4-1-3-16,6-1 0 16,4-2 4-16,5-1 5 15,4 0-11-15,3 0-10 0,4-2-3 16,1 1-3-16,2-1 4 15,2-2-2-15,5-1-2 16,3-1 5-16,3-1-1 16,2 1 4-16,2-1-1 0,3-1 4 15,-1 1-12-15,-1 0 4 16,3 0-1-16,-1 1-3 16,2-1 5-16,-2-1-2 15,1 1 0-15,-1-1-2 16,3 0 1-16,0 2-1 15,1-2 3-15,0 0-1 0,3 1 0 16,0 1-1-16,-1-2-2 16,1 3 4-16,-5 0-2 15,5 2 0-15,-1-1 1 16,1 1-2-16,4-1 2 16,2-1-1-16,4 1 1 0,0-2-3 15,1 1 5-15,1-1-3 16,0 1 0-16,0 1-1 15,0-1 2-15,0 0-1 16,5 2 1-16,-3 0-1 16,-2 0 0-16,-1 1 0 15,-1-1 0-15,-2 2 0 0,0 0 2 16,-4-1 0-16,0 2-1 16,1-1 0-16,-4 0 0 15,-4 0-1-15,2-1 0 16,-1 1-1-16,-2-1 2 0,-2-1 0 15,1 1-1-15,-4 1 2 16,-1 0 2-16,-3-1 6 16,0 0-3-16,-6-1 0 15,2 1-7-15,-5-2 1 16,2 0 0-16,-4-2-2 16,-2 2 3-16,-1-1-2 0,-4-1 1 15,-4 1-1-15,-3-2 0 16,-3 1 1-16,-5-1-1 15,-5 0 0-15,-2 1 1 16,-3-2 0-16,-1-2 0 16,-5 2 1-16,-2-2 1 0,-3 2 2 15,-5-3-2-15,-1 1 1 16,-2-2 3-16,-2-2 4 16,-2 0 3-16,1-2-2 15,-1-1-5-15,0-2-3 16,-1-2-4-16,2 1 1 0,0-1-1 15,0 0 0-15,-1-2 1 16,-1 1-1-16,0 0 0 16,2-4 1-16,-1 1-1 15,0-1 0-15,3-3 0 16,-1 1 1-16,-1-2-3 0,3 0 2 16,0-2-1-16,-1 1-2 15,-1-1 4-15,-1 2-2 16,1-2 2-16,-1 4 0 15,1 0-1-15,0 0-1 16,-1 1 2-16,0 1-2 0,0 1 1 16,-2 1-1-16,-2 0 1 15,2 3-2-15,-4 1 0 16,2 1 1-16,-4 1 0 16,-2 2 0-16,3 3-2 15,-3-1 2-15,0 3-1 16,-2-1-3-16,0 3-1 0,-4-1-1 15,1 3 2-15,-4 0 1 16,0-1 2-16,-4 3 0 16,-1-1-1-16,-3 1 3 15,-2 0 1-15,-4-2-1 0,-2 1-1 16,-3-1 2-16,-3 1-1 16,-3-2 0-16,-3 1 0 15,0-1 2-15,-6-1-3 16,1 1 0-16,-5-2 3 15,0 1-1-15,-2-2-2 16,-1 3 3-16,-3-3-2 0,-3 0 0 16,-1-2-1-16,-1 1 3 15,-4-2 0-15,1 0 1 16,2-1 0-16,0 1-2 16,1-1-2-16,3-1 3 15,-1 0-1-15,-1 0 0 0,1-1-2 16,-1 1 1-16,-2 0 2 15,-1 1 0-15,-3 0 0 16,0 0-1-16,0 1-1 16,-2 1 0-16,-1 0-2 15,-1 2 3-15,1-1-1 0,-2 1-1 16,-1 2 1-16,0-2 0 16,-3 1 0-16,0 0 1 15,3 0 0-15,0-1 0 16,1-1-1-16,3 2-2 15,-2-1 5-15,1 0-5 0,0-1 3 16,-3 2-2-16,-2 1 1 16,0 0 0-16,-1 0 0 15,0 1 0-15,1-3 1 16,-2 4-1-16,0 1-1 16,4 0 3-16,0-2-4 0,0 3 3 15,2 0-1-15,-1-2 1 16,2 0-4-16,1 1 3 15,-1 1 3-15,0 0-4 16,1 0 0-16,-1-2 2 16,2 2-1-16,2-1-1 0,-2-1 2 15,1 0 0-15,2 0-1 16,2-1 1-16,2 3-1 16,1-3-1-16,0 0 1 15,3 0 1-15,-1 0-2 16,2 1 2-16,1-1-3 0,3-1 3 15,0 1-1-15,1-2 1 16,2 2 0-16,-1-2-1 16,4 0 1-16,-1 1-1 15,2-1-2-15,3-1 4 16,1 1-2-16,3 0 1 16,0 0-2-16,-1 0 1 0,2-1 0 15,-1 3 1-15,2-1-2 16,-1-3 0-16,5 2 3 15,1 0-2-15,4-1 0 16,1 1 0-16,3 1 0 0,2-1 0 16,3 0-1-16,4 2 1 15,2-1-1-15,5 0-4 16,4 1-31-16,3-1-32 16,2 2-34-16,5 1-78 15,4 0-32-15,5-1-110 0</inkml:trace>
  <inkml:trace contextRef="#ctx0" brushRef="#br0" timeOffset="46">18627 13382 235 0,'0'-4'19'15,"-1"3"6"-15,-1-1 41 16,1 1-45-16,-1 1 14 16,1-1-10-16,0 0 5 15,-1 0-8-15,1 1 14 16,0-1 10-16,0-1 11 0,-1 2 1 16,0-2-1-16,2 4-15 15,0 1-20-15,-1 6-13 16,2 4 2-16,1 6 11 15,1 2 22-15,-1 4-6 16,0-2-6-16,-1-2 5 0,0-1-7 16,1-5-9-16,-1-3-9 15,1-3-7-15,-1-3-3 16,2-4-2-16,0 1 1 16,1-2-24-16,2 0-37 15,0 0-66-15,2-1-41 0,0-1-166 16</inkml:trace>
  <inkml:trace contextRef="#ctx0" brushRef="#br0" timeOffset="47">21684 13752 539 0,'1'1'76'16,"-2"1"-56"-16,0 7 30 16,-1 3-16-16,2 3-12 0,-2 5 20 15,2 3 6-15,0 1 14 16,2 4 2-16,-2-2-4 15,0 3-18-15,-2-2-12 16,0-1-4-16,1-2 0 16,-1-1-10-16,1-3-4 0,0-2-9 15,1-3-2-15,0-1 1 16,-1-3-2-16,0 0 1 16,-1 0 2-16,2 0-2 15,-2-1 0-15,-3 0 0 16,4-1 0-16,-1-1-1 15,2-3 0-15,-2-2-1 0,3 1 2 16,1-4-1-16,-1 1 1 16,0-2 3-16,2-4-5 15,0-1-9-15,-1 0-24 16,0-1-28-16,0 1-6 0,0-4-38 16,0 1-9-16,2-3-9 15,0-4-93-15,0-5-146 16</inkml:trace>
  <inkml:trace contextRef="#ctx0" brushRef="#br0" timeOffset="48">24290 13283 744 0,'-3'17'26'16,"-8"4"-21"-16,4 5 53 15,-1 4 20-15,-1 1-20 16,1 0-6-16,0-2-11 0,3-3-6 16,-1-1 4-16,0-4-6 15,0-1-8-15,0-3-18 16,1-1-5-16,-1 0-2 15,1-1 0-15,2-2-1 16,-3-2-3-16,4-1-25 0,2-4-30 16,-2-5-84-16,4-1-132 15,-2-4-242-15</inkml:trace>
  <inkml:trace contextRef="#ctx0" brushRef="#br0" timeOffset="49">24392 13358 899 0,'2'-4'58'16,"-2"2"-58"-16,-1 6 31 15,-2 6 42-15,-1 4-43 16,1 3-24-16,1 2 11 15,1 0 16-15,0 0-4 16,1-4 0-16,7-2-17 0,2-4-10 16,6 0-2-16,3-1 0 15,3 0 0-15,1 3-1 16,-1 3 1-16,-2 4-1 16,-6 0 2-16,-1 4 6 0,-8-3 6 15,-2-1 12-15,-4-2-2 16,-2-4-4-16,-3-4-7 15,-5-3 1-15,-2-3-10 16,-3-1-2-16,0-4-20 16,-3-8-82-16,-5-7-138 0,0-5-286 15</inkml:trace>
  <inkml:trace contextRef="#ctx0" brushRef="#br0" timeOffset="50">24498 13347 587 0,'40'-16'332'0,"-6"6"-253"16,-3 4-69-16,-2 5-151 16,-3 3-35-16,-10 5-142 15</inkml:trace>
  <inkml:trace contextRef="#ctx0" brushRef="#br0" timeOffset="51">24811 13294 807 0,'-2'1'65'0,"-1"4"-60"16,-8 7 28-16,2 3 24 15,-5 5-30-15,-1 8-16 16,2 4 21-16,-1 1 2 16,5 4-5-16,-2 1-6 15,4-3 0-15,2-2-7 16,5-2 15-16,1-8-12 15,1-2-10-15,9-7 4 0,1-3 3 16,2-7 6-16,3-2-6 16,-2-7 1-16,1-5-5 15,-1-3 6-15,-3-4 12 16,-5 0 9-16,-6 4-8 0,-1 1-13 16,-8 7-11-16,-6 2-4 15,-3 9-2-15,-4 5-1 16,1 3-1-16,6 2 0 15,2 1-33-15,6-4-43 16,4-3-25-16,5-5-62 0,8-5-144 16,2 0-169-16</inkml:trace>
  <inkml:trace contextRef="#ctx0" brushRef="#br0" timeOffset="52">25045 13419 709 0,'9'-19'115'0,"-7"4"-38"16,-6 7 40-16,-8 4-49 16,-2 3 3-16,-3 4-31 15,4 5-15-15,4 4-5 0,5 4-3 16,4 1-7-16,7 3-6 16,6 4 7-16,8 0 9 15,-2 3 5-15,3 2-2 16,-4 2-9-16,-5-3-9 15,-8 0-3-15,-3-2 0 0,-6-4 1 16,-7-4 0-16,-5-5 2 16,1-7-2-16,1-6 0 15,3-8-4-15,6-11-20 16,4-9-8-16,7-7-6 16,9-5-21-16,8-2 40 15,5 1 16-15,0 2 15 0,-2 6 16 16,-8 3-8-16,-7 6-14 15,-11 5-9-15,-6 4-33 16,-12 3-47-16,-11 0-87 16,-9-1-195-16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25:23.56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17946 6292 432 0,'-1'6'-7'0,"-3"3"31"15,0 1 33-15,-3 1 2 16,4 2-35-16,0-2-6 0,0-2-4 16,1-2 5-16,1-3 3 15,1-4 11-15,5 0 18 16,2-5 15-16,3-5-11 16,1-5-9-16,5-4 8 15,2-4-11-15,6-1-3 16,1-6-2-16,5 0-2 0,4-5-11 15,-1 0-14-15,1 0-7 16,-2 4-3-16,-1 2-1 16,-5 4-2-16,-5 5-20 15,-4 5-26-15,-8 6-11 0,-7 6-97 16,-4 3-119-16</inkml:trace>
  <inkml:trace contextRef="#ctx0" brushRef="#br1" timeOffset="21787.9722">1800 9636 361 0,'0'4'64'0,"0"2"-41"16,0-1 28-16,0 1 26 0,2 0-23 15,-2 3-25-15,2 1 2 16,0 1-6-16,0 3 3 15,1 0-3-15,-1 5-5 16,0-1-11-16,-2 2-1 16,2 1-4-16,0-1-1 0,3 1-2 15,-3 1-1-15,2 0 0 16,0 1 1-16,0 2 0 16,0 0-2-16,-3 5-3 15,1-1 1-15,-2 4 3 16,0 0 0-16,0 2 0 0,0-1 0 15,0 2 0-15,0 1 0 16,0-4 1-16,-2 4-1 16,-1 0 1-16,1 0-1 15,-4 2 0-15,0 1 0 16,0 3 0-16,1 1 1 0,-3 0 1 16,3 0 2-16,-4-1 6 15,2-1 0-15,-1 0 1 16,3-2 0-16,-3-1-4 15,2 3-5-15,2 2 0 16,-2-3-2-16,3 3 3 0,-1-1 1 16,-3 0-1-16,4 1 1 15,1-1 4-15,0 2 0 16,-2-3-3-16,2 2 2 16,0-3 0-16,1-1 1 15,1 1 1-15,-2-1-8 0,2 0 0 16,-2 1-1-16,2 2 1 15,0 1-1-15,-2-1 1 16,0 3-1-16,2-2 1 16,-2 0 1-16,2-1 0 15,0 1 1-15,0-1 5 0,0-1-2 16,-1 1-2-16,0-2-3 16,1 2 1-16,0 1-1 15,-1-3-1-15,1 4 0 16,-3-2 2-16,3 2-2 15,-3 0 0-15,3 1-3 16,0 0 3-16,0-1 3 0,0 2-2 16,0 0 0-16,0-2 1 15,-1 3-2-15,1-1 0 16,0-1 0-16,0 2 1 16,0-1-1-16,0 2 0 0,0 0 0 15,0 1 0-15,1 1 1 16,-1-1-2-16,0 1 2 15,0-2-1-15,0 1 1 16,3-5-1-16,-3 0 1 16,0 0-3-16,3-2 3 15,-3 1-1-15,0 2 1 0,0 0-1 16,0 0 0-16,0 2 0 16,-3 1 1-16,0 1-1 15,2-1 1-15,-3 1-3 16,3-3 4-16,0 0-3 15,0-2 0-15,0-1 1 0,1-2 1 16,-1 0 0-16,1 0-1 16,-2 1 0-16,2 1 0 15,-2 0 2-15,2-1-1 16,0 1-1-16,-2 2 1 16,2-3-1-16,0 1 1 0,0 0-1 15,0-2 0-15,0 0-1 16,0-1 1-16,0-1-1 15,2-2 2-15,0 0-1 16,-2 1 1-16,0 0 0 16,0 3-1-16,2-3-2 15,-2 4 7-15,0-2-1 0,0-2-1 16,0 0-1-16,0-3-1 16,0 2 1-16,0-5-3 15,0 1 4-15,0-3-5 16,-2 1 4-16,0-3-2 15,2 1 0-15,0-3 1 0,-2-1 2 16,2-1 2-16,-1-1 0 16,0-3-2-16,1 2-2 15,0-3 0-15,0 1 1 16,-2-3-2-16,2-2-1 0,0-1 2 16,0-3 0-16,0 1 0 15,2-5-2-15,2 1-5 16,0-1 4-16,0-2 4 15,2 0 0-15,1 2 0 16,1-2 0-16,-2 1-2 0,3 2 1 16,-1-3-1-16,0 0 0 15,-1 0 0-15,0 0 0 16,2 0 1-16,-1-1-1 16,2 1-1-16,0 0 1 15,0-1 1-15,1 1-3 16,3-2 3-16,-3-1-3 0,1 0 3 15,0-1-4-15,-1 0 5 16,-2 0-1-16,2 0 0 16,0-1-1-16,-4 1 1 15,2 2 0-15,0-3-1 0,-3 0-1 16,1 3 3-16,1-2-2 16,0-2 0-16,-2 1-1 15,1 1 1-15,1-2 1 16,-2 0 5-16,0-2-4 15,1 2-1-15,-5 0 0 16,0 0 0-16,0-1-1 0,-1 1 3 16,0 0-3-16,-1 0 2 15,1-2-1-15,-1-2 1 16,2 3 2-16,-1 1-1 16,-1-3 0-16,2 0-1 15,-2 0-1-15,0-2 0 0,0 1 0 16,2-2 0-16,-2-2 1 15,0 0 1-15,2-2-2 16,-2-2-1-16,1 0 0 16,0 2 0-16,0-2 0 15,1 1 0-15,-1 1 1 0,0 2-2 16,1-1 2-16,-2 0 0 16,0 1-1-16,0 0 3 15,0-2 5-15,0 1 4 16,0-4-1-16,0 3-9 15,0-3 1-15,0 1-2 0,0-2 0 16,0 1-2-16,0 0 2 16,2-2-2-16,-2 0 2 15,3-1-1-15,-2 0-1 16,2-3 2-16,1-1 1 16,-2 0-4-16,1 0 2 0,0-1 1 15,0 0-2-15,0-1 2 16,-1 0 0-16,0 1-1 15,0-1 0-15,-1 1 0 16,-1-1 0-16,1 0-1 16,-1-2 3-16,0 1-4 15,0-3 5-15,0 0-4 0,0 0 0 16,0-1 3-16,0-1-2 16,0-1 0-16,0 0-2 15,1 1 5-15,-1 1-4 16,0-1 1-16,0-1 0 0,0-1-1 15,0 1 2-15,1-1 0 16,-1-1-1-16,0-1 0 16,0 1 0-16,0-1 0 15,0 0 0-15,0 1 1 16,0 0-1-16,-1 0 1 0,-1 1 0 16,1-1 1-16,0-1 0 15,1 0 0-15,0-2-2 16,0 0 2-16,0 0 2 15,0-1 1-15,0-1-5 16,0 2 0-16,0 1 1 16,0-1-1-16,0 0 0 0,0-1 1 15,0 1-1-15,0-4 2 16,0 1 0-16,0-2 2 16,0 0 2-16,0 0 1 15,0 1 1-15,0 0 2 0,0 1-4 16,0 0-4-16,0 0-1 15,0-1 0-15,0-1-1 16,0-2 0-16,0-1 1 16,0 2-1-16,0-4 1 15,0 1 0-15,0-1 4 16,0 0-1-16,0 0 4 0,0-1-2 16,0-2-5-16,0 1 2 15,0-2-3-15,1 2 1 16,0-3-1-16,1 0 1 15,-2 0-1-15,0-2-1 16,1 1 2-16,-1-1 0 0,0 1-2 16,0-1 2-16,0 0-1 15,-1-3 2-15,1-1-2 16,-1-1 3-16,1 1-2 16,0-2 0-16,0 0-1 15,0-1 0-15,0 1 0 0,1 0 0 16,1-2 1-16,-1 2-2 15,2-1 2-15,-1-2-1 16,1 2-1-16,-2-3 1 16,1 1 1-16,0-2-1 15,-1 2 0-15,0 3 0 0,-1-2 0 16,0 3 1-16,0 2 0 16,0-1-1-16,-1 2-1 15,-2 1 2-15,1 1 0 16,1-1-2-16,-2 0 1 15,3 2 0-15,0-2 0 16,-2 2 1-16,2 3-2 0,0 0 2 16,-2 2-1-16,2 1 0 15,-2 0 0-15,2 0 0 16,-1-1 0-16,1 0 0 16,0 0 0-16,0 1 0 0,1 0 0 15,1 1 0-15,2 2 0 16,-1 0 0-16,-2 1-1 15,-1 3 2-15,1 0-1 16,0 2 0-16,0 0 0 16,0 3 0-16,1-2-1 0,0 0 1 15,0 2 0-15,-2 2-1 16,0 2 2-16,0 3-1 16,0 3 1-16,-2 4 2 15,-3 3-2-15,1-2 1 16,-5 4-1-16,5-1-1 15,-1 1 0-15,-1 0-1 0,2 0 1 16,0 0-1-16,-2 1 1 16,2 3 1-16,1-1 0 15,-3 3 0-15,2-1-1 16,1 1 1-16,-5 1-3 16,2 1 3-16,0 1-1 0,-1 0-2 15,-1 1 4-15,2-3-3 16,-5 3 1-16,5-1-1 15,-4 1 0-15,-2 0-1 16,1 1-2-16,-1 2-1 16,-1 0 3-16,2-3 2 0,-1 4 2 15,2 1 0-15,0-2 2 16,5 0-3-16,-1 0-8 16,2 0-28-16,1 0-23 15,3-1-53-15,0 0-133 16,-2 0-193-16</inkml:trace>
  <inkml:trace contextRef="#ctx0" brushRef="#br1" timeOffset="23403.7482">2200 15952 391 0,'-3'-3'2'0,"1"2"5"16,2-1 9-16,-2 0-10 16,1 1 3-16,0 1 25 15,1 0 22-15,-1-1 6 0,1 1-15 16,0-3-22-16,-1 4-8 15,1-1 14-15,0 0 10 16,-1 0 0-16,1 0 8 16,-1 2-6-16,1-2-23 15,0 6-22-15,0 1 17 0,0 4 0 16,0 3-3-16,0 2-3 16,0 1 5-16,0 3 1 15,2 1-3-15,-1-2 6 16,0 0 1-16,1 0-4 15,0-3-2-15,-2-1-8 16,0-3-2-16,0-1-2 0,2 0 1 16,-2-2-2-16,0-1 2 15,0-2-5-15,0 0-14 16,0-3-37-16,3-2-42 16,-3-4-55-16,1-1-89 0,1-9-217 15</inkml:trace>
  <inkml:trace contextRef="#ctx0" brushRef="#br1" timeOffset="23801.9058">2301 15952 316 0,'4'0'309'16,"-2"2"-331"-16,-2 5 48 15,3 3 17-15,1 2 15 0,2 1-15 16,-1-1 4-16,4 0-7 16,-1-2-6-16,1 0-14 15,3-3-9-15,-3 0 11 16,3 1 11-16,-3 3-7 16,3 3-4-16,-6 1-6 0,4 1-6 15,-5 3-4-15,-1-2 2 16,-2-1 2-16,-1-3 2 15,-1-3 0-15,0-3-5 16,-1-1-2-16,-5-1-3 16,-3-2-9-16,-3 1-32 0,-3-2-1 15,-7-1-23-15,1-5-79 16,-1-8-48-16,2-6-147 16</inkml:trace>
  <inkml:trace contextRef="#ctx0" brushRef="#br1" timeOffset="23884.6829">2323 15959 665 0,'13'-15'56'0,"2"2"28"16,0 5 69-16,5 2-92 15,-1 4-52-15,3 1-22 16,-1 3-121-16,-3 3-89 0,2 0-215 16</inkml:trace>
  <inkml:trace contextRef="#ctx0" brushRef="#br1" timeOffset="24891.1568">2607 15891 451 0,'0'-2'126'0,"-4"-1"-63"0,2 1 42 15,-2 1-29-15,2-2-11 16,0 2-15-16,0 1-10 16,1-3-24-16,0 3-5 15,1 1-8-15,-1 1-2 16,0-2 3-16,1 1 8 0,-1 0 4 16,0 2 3-16,1-2-4 15,0 0-3-15,0 0-3 16,0-1-1-16,0-1-2 15,0 1-1-15,0 0 0 16,0 0 2-16,0 0-4 0,0 0 0 16,0 0 3-16,0 0-5 15,0 0 0-15,0 0-1 16,0 0 0-16,0 0 1 16,0 0 0-16,0 0-1 15,0 0-2-15,0 0-2 16,0 0-1-16,0-1 5 0,0 0 1 15,0 1 1-15,0 0 0 16,0-1-1-16,0 1 2 16,0-2 1-16,0 2-3 15,0 0 1-15,0 0-1 16,0 0-1-16,0 0 0 0,0 0 1 16,0 2-1-16,0-2-1 15,0 0 1-15,0 1 0 16,0-1-1-16,0 1 3 15,-1-1-3-15,-1 1 4 16,0 1-3-16,0-1-1 0,0 3-1 16,-1 1 0-16,1-1 4 15,0 2 1-15,-1 1 2 16,0-1-3-16,3 2-1 16,0 0 0-16,0 4 1 15,3 1-1-15,0 2-1 0,-1 4 0 16,0-2 1-16,0 6-1 15,-2-3 1-15,1 4-1 16,-1-2 2-16,2-2-3 16,0 0 1-16,0-3 1 15,1-2-2-15,2-2 0 0,2-2-1 16,-1-3 3-16,2 3 0 16,-3-5-1-16,3 1 0 15,-2-2 3-15,0-3-1 16,0 0-2-16,1-1 1 15,-2-1 3-15,2-5 6 16,0-3 2-16,-1 0-1 0,0-3 0 16,-1-1-2-16,2-1-3 15,-4-2-2-15,-1 1-2 16,-2-2 2-16,0 5 0 16,-2-2 0-16,-1 4-1 15,-6 2 0-15,0 4 0 0,0 1-4 16,-3 2 0-16,2 3 0 15,0 3-6-15,1 3-22 16,1 2-7-16,5 1-18 16,2-3-32-16,1 0-75 15,0-5-56-15,6-4-185 0</inkml:trace>
  <inkml:trace contextRef="#ctx0" brushRef="#br1" timeOffset="25320.7847">2835 15881 773 0,'-3'-5'22'0,"-5"2"-7"16,1 3 107-16,0 0-76 16,1 4-39-16,3 5 9 0,3 1 23 15,2 3-12-15,6 2-15 16,7 4 0-16,3 0 6 15,3 3-2-15,1 2 7 16,-5 2 1-16,3 1-10 16,-9 2-5-16,-3-1-6 0,-6-1 1 15,-2-2 0-15,-3-3 2 16,-7-4-2-16,0-4 1 16,-3-5-3-16,-2-8-11 15,3-2-7-15,0-13-16 16,3-7 3-16,5-8 25 0,4-6-1 15,3-6 4-15,10-4 5 16,5 1 9-16,2-1 3 16,-2 4 4-16,-3 7 2 15,-4 6-4-15,-8 9-5 16,-3 6-9-16,-5 7-19 16,-8 4-53-16,-3 2-68 0,-6 2-191 15,1 1-277-15</inkml:trace>
  <inkml:trace contextRef="#ctx0" brushRef="#br1" timeOffset="26102.9056">2791 12468 441 0,'2'1'13'0,"2"-1"3"16,4-1 72-16,4-1 15 16,1-2-33-16,1 0 9 15,6-2 6-15,2 0-23 0,0 1-12 16,1 3-10-16,1 0-16 15,1 1-11-15,-4 2-2 16,3 1-5-16,0 2 0 16,-1 0-1-16,3 1 4 15,0 1 9-15,0-2 2 0,3 2-6 16,-2 0 2-16,-1-1-2 16,0 0-4-16,-2 1-9 15,-4-1 0-15,-1 0 1 16,-3 0 0-16,-2-1-3 15,-6-1-16-15,-1 1-26 16,-3-1-20-16,-4 0-31 0,0 0-115 16,-11-1-20-16,-5 0-172 15</inkml:trace>
  <inkml:trace contextRef="#ctx0" brushRef="#br1" timeOffset="26405.1751">2886 12653 730 0,'0'3'51'16,"7"-5"-41"-16,7 1 65 15,5 0 27-15,3 0-39 16,6-2-24-16,3 2 5 15,1-3-19-15,-1 1-15 0,2 2 8 16,-6-2 7-16,-1 1-13 16,-2 0-9-16,-1 1-1 15,-4 0-1-15,-1 0-5 16,-1-1-45-16,-2 2-40 0,-3 0-67 16,-3-1-72-16,-2-5-115 15</inkml:trace>
  <inkml:trace contextRef="#ctx0" brushRef="#br1" timeOffset="26941.8248">3371 12189 620 0,'0'-2'5'16,"3"4"-10"-16,12 4 33 16,7 2 40-16,8 4-8 0,5 1 8 15,5 2 9-15,5 0-16 16,-5 2-25-16,-2-1-13 15,-9 2-12-15,-6 1-7 16,-10 0-3-16,-8 5 3 16,-11 0 17-16,-11 4 5 15,-11 3 3-15,-8 1-5 0,-7 2-14 16,-1 2-6-16,-2-2-1 16,2 1-2-16,6-2-8 15,5-2-53-15,10-6-40 16,5-8-62-16,9-9-83 15,5-10-339-15</inkml:trace>
  <inkml:trace contextRef="#ctx0" brushRef="#br1" timeOffset="27874.6513">5014 9346 638 0,'-5'16'14'15,"2"3"10"-15,3 10 45 16,0 7-20-16,0 8-39 15,0 9-7-15,0 9 6 16,2 7-1-16,1 6 5 16,-2 7 6-16,-1 8 6 0,0 8 14 15,-2 5 22-15,-5 6-6 16,-4 6-14-16,-1 6-20 16,-1 5-9-16,0 3-7 15,-1 7-1-15,1 3-3 16,0 0 1-16,1 4 4 0,0 3 9 15,-3 2-1-15,-1 4 0 16,-3 2-1-16,1 6-1 16,-2-4 2-16,1 2 5 15,-1 3-3-15,1-3-4 16,3 1-1-16,-2-4-2 0,0-1-2 16,3-3 1-16,-1-3 6 15,3-1 5-15,2-6-5 16,1-2-8-16,1-2-4 15,0-3 0-15,3-5-1 16,-2-4 1-16,4-2-1 0,-4-8 0 16,4-5 0-16,1-8 0 15,-4-6-1-15,5-6 1 16,0-6 0-16,1-4 4 16,-1-3 3-16,-1-5 1 15,0-3-2-15,1-5-1 0,0-6-1 16,0-4-2-16,1-6 0 15,1-5-3-15,-2-6 1 16,2-3-1-16,-1-5 0 16,1-5-1-16,0-4 3 15,0-3-3-15,0-4 2 0,-2-4 0 16,2-2 2-16,0-4-2 16,0 0 1-16,0-2-4 15,0-1-1-15,-1-5 11 16,1 2-5-16,-2-1-3 15,1-2-1-15,-2 0-2 0,2 0-6 16,0 1-1-16,1 0-11 16,0 1-17-16,0-1-31 15,0-1-43-15,1-4-97 16,4-1-147-16</inkml:trace>
  <inkml:trace contextRef="#ctx0" brushRef="#br1" timeOffset="32937.3718">6254 9886 258 0,'0'-2'214'0,"0"0"-219"16,-4 4 7-16,2-1 24 15,0 4-6-15,2 4-16 0,-1-1 14 16,1 4-4-16,0 3 0 16,0 4 5-16,0 2-8 15,0 0-3-15,1 5 0 16,0 2-3-16,0 1-2 15,-1 2-1-15,2 3-2 0,-1 2 2 16,2 2-2-16,-3-1 1 16,1 3-1-16,-1-2 1 15,1 2-1-15,0 1 2 16,-1 3 2-16,2 2-2 16,0 0 0-16,1 1 0 0,1 1-2 15,-3 1 1 1,1 1 0-16,0 1 1 0,0 2 1 15,-1 1-1-15,0 2-1 16,-1-1 3-16,1-2 1 16,-1 3 2-16,1-1 0 15,-1 3-3-15,0 1-1 0,0 1-2 16,0 5 1-16,0 0-1 16,0 3 2-16,0 1 8 15,-2 1 6-15,1-1 0 16,0 1 3-16,0-1-7 15,0-1-9-15,1 2-2 0,0-2 0 16,0 3-1-16,0 0-2 16,0 4 1-16,-2 1 3 15,-1 2-1-15,-3 3 11 16,1 2 9-16,-1 0 6 16,0 2-5-16,2-1-8 0,-5 1-10 15,5-2-3-15,-1-1-1 16,1-1-1-16,1-1 1 15,1 1 1-15,-1-2-2 16,0 0 0-16,1 2 1 16,-1 2 1-16,-1-1 1 15,1-1 0-15,1-1-1 0,-1 0-3 16,0-2 3-16,1-1-2 16,-1-5 1-16,0 1 0 15,0-1-1-15,0-2 0 16,1-1 0-16,-3-1 0 0,1-3 0 15,2 0 1-15,-1 0 1 16,0-2 0-16,0-1 2 16,1-2 3-16,0 0 0 15,0-3 0-15,1-2-6 16,-1-3 1-16,0-4-1 0,-1-2 3 16,0-3-4-16,2-4 4 15,1 0-2-15,0-5 4 16,0-3-4-16,0-1-1 15,0-5 0-15,1-3 0 16,5-4-2-16,-2-2-2 0,0-4-3 16,1-2 3-16,0-3 2 15,0-1 2-15,0 0 1 16,1-1-1-16,-2-2 0 16,0-2 0-16,0 2 1 15,0-3-4-15,3 3 2 16,0-5 2-16,2 0-1 0,-2 2 1 15,2-3 0-15,2 0-1 16,-2-2-1-16,3 0 1 16,1 2 0-16,-1-1-1 15,3 2 1-15,0 0-1 16,1-1 0-16,1 2 0 0,-2 0 0 16,1 0 0-16,3-2 1 15,-1 1-2-15,0 1 2 16,2-2-2-16,0 1 1 15,1-2 0-15,0 2-1 16,-1 0 3-16,1-2-2 0,-1 2 0 16,-1-1 0-16,0 0 0 15,-4 0 1-15,1 0-1 16,-3 0-1-16,-1 1 1 16,-2-2 1-16,-3 1-2 15,-3 1 2-15,2-2 0 0,-3 2 0 16,-2-1 4-16,-1-1-2 15,0-1-1-15,0-2 1 16,0-1 0-16,0 1 6 16,-4-2 11-16,2-2-8 15,-2-2-4-15,1-1-7 0,2-3 2 16,-1-2 4-16,2-1-8 16,0 1 2-16,0-5 0 15,0 1 2-15,0-2 0 16,0-1-3-16,2-1 2 15,-2-1-1-15,0 0 0 0,2-4-1 16,0-2 2-16,-2-2-3 16,4-2 0-16,-2-2 0 15,1-1 2-15,-1-2 0 16,-1 2-1-16,0-1 0 16,-1-1 1-16,1-1-2 15,-1-3 2-15,1-2-1 0,0-1 1 16,1-6-1-16,1 1-1 15,0-3 0-15,-1-2 2 16,2 1-1-16,-1-1 0 16,-1 2 0-16,0 1 1 0,-1 0 0 15,0-1-2-15,0-1 1 16,1 0 0-16,0-3 1 16,1-3-2-16,0 0 0 15,2-1 2-15,-1-2-1 16,1 2 1-16,0-2-1 15,-1 2 0-15,1-2 1 0,0 0-1 16,0 0 1-16,2-3 0 16,-1-1-1-16,1 0-1 15,0-1 2-15,1-1-2 16,-1 4 2-16,-1-3-1 16,0 1 0-16,-2 0 0 0,1 2 1 15,0-4-1-15,-1 3 0 16,2-2 1-16,-1 1-2 15,-1-1 1-15,1 0 1 16,-2 2 0-16,0-2-1 16,0 1 1-16,-1 0 2 0,1 0 1 15,-2-1 2-15,1 2-3 16,-1-2-2-16,0 2 0 16,0 0-1-16,1 2 1 15,-2 2-2-15,2-1 3 16,-2 1 2-16,1 3 5 15,1-1-3-15,-2 1-2 0,0 1-3 16,0 2 0-16,0 1-1 16,0-1 1-16,0 2-1 15,0 2 0-15,0 0 1 16,-2 1-1-16,1 1 1 0,-1 2-1 16,0 1 0-16,0 0 1 15,0-1 1-15,0 3-5 16,-1 2 3-16,2 2 0 15,-3 3 1-15,2 5-1 16,-1 1 1-16,1 4-2 0,-4-1 2 16,2 4-1-16,1 3 0 15,-3 1 0-15,0 4 1 16,1-1 0-16,0 5-1 16,1 0 1-16,-2 3-2 15,1 3 2-15,1 0 0 16,-4 3-1-16,3 2 1 0,-1 2-4 15,2 1 4-15,-1 2-1 16,-2 0 0-16,3 1 0 16,1 1 2-16,-4-1 0 15,2-1-1-15,0 1 0 0,-1 1 4 16,-2-3 1-16,3 2 1 16,-2-1-5-16,-1 1-1 15,-1 1 0-15,1 0-1 16,-1-3 1-16,-3 3 0 15,0-3 1-15,-1 1 0 16,-1 0 1-16,-1-2-4 0,-1 1 2 16,-1 0 1-16,2-1-4 15,-1 1 3-15,-1 1 1 16,1 0-3-16,2 0 0 16,-1 2 0-16,3-1 2 15,0 1-1-15,-1 0 1 16,3 0-2-16,0 1 1 0,-2 1 0 15,0-1-1-15,-4 3-1 16,0 2 1-16,-4 4 0 16,-1-2 0-16,2 1 2 15,0 0-1-15,2-2 2 0,4-1-1 16,2-3 0-16,5 0-1 16,2-3 0-16,3 0-12 15,1 2-48-15,4-2-95 16,4-1-36-16,2 0-78 15</inkml:trace>
  <inkml:trace contextRef="#ctx0" brushRef="#br1" timeOffset="37101.2308">6037 16155 710 0,'1'-6'85'0,"-1"3"34"16,0 2 24-16,2 4-59 0,0 8-68 15,0 9 3-15,3 3 10 16,-4 6-2-16,1 6-15 16,-1-2-3-16,1-1-5 15,0-2-1-15,-1-6-1 16,4-4-2-16,-1-2-2 0,2-3-21 15,1-2-37-15,0-2-52 16,0 0-83-16,-1-5-38 16,0-5-104-16</inkml:trace>
  <inkml:trace contextRef="#ctx0" brushRef="#br1" timeOffset="37418.3912">6323 16154 837 0,'4'-2'72'16,"-3"2"-19"-16,-1 9 0 15,-1 9 10-15,-2-1-28 16,-1 4-15-16,4-2 21 16,0-1-18-16,3-5-19 15,8-3-10-15,5-3 10 0,5 0-4 16,4 1 4-16,2 4-2 15,-3 3 2-15,0 4 4 16,-5 4-3-16,-9 2-4 16,-5 2 3-16,-5-4 0 15,-5-2 1-15,-4-6-2 0,-4-6-1 16,0-7-21-16,0-3-72 16,-4-12-114-16,-3-8-111 15</inkml:trace>
  <inkml:trace contextRef="#ctx0" brushRef="#br1" timeOffset="37535.052">6353 16186 607 0,'15'-17'26'0,"-1"0"31"15,2 3 73-15,4 3 3 16,-1 0-82-16,2 5-48 16,1 2-37-16,-4 2-123 15,1 4-122-15</inkml:trace>
  <inkml:trace contextRef="#ctx0" brushRef="#br1" timeOffset="38002.8878">6709 16054 596 0,'0'0'96'0,"0"0"-42"16,-1 0-5-16,-1 0-16 16,1-2 4-16,-1 2 5 15,-1 2 5-15,-3 0-16 16,3 4-5-16,-2 4-2 16,-2 5 11-16,0 2 1 0,1 5-23 15,0 4-11-15,2 3-1 16,1 2-1-16,3 4 0 15,0-1 0-15,0 0 0 16,3-1 0-16,2-5-1 16,3-2 2-16,-1-5-2 15,2-6 1-15,0-4 0 0,5-4-4 16,-2-7 2-16,6 0 2 16,-3-6-1-16,2-4 4 15,-1-1-2-15,-2-2 4 16,-2-1 13-16,-2 1-6 0,-5-1-7 15,-5 3-1-15,-1-2 0 16,-9 1-1-16,-4 4-2 16,-2 3-4-16,-3 4-44 15,-2 2-69-15,3 2-145 16,3 2-240-16</inkml:trace>
  <inkml:trace contextRef="#ctx0" brushRef="#br1" timeOffset="38469.0629">7041 16040 152 0,'-3'-4'611'0,"-9"4"-549"15,-1 0 17-15,1 3 31 0,2 6-50 16,2 1-31-16,6 6-11 15,2 3-10-15,11 3-11 16,8 4 6-16,1 1-1 16,4 3 2-16,1-1 5 15,-5 0-2-15,-7 2-3 16,-6-3-1-16,-7-1-2 0,-2-1 4 16,-9-2-2-16,-6-2 3 15,0-5-4-15,-3-5 0 16,5-4-5-16,1-7-4 15,5-4 10-15,7-10-14 16,4-6-3-16,11-7 7 0,7-3 7 16,7-3 16-16,3-4 2 15,1-2 2-15,0 2 15 16,-4-3-8-16,-4 1-5 16,-6 3-6-16,-8 6-8 15,-8 5-9-15,-5 8-7 0,-15 7-18 16,-10 8 2-16,-8 2-46 15,-7 12-69-15,-8 5-131 16,-3 5-208-16</inkml:trace>
  <inkml:trace contextRef="#ctx0" brushRef="#br1" timeOffset="40391.7573">8995 11120 714 0,'-7'1'63'15,"0"0"-11"-15,1 5 25 16,-2 5-19-16,1 3-31 16,0 8 0-16,2 4-6 0,2 4-3 15,2 4-10-15,1-3 4 16,2-1 6-16,5-3 13 15,4-8 0-15,3-5-12 16,2-9 6-16,2-3 8 16,3-8 19-16,1-10-4 15,3-7-8-15,1-6-9 0,1-9-2 16,1-4-6-16,-2-6-4 16,-4 1-2-16,-12 2-5 15,-6 3-3-15,-13 7 0 16,-15 7-5-16,-13 10-6 15,-6 10-12-15,-7 8-17 0,-1 12-22 16,1 9-23-16,1 10-38 16,7 5-87-16,3 0-172 15</inkml:trace>
  <inkml:trace contextRef="#ctx0" brushRef="#br1" timeOffset="40952.2685">8959 12018 611 0,'-4'-13'36'16,"-1"4"43"-16,-1 4 27 16,0 7 17-16,1 6-110 0,-1 13-14 15,3 9 6-15,2 7 11 16,1 7 9-16,0 3 11 16,4-2 7-16,6-6 0 15,3-10-12-15,3-8-9 16,6-15-13-16,3-8 11 0,3-18 11 15,2-10-4-15,1-10 1 16,-2-10-6-16,-5-1 3 16,-6-2 10-16,-10 2 2 15,-8 9-23-15,-14 8-9 16,-13 11-5-16,-10 15-20 0,-7 11-17 16,-4 18-37-16,-2 12-21 15,6 9-6-15,3 5-96 16,8 1-148-16</inkml:trace>
  <inkml:trace contextRef="#ctx0" brushRef="#br1" timeOffset="49060.1006">7044 9193 531 0,'0'0'103'15,"-2"3"-48"-15,1 2 9 16,1 3-22-16,0 2-17 16,3 2-7-16,5 4 5 15,-3 1-5-15,5 2 5 0,-2 2 2 16,-1 1 8-16,1 1-1 15,0 3-2-15,0-2-15 16,-2 2-6-16,0-1-4 16,1-1 0-16,-1-1-1 15,1-2-2-15,-1-4-2 0,1-1 2 16,0-4-1-16,0-1-1 16,-1-5 0-16,-1 0-1 15,-1-3-35-15,-1 0-34 16,0-2-19-16,-3 1-16 15,0-3-62-15,-2 0-137 16</inkml:trace>
  <inkml:trace contextRef="#ctx0" brushRef="#br1" timeOffset="49344.2637">7008 9696 251 0,'9'8'506'0,"2"-4"-451"15,4 1 52-15,1-1-8 16,5-2-44-16,-4 0-32 0,-1 1-12 16,0-3-3-16,-2-3-1 15,2 1-2-15,-4-5-2 16,1 0 0-16,0-1-1 15,-1-3-2-15,0-1-22 0,-2-3-18 16,-5 1-30-16,0-2-51 16,-5 0-48-16,-3-1-152 15</inkml:trace>
  <inkml:trace contextRef="#ctx0" brushRef="#br1" timeOffset="49638.9092">6893 9204 714 0,'9'-4'89'15,"4"1"-4"-15,6-1 52 16,8-3-39-16,10-3-25 15,4 0-14-15,7-3-29 0,3-2-21 16,1 2-6-16,-2 0 0 16,-2 2-9-16,-2 3-59 15,-4 3-33-15,-5 1-32 16,-7 1-111-16,-4 1-119 0</inkml:trace>
  <inkml:trace contextRef="#ctx0" brushRef="#br1" timeOffset="52054.0309">6544 9879 406 0,'1'-8'50'0,"-1"0"51"15,0 2 29-15,0 0-38 16,0 4-32-16,-1-1 2 16,-3 3-16-16,-1-2-8 15,2 3-6-15,0 4-10 16,-3 4-9-16,1 6-6 0,0 4 1 15,1 4-4-15,4 4 0 16,0 0 3-16,0 2 5 16,9-6 8-16,0-2 0 15,2-7-5-15,5-5-5 0,2-7 7 16,0-4 13-16,4-6 3 16,-2-6-2-16,1-8-2 15,-1-1 7-15,-6-5-19 16,-3 1 0-16,-5 1-1 15,-6 1 3-15,0 4-5 0,-10 4 1 16,-3 5 2-16,-5 6-10 16,-2 4-8-16,-2 5-2 15,0 8-11-15,2 3-45 16,0 6-67-16,5 3-41 16,2 3-95-16,3-2-130 15</inkml:trace>
  <inkml:trace contextRef="#ctx0" brushRef="#br1" timeOffset="52486.6648">6582 10261 659 0,'-6'-10'86'16,"-2"3"-20"-16,1 3 39 16,-1 1-21-16,1 2-47 15,-4 5-23-15,5 5-2 16,-4 7-9-16,0 1-1 16,4 4 2-16,1 2-2 15,3 0 1-15,2-4 8 0,0-1 8 16,4-4 0-16,3-1 1 15,4-5 1-15,1-3 9 16,3-3-2-16,-1-2-1 16,4-4 3-16,-3-5-4 15,1-3-2-15,-2-3 1 0,-1-1-2 16,-5-2-5-16,-4-1 3 16,-4 1 2-16,-5 0-9 15,-7 1-6-15,-3 4-5 16,-2 4-2-16,-3 6-4 15,0 3-17-15,1 6-37 0,4 7-35 16,0 4-51-16,2 1-90 16,1 0-159-16</inkml:trace>
  <inkml:trace contextRef="#ctx0" brushRef="#br1" timeOffset="53045.3013">6516 10718 515 0,'-4'-1'72'15,"-3"1"-43"-15,4 5 23 16,-3 3-21-16,2 5-2 0,0 2 8 16,0 3-3-16,3 5-9 15,1 0-3-15,0 1 14 16,4-2-1-16,2-3-5 16,3-5-8-16,1-3 7 15,0-5 7-15,0-6 3 0,3 0 9 16,-1-8 0-16,-1-5-5 15,1-8-4-15,-2 1-6 16,-1-8 0-16,-2 1-2 16,-4 0-6-16,-3 2-5 15,0 4-7-15,-8 6-7 0,-3 5-6 16,0 7 5-16,-2 2-5 16,-1 5-40-16,2 7-58 15,1 3-56-15,-1 5-78 16,0-2-169-16</inkml:trace>
  <inkml:trace contextRef="#ctx0" brushRef="#br1" timeOffset="53494.1252">6550 11451 1090 0,'0'2'66'16,"0"1"-9"-16,-2-2-19 16,2 0-13-16,0 0-21 0,0-1-74 15,3 3-64-15,0 0-129 16,0 2-377-16</inkml:trace>
  <inkml:trace contextRef="#ctx0" brushRef="#br1" timeOffset="53622.6609">6549 11759 804 0,'-1'9'103'15,"1"-5"-71"-15,0-4-23 16,5 0-108-16,1 2-227 0</inkml:trace>
  <inkml:trace contextRef="#ctx0" brushRef="#br1" timeOffset="53743.9035">6554 12006 364 0,'0'0'458'0,"0"0"-413"15,0 0-44-15,0 0-54 16,0 0-377-16</inkml:trace>
  <inkml:trace contextRef="#ctx0" brushRef="#br1" timeOffset="53871.5608">6558 12356 854 0,'0'0'33'15,"0"0"-34"-15,0 0-2 16,0 0-121-16,0 0-462 0</inkml:trace>
  <inkml:trace contextRef="#ctx0" brushRef="#br1" timeOffset="54903.1273">6374 15179 221 0,'-6'8'270'16,"0"2"-206"-16,-1 1 4 15,2 3 12-15,1 1-19 16,3 4-4-16,1 2-5 16,0 1-14-16,5 2 7 15,0-2 6-15,5-3-15 0,-2-4-3 16,1-6 3-16,3-4 0 16,-4-5-3-16,3-6 9 15,-1-7 5-15,0-7 3 16,-3-7-3-16,2-4 4 15,-4 0-4-15,-2 0-5 16,-3 4-17-16,0 6-15 0,-7 6-3 16,-5 5-2-16,-1 5-2 15,-2 4 0-15,0 4-4 16,-2 8-33-16,2 3-58 16,2 3-46-16,1 3-61 0,2 0-160 15</inkml:trace>
  <inkml:trace contextRef="#ctx0" brushRef="#br1" timeOffset="57519.3746">6705 10012 229 0,'-4'-8'40'16,"3"1"-8"-16,1 0 41 16,1 1-10-16,4 1 15 15,0 0 21-15,-1 2-22 16,1 1 2-16,1 1-5 0,1-2-11 15,2 6-25-15,4-2-11 16,4 5-3-16,6 3 6 16,9 4 4-16,9 3-4 15,14 7 1-15,9 3 9 16,15 8-2-16,10 6-16 16,8 2-8-16,3 4 3 0,4 1 4 15,2 0-1-15,-1 1-8 16,1 0-5-16,-2 2-1 15,-5 1 2-15,-3 0-5 16,-2-1-1-16,-5-3-1 0,-6-1 0 16,-5-5 0-16,-4-2 0 15,-4-2 0-15,-5-1 0 16,-4-2-1-16,-5-2 0 16,-6-3 2-16,-6-3-2 15,-6-4 1-15,-7-3-1 16,-4-4 0-16,-3-3 1 0,-3-1 0 15,-4-1 6-15,0-2-4 16,-2 1-3-16,-1-4 2 16,-2 1-1-16,-2 0 0 15,-1-2-1-15,-2 0-6 16,-1 1-29-16,-4-2-63 0,-2-2-79 16,0-1-123-16,-4-2-354 15</inkml:trace>
  <inkml:trace contextRef="#ctx0" brushRef="#br1" timeOffset="58170.3188">6639 10391 142 0,'17'6'728'15,"3"0"-730"-15,6 3 10 0,10 5 100 16,7 4-27-16,12 6-42 16,10 7 21-16,13 2-25 0,11 6-15 15,11 3-4-15,8 5-8 16,8 2-4-16,4 0-2 16,2 2-2-16,1 1 6 15,-2-3 2-15,-1-2-1 16,-1-3 0-16,-4-4-4 15,0-3 2-15,-4-3-5 0,-6 0 2 16,-6-4-1-16,-10-1-2 16,-10-2 4-16,-11-4-3 15,-11-3 0-15,-15-4 3 16,-10-6-14-16,-12-3-5 0,-12-3-8 16,-9-4-38-1,-15-6-48-15,-13-7-148 0,-6-5-327 16</inkml:trace>
  <inkml:trace contextRef="#ctx0" brushRef="#br1" timeOffset="58769.2053">6530 10891 753 0,'38'5'69'0,"12"0"3"16,16 3 63-16,15 4-33 15,10 2-43-15,12 2-15 16,9 1 4-16,7 4-23 0,3-1-18 16,4 2-2-16,2 0-3 15,1 1-2-15,-1-2 2 16,-2 0 2-16,-4 0 8 15,-4-3 0-15,-6-1-8 16,-8-2-5-16,-8-3 6 0,-6-1-4 16,-12-1 0-16,-12-1-1 15,-14-1-34-15,-13-3-90 16,-16-1-39-16,-15-2-146 16,-9-2-394-16</inkml:trace>
  <inkml:trace contextRef="#ctx0" brushRef="#br1" timeOffset="60220.9955">6516 15274 488 0,'1'0'105'0,"1"-1"-43"16,2-6-20-16,2-3-15 16,3-3 4-16,1-3 8 15,2-6 8-15,3 0 11 0,-3-5-4 16,5 0 2-16,-2-5-20 16,3 1-10-16,2-2-12 15,1-4-9-15,4-2-1 16,4-2-3-16,2-2 6 15,2-3 8-15,2-2-12 0,0-4-1 16,2-1 5-16,2-3-5 16,-1-1 7-16,2-2-2 15,-1-2-5-15,3 1-1 16,-1-3 0-16,3-2-1 16,2 1 0-16,1-4 1 0,7-3 0 15,-1-1-2-15,0-1 2 16,-2-3 1-16,3 0-3 15,-4-1 3-15,-3 1-1 16,4-2-2-16,-2 0 1 16,2-2 1-16,3-4-2 0,0 0 1 15,0-1 0-15,-1 0 0 16,1-2 4-16,-3-1-4 16,-4 3 1-16,-1 1-1 15,-4-1 0-15,-1 2 1 16,1 0 0-16,2 1-1 0,2 2 7 15,4 1-1-15,1 3-6 16,-1 2 2-16,1 5-3 16,-6 4 1-16,-5 2-1 15,-5 3 3-15,-5 5 0 16,-3 0-2-16,-3 3 3 0,-2 3-4 16,1 3 1-16,-3 4 1 15,-2 5-2-15,-1 5-1 16,-3 4-21-16,-2 5-15 15,-4 5-23-15,-2 5-65 16,-3 5-54-16,0 3-111 16</inkml:trace>
  <inkml:trace contextRef="#ctx0" brushRef="#br1" timeOffset="62302.6128">6594 15111 330 0,'9'-14'106'15,"0"0"15"-15,1-5-6 0,4-2-31 16,3-3 1-16,3-4 8 16,5-4-24-16,1-2-24 15,7-4-16-15,1-2-19 16,2-3-9-16,1-2-1 16,2-2 3-16,0-1 0 0,0-2-1 15,1-3 2-15,0 1 7 16,3-2 8-16,-1-2 15 15,5 0-8-15,2-3-20 16,2 1-6-16,3-2 2 16,0 1-3-16,3-2 2 15,-1 1 0-15,-2-2-1 0,0 0 4 16,-1 0-1-16,-1 1 0 16,0-1-4-16,-2-1 5 15,3 1-1-15,1-1 1 16,1-1 5-16,0 3 6 0,0-3 0 15,-3 3-9-15,-2 0-4 16,-4 2-1-16,-2 1 0 16,-1 3 1-16,1-1 1 15,4 0 0-15,2 1-4 16,2-1 4-16,3 1 9 0,0-1 6 16,-2 5-3-16,-3 2-11 15,-3 4-1-15,-6 2 1 16,-2 3-2-16,-6 4 2 15,-1 0-2-15,-3 5-2 16,0 4 2-16,-3 2-3 0,-3 4 1 16,-3 2-2-16,-2 4-38 15,-5 5-23-15,-2 2-30 16,-4 4-54-16,-3 0-107 16,-3 3-110-16</inkml:trace>
  <inkml:trace contextRef="#ctx0" brushRef="#br1" timeOffset="65839.4065">8869 16510 452 0,'0'-5'38'15,"0"2"43"-15,-4 2 81 16,1-1-70-16,-2 2-23 16,0 1-13-16,-2 3-16 15,3-4-1-15,-1 2-6 0,-1 4-14 16,-1 1-10-16,0 3-6 16,0 1-1-16,-1 3-2 15,-1 5 0-15,1 1 0 16,0 4 0-16,3 1-3 15,1 2 3-15,4 2-1 0,0-1 1 16,4 0-1-16,4-1 0 16,5 0-1-16,0-2 2 15,1-3 0-15,5-4 2 16,2-4 3-16,-2-6 4 16,2-6 5-16,1-4 8 0,1-6 9 15,-1-6 8-15,0-3-5 16,-1-2 0-16,-2 0-6 15,-1 0-4-15,-4 0-4 16,0 1 1-16,-4 2-3 16,-1-4-4-16,-2 2 0 0,-2-3-6 15,-5 2 0-15,0-1-4 16,-7 1 0-16,-7 1 0 16,-2 3-2-16,-5 5 0 15,-5 5-3-15,-4 7-1 16,-2 6 2-16,-1 7-2 0,1 4 0 15,1 5-18-15,2 1-103 16,4 0-82-16,3 0-136 16</inkml:trace>
  <inkml:trace contextRef="#ctx0" brushRef="#br1" timeOffset="66953.6066">6355 16902 419 0,'-5'-10'56'16,"3"2"-56"-16,0 1 20 15,0 2 66-15,2 1-15 16,-1 4-14-16,0-1 4 16,1 2-22-16,0 6-19 15,0 5 5-15,0 3 14 0,2 2 10 16,4 4-7-16,-1-1-3 16,2 1-10-16,0-3-5 15,-2 0-2-15,0-5-3 16,-2-3-6-16,0-3 0 15,-2-4 6-15,-1-2 5 0,0-1 7 16,0 3-5-16,0-5-6 16,0 1-13-16,0 1-4 15,-2-1-2-15,1 2-2 16,-1-1 2-16,1 3-3 16,0-2-1-16,1 0 3 0,0 4-2 15,0 2-1-15,1 4-2 16,3-1 6-16,3 3-4 15,0 3 5-15,-1 0-1 16,0 0 3-16,2 0 0 16,-2-1-1-16,0-1 1 0,0-3-5 15,-1 0 2-15,1-5 0 16,-1 1 3-16,-1-4-3 16,0 1-3-16,-1-2 0 15,-1-1-50-15,0-1-32 0,-2 2-10 16,0-2-40-16,-3 1-34 15,-6-2-186-15</inkml:trace>
  <inkml:trace contextRef="#ctx0" brushRef="#br1" timeOffset="67166.6074">6282 17283 142 0,'0'0'534'16,"2"-6"-491"-16,11-4 18 15,8-3 62-15,7-4-20 16,5 3 1-16,3-3-13 0,3 3-33 16,-3 1-20-16,-4 3-18 15,-4 2-14-15,-3 2-6 16,-8 1 5-16,-1 0-11 16,-6 2-35-16,-3-2-22 15,-5-1-27-15,-2-1-26 0,-10-3-82 16,-9-2-157-16</inkml:trace>
  <inkml:trace contextRef="#ctx0" brushRef="#br1" timeOffset="67356.3679">6211 16942 862 0,'17'-19'35'0,"6"0"57"16,14-5 62-16,12 0-69 15,9-1-45-15,7 5-32 16,7-1-15-16,5 2-92 0,0 3-102 16,0 1-191-16</inkml:trace>
  <inkml:trace contextRef="#ctx0" brushRef="#br1" timeOffset="71986.946">22013 323 89 0,'20'-15'220'0,"-1"-1"-220"15,-3 5 0-15,-5 2 0 16,-3 0 31-16,0 1 49 16,-4 1 12-16,-1 3 16 15,-1 1-24-15,1 0-22 0,-2 3-7 16,0 0-9-16,-3 0-12 15,-1 7-10-15,-6 4-13 16,-7 6-22-16,-7 2-9 16,-7 4 18-16,-6-1 24 15,-6 3 88-15,-3-4-78 16,-4-2-6-16,3-1-5 0,2-1-10 16,6-3-5-16,2-1-2 15,10-3-2-15,7-3-2 16,4 0 0-16,8-3 0 15,5 0-9-15,2 4-58 16,11-4-77-16,5 1-83 0,7-3-175 16</inkml:trace>
  <inkml:trace contextRef="#ctx0" brushRef="#br1" timeOffset="72320.9818">22461 424 729 0,'3'0'-10'15,"-8"3"-7"-15,-4 1 44 16,-6 5 45-16,-4 1-12 16,-7 1-10-16,-2 2-10 15,-4 4-11-15,-5 0-6 16,-2 2-2-16,-4-1-1 15,3 4 6-15,-2-3-3 0,1 1-9 16,3-2-10-16,3-1 0 16,3-1-3-16,1-3 0 15,7-1 0-15,3-3 0 16,7-2 0-16,3-2-6 16,4-1-37-16,6-3-88 0,0-1-94 15,2 0-223-15</inkml:trace>
  <inkml:trace contextRef="#ctx0" brushRef="#br1" timeOffset="72871.1527">21325 494 487 0,'1'-2'20'0,"1"1"66"16,-2 1 40-16,2 0-84 15,-2 5-33-15,2 7 31 16,-1 4 11-16,1 2-8 0,-2 7-7 16,-2 0-12-16,2 2-11 15,-3 0-6-15,-1-3 6 16,-3 2 7-16,2-2-7 16,0 0-7-16,-1-3-2 15,1-1-1-15,-3 0-2 0,5-4 0 16,0 1 0-16,2-3-1 15,0-2 2-15,4 0 1 16,10-5 2-16,4 0 6 16,9-3 10-16,6-2-3 15,10-2-6-15,9 0 12 16,1-2 10-16,4-2-1 0,-2 0 0 16,2-2-9-16,0 2-6 15,-1-2-10-15,0-1-5 16,-3 1-1-16,-4-2 1 15,-6 3-3-15,-6-2-1 16,-8 2-4-16,-5 1-19 0,-6 2-25 16,-5 2-14-16,-3 0-60 15,-3 0-109-15,-1 0-198 16</inkml:trace>
  <inkml:trace contextRef="#ctx0" brushRef="#br1" timeOffset="76503.5086">22645 529 480 0,'-5'-2'-8'15,"2"2"56"-15,0 0 81 16,0 0-78-16,3 0-8 16,-2 4-21-16,3 4-7 15,0 5 16-15,2 4 9 0,1 1 2 16,0 8 7-16,5 0 0 16,-4 2-2-16,1 3-8 15,-3-5-7-15,-1 2-7 16,2-7-18-16,-3-2-3 15,0-5-1-15,0-5-1 0,-1-4 2 16,0-4 0-16,-1-1 1 16,1 0 8-16,-6-7 14 15,3-5-23-15,-1-1-4 16,-2-5-3-16,3-2 2 16,-2-7-1-16,4-3 2 0,0-3-1 15,3-2 2-15,8-2-1 16,1 4-2-16,3-2 1 15,3 8 15-15,1 3 19 16,-3 5-4-16,1 6-9 16,-5 6 5-16,-2 6-14 0,-2 1-5 15,-4 6 3-15,1 4 10 16,-3 5-3-16,-1-1 2 16,-3 3-7-16,-3 2-9 15,-4-2 6-15,-3 0-5 16,-1-3-12-16,1 0-25 0,-3-4-20 15,5-3-36-15,-1-1-25 16,3-3-43-16,1 0-89 16,4-3-157-16</inkml:trace>
  <inkml:trace contextRef="#ctx0" brushRef="#br1" timeOffset="77038.2437">22854 669 461 0,'3'7'40'16,"-1"0"33"-16,0 4 60 16,-2 2-65-16,3-1-19 15,-6 1 13-15,1 0-2 16,-1 0-8-16,-3-2-10 0,-1-2-19 15,2-1-14-15,-3-2-3 16,4-6-1-16,-1 0 0 16,3-3-3-16,2-4-3 15,0-2-3-15,2-1 2 16,5-2 3-16,4 0 3 0,2 0 12 16,3 2 5-16,1 0-1 15,4-1 4-15,0 3-4 16,0 1-1-16,0 0-3 15,1 3-6-15,-4 1-4 0,-2 0-6 16,-3 2 3-16,-1-1-2 16,-2 1-1-16,-5-2 3 15,3-2-3-15,-5 1 0 16,-1 0-3-16,-2-1 0 16,3 2 2-16,-6 0-1 15,-3 3-5-15,-4 5-6 0,-2 3 7 16,-2 5 4-16,3 1 6 15,-1 2 3-15,7 2-4 16,4-4-6-16,3 3 1 16,4-3 0-16,8-2 3 15,1-5 1-15,5 3 3 0,-1-5-4 16,1-2-9-16,-2-3-81 16,-4 0-72-16,1-6-103 15,-6-4-262-15</inkml:trace>
  <inkml:trace contextRef="#ctx0" brushRef="#br1" timeOffset="77172.9547">23130 667 778 0,'-9'0'89'0,"-2"0"-86"16,0 9 43-16,-1 2-14 16,1 0-22-16,2 2-8 0,4-3-15 15,4-3-85-15,1-1-80 16,2-6-242-16</inkml:trace>
  <inkml:trace contextRef="#ctx0" brushRef="#br1" timeOffset="77670.665">23250 676 638 0,'7'16'3'15,"4"5"57"-15,-6 8 75 16,1 0-25-16,-2 6-53 15,-1 1-19-15,-1-1 0 0,-4-1-8 16,0-1-14-16,-3-6-11 16,-3 1-1-16,1-2-3 15,-4-3 1-15,1-5-2 16,-5 1-4-16,4-5-14 16,0-3 8-16,0-4 10 0,2-3 0 15,0-4 3-15,6-4 0 16,2-6-12-16,-2-5 12 15,5-7 4-15,1-3 4 16,4-4-7-16,1-2-3 16,6-3 0-16,3-4 12 0,3 1 29 15,5-3 3-15,1 2-1 16,4 1-5-16,3 3-4 16,1 5-7-16,-2 4-8 15,-6 6-6-15,-3 6-12 16,-6 8-1-16,-6 5-4 0,-6 3-6 15,-3 10-4-15,-5 4 6 16,-9 5 12-16,-2 0-3 16,-2 0 2-16,-2 1-6 15,-1-6-17-15,2 0-40 16,3-4-51-16,-2-5-41 0,5-2-117 16,-1-6-187-16</inkml:trace>
  <inkml:trace contextRef="#ctx0" brushRef="#br1" timeOffset="78205.9933">23573 613 799 0,'8'0'1'0,"-3"6"7"15,2 5 69-15,-2 5 1 0,-2 1-19 16,2 1-8-16,-1 2 6 15,-2-2-2-15,-1-2-18 16,0 1-23-16,-2-4-10 16,0-1-1-16,-2-3-1 15,-2-3 2-15,2-3-1 0,3-3-10 16,0-6-10-16,3-5-51 16,8-2 51-16,1-4 14 15,3 1 3-15,4-1 3 16,1 3 10-16,-3 2 12 15,0 3-11-15,-1 0-10 0,-3 5-4 16,-4 0-1-16,-2 2-6 16,-3 2 1-16,-3 0 2 15,-1 0 3-15,-1 3-12 16,0 6 1-16,-4 1 24 16,0 5-1-16,1 1-6 0,1 2-3 15,3-2 6-15,0-6 1 16,5 1 2-16,6-9 3 15,2-2 10-15,3 0 6 16,-1-7-6-16,2-5-8 16,-4-2-1-16,-2 0 1 15,-2 0-3-15,-7 0 6 0,-1 1-5 16,-4 7-13-16,-7 3-11 16,-2 3-15-16,-1 2-4 15,-1 7-42-15,1 4-14 16,1 0-11-16,7-3-57 0,3 1-66 15,4-5-51-15,3-2-101 16</inkml:trace>
  <inkml:trace contextRef="#ctx0" brushRef="#br1" timeOffset="79594.253">24048 661 644 0,'11'-8'49'16,"-2"1"47"-16,-4 5 41 15,-3 0-73-15,-2 2-37 16,-4 0-9-16,-1 6-12 16,-4 3 10-16,-2 1 3 0,-1 5 3 15,-3 1-10-15,2 3-8 16,1-1-1-16,3-1 4 16,4 0-3-16,4-1 2 15,2-3-3-15,6-5 3 16,7-1 4-16,4-4 7 0,0-3 4 15,0-1 0-15,3-6-5 16,-3-3-3-16,1 0-8 16,-5-4 9-16,-1 2 1 15,-5 1-3-15,-3-2-1 16,-3 3 2-16,1 3-5 16,-3 3-10-16,-7 1-3 0,2 3-3 15,-3 0 2-15,2 5 2 16,-4 3 1-16,1 3 3 15,4-1-1-15,0 3-1 16,4-3 2-16,1 2-1 0,3-1-2 16,7-4-2-16,2-3 3 15,3-3 6-15,3-1 0 16,0-1 2-16,2-8-1 16,-1 1 3-16,-2-5 6 15,3 0 2-15,-1-1-7 0,-2-2 5 16,0 3-1-16,0 2-14 15,-4 3 0-15,0 2-1 16,-4 4 0-16,-1 2-7 16,-2 0 0-16,-2 6-7 15,-2 0 2-15,0 1 12 0,0 3 1 16,-3 0 6-16,0 1-4 16,-3-1 6-16,-4 2-8 15,0-1 3-15,-2 2-1 16,-3-2-2-16,2-1-13 15,-1 0 6-15,4-3 0 16,2-3 1-16,3-1 2 0,3-3 7 16,0 0-3-16,3-6 0 15,5-2 2-15,4-2-1 16,-2-1 1-16,10-2 0 16,-4-1 6-16,3-2 2 0,3-1 3 15,-2 3 3-15,3 1-6 16,-3 0-9-16,-3 4-1 15,-3 3 2-15,-3 0 0 16,-4 6-2-16,0-3-2 16,-3 3 1-16,-2 0 0 0,-1 0 3 15,0 3-1-15,0 1 1 16,-1 0 1-16,2 0-2 16,0 1 1-16,-2-1-1 15,2 0 1-15,-2 1-1 16,0-1 0-16,2-1 0 0,-2-2 1 15,0 3 0-15,0-2 0 16,0-2 1-16,0 3-2 16,2-2 0-16,-2 1 0 15,0 1 0-15,1 0 1 16,-1 0-1-16,0 3-1 16,-1-3 2-16,1 0-2 0,-2 1 1 15,0 0 0-15,0 1 2 16,0-2-1-16,0 0-1 15,0-1 0-15,1 0 0 16,-1 2 1-16,0-2 0 16,0-1-1-16,-1 3 1 0,3-2-1 15,-4 2-2-15,1 0 4 16,-3-1-2-16,0 0 3 16,-1-2-1-16,2 1 1 15,1-1-1-15,1-1-2 16,1 0 2-16,0 0 1 0,2 0-4 15,-2 0 2-15,1 0-1 16,-1 0 1-16,-4 0 0 16,2 0 2-16,-1 0-5 15,-2 0 3-15,3 0 1 16,-1 0 2-16,1 0-1 0,1 0-3 16,2-1 3-16,0 1 1 15,-1-2-1-15,3 2 6 16,0 0 5-16,-1 0 2 15,0 0-4-15,0 0-7 16,1 0-4-16,0 0 0 0,-1 0-8 16,3 3 3-16,2 0 4 15,0 0 3-15,3-1-2 16,1 1-3-16,0-1 4 16,1-1 3-16,-2-1-1 15,3 0 0-15,1 0-1 0,0-1-3 16,-1-1-56-16,0-3-54 15,1-1-106-15,-1-1-117 16,2-2-363-16</inkml:trace>
  <inkml:trace contextRef="#ctx0" brushRef="#br1" timeOffset="79762.2182">24698 657 994 0,'1'1'57'0,"1"8"-76"15,-4 6 71-15,1 3 33 0,0 1-44 16,-1 0-10-16,1-2-1 16,-1-3-11-16,4-6-15 15,-1-3 0-15,0-4-21 16,2-1-42-16,-1-7-63 16,0-5-119-16,0-6-172 15</inkml:trace>
  <inkml:trace contextRef="#ctx0" brushRef="#br1" timeOffset="80171.1703">24703 571 472 0,'2'4'285'15,"1"6"-421"-15,2 4 129 0,3 0 8 16,1 3-137-16,5 1-48 16,-1-2-8-16,5-3 178 15,-5 4 142-15,-2-3 32 16,-1-1-7-16,-2 1 24 15,-4-1-72-15,-1 1-45 0,-3-2-37 16,2-1-16-16,-2-1-3 16,-2-4 0-16,1-2-2 15,-1-2 1-15,2-2 8 16,0 0 38-16,2-5 10 16,-1-2-46-16,5 1-5 0,2-1 3 15,2 1-5-15,-1 5 2 16,-2 1 2-16,0 0-13 15,-1 7-1-15,-3 0 1 16,3 2 2-16,-3-2 0 16,-2-4-3-16,4 2-10 0,1-5-15 15,0 0-40-15,2 0-48 16,-1-3-30-16,5-1-81 16,0-3-3-16</inkml:trace>
  <inkml:trace contextRef="#ctx0" brushRef="#br1" timeOffset="80420.4921">25011 771 469 0,'2'4'26'16,"0"4"-11"-16,-1 3 10 16,4 1 38-16,1 2-19 15,-1 3 9-15,3 1 9 16,-3 1-7-16,3 3-10 0,-4 1-22 16,-4 2-6-16,-1 0 10 15,-8 1-18-15,-4 0-7 16,-6 2 3-16,-4-1 8 15,0-4 10-15,-1-1 6 16,3-6 11-16,6-7-15 0,6-9-21 16,2-2 2-16,4-13 0 15,11-12-3-15,9-4-1 16,6-8-12-16,12-2 7 16,3-2 19-16,5 4 5 15,-5 6-7-15,-2 6-14 16,-7 4-94-16,-7 10-396 0</inkml:trace>
  <inkml:trace contextRef="#ctx0" brushRef="#br1" timeOffset="86457.9911">24882 6425 413 0,'-4'-6'70'0,"3"3"-49"16,-1 0 103-16,1 1-41 15,1 2-38-15,-1 0-3 0,-1 0 16 16,-2 5-27-16,-2 6-6 16,-2 4 41-16,-1 3-9 15,2 1-12-15,0 2-11 16,1-2-6-16,6-3-6 0,0-3 8 15,4-4-5-15,10-6 1 16,6-3 15-16,8-3 16 16,15-11 3-16,6-3-21 15,8-6-19-15,2-2 1 16,0-4-15-16,-3 5 1 16,-10 0-6-16,-7 5-1 0,-11 8-56 15,-10 1-71-15,-7 6-133 16,-6 1-393-16</inkml:trace>
  <inkml:trace contextRef="#ctx0" brushRef="#br1" timeOffset="92505.1034">8781 8726 728 0,'-4'3'5'0,"-3"12"24"15,4 8 59-15,2 4-14 16,1 4-6-16,1 6-24 16,5 0-12-16,0 1 0 15,-1 1-1-15,-2-2-5 0,0-3-5 16,-3-2-5-16,0-4 0 16,0-6 1-16,2-5-13 15,4-7-12-15,3-7-2 16,7-3 3-16,2-8 10 15,4-5 13-15,3-4 5 0,-2-3 0 16,1 1-1-16,-3 1-1 16,-5 5-16-16,-3 6 0 15,-5 1 0-15,-3 6 3 16,-2 0-2-16,1 9 2 16,-2 2 5-16,2 5-1 0,0 1-2 15,2-1-1-15,0 1-4 16,4-6-2-16,1-1 0 15,1-8-2-15,4-2 2 16,0 0 13-16,2-9 4 16,-2-4-1-16,0-5-5 15,-3 0-3-15,-1-2-5 0,-5 0 0 16,-3-1 0-16,-4 3 2 16,0 4 0-16,-8 3-2 15,-2 8-2-15,-3 3-7 16,-1 8-9-16,1 6-3 0,2 4-20 15,5 1-23-15,5-3-32 16,2-2-37-16,8-7-103 16,5-7-54-16,5-3-123 15</inkml:trace>
  <inkml:trace contextRef="#ctx0" brushRef="#br1" timeOffset="92838.2097">9353 8900 714 0,'0'-1'149'15,"-2"1"-3"-15,-3 9-72 16,-2 2-55-16,2 2-5 0,3 2 7 16,2 1 2-16,3-3-13 15,10-1-11-15,5-3 5 16,5 3 25-16,5 4 19 16,2 3-5-16,-1 8-15 15,-4 3-15-15,-7 4-4 16,-5 5-2-16,-11-2-3 0,-2 2 7 15,-12-2 0-15,-3-3-2 16,-5-6 2-16,-2-5-5 16,0-8-1-16,-2-9-4 15,2-6-35-15,4-13-19 16,5-11 7-16,6-6 26 16,7-6 12-16,5-4 3 0,9-1 6 15,4 1 13-15,4 2-5 16,2 3-10-16,1 4-105 15,-4 4-72-15,0 4-133 16</inkml:trace>
  <inkml:trace contextRef="#ctx0" brushRef="#br1" timeOffset="93957.7325">9866 8530 740 0,'-4'-6'43'0,"2"6"14"15,2 2 21-15,6 13-69 16,7 9 6-16,3 10 27 16,3 6 12-16,1 5-3 0,1 1 4 15,-3-2-3-15,-4-5-10 16,-2-6-11-16,-6-7-15 16,0-5-7-16,-3-6-3 15,-2-7-2-15,-1-8-1 16,0-3 1-16,-3-11 17 0,-6-10-14 15,-2-10-3-15,-3-12-3 16,3-6-3-16,5-4-7 16,3 1-16-16,3 4 12 15,11 8 6-15,3 12 11 16,2 9 19-16,-3 9-4 0,1 10-17 16,-5 3-3-16,-4 12-3 15,-4 8-2-15,-1 5 9 16,-3 5 1-16,-5-1-13 15,1 1-19-15,-1-5-9 16,6-2 12-16,2-4 4 16,2-2-3-16,10-3 11 0,4-1 11 15,5 2 8-15,2-2 18 16,1-2 0-16,1-2-12 16,-1-2-5-16,-1-3-3 15,-2-1 1-15,-3-3 4 16,-2-3-1-16,-6-4 5 0,-3-3 0 15,-3-1 1-15,-4 0 8 16,0-1-1-16,-4 4-11 16,-3 3-5-16,-1 5-9 15,-1 3-12-15,4 6 10 16,1 5 7-16,3-1 4 0,1-1 1 16,5-2-9-16,8-4-3 15,2-1 6-15,3-5 3 16,2 0 2-16,0 0-32 15,0 0-32-15,-1 0-28 0,0-2-63 16,-2-4-131-16,-1-1-195 16</inkml:trace>
  <inkml:trace contextRef="#ctx0" brushRef="#br1" timeOffset="94290.761">10502 8672 827 0,'-1'0'175'0,"-5"0"-162"15,-1 2 2-15,1 5-7 16,0 5 5-16,4-4-6 16,2 4-3-16,3-3-6 15,10 1-6-15,5 4 14 0,4 2 27 16,5 5 25-16,0 8 3 16,-2 5-12-16,-6 5-23 15,-5 1-3-15,-8 3-6 16,-6-1-2-16,-3-2-3 15,-9-6-1-15,-4-6-5 16,-2-8 20-16,0-9-3 0,-2-11-15 16,2-11-17-16,5-17-36 15,7-14 14-15,6-9-15 16,7-9 2-16,13-2 31 16,7 1 14-16,2 8 17 15,-1 13 1-15,-6 16-16 0,-10 16-181 16,-12 15-420-16</inkml:trace>
  <inkml:trace contextRef="#ctx0" brushRef="#br1" timeOffset="98887.5024">11339 8697 727 0,'3'21'33'16,"-2"4"-20"-16,3 8 12 15,3 9 46-15,1 9-40 16,0 11-14-16,1 8 4 15,-3 11-6-15,-2 8 1 16,-2 8-2-16,-1 6 10 0,-1 5 5 16,1 7 1-16,-1 7 7 15,1 11 0-15,0 5-8 16,-1 10 1-16,0 11-8 16,-6 11 1-16,-1 9 7 15,-2 4-6-15,0 7-9 16,1 5-3-16,1 1-7 0,-3 0 1 15,3 1-5-15,0 1 1 16,0 1-2-16,1 2 2 16,1 2-2-16,2-1 7 15,2 0 14-15,1-6 4 0,0-4-7 16,3-8-7-16,3-8-8 16,1-8-1-16,-1-12-2 15,0-8 1-15,0-9-1 16,-1-14 0-16,0-9-1 0,-3-12 0 15,2-9-7 1,0-15-16-16,2-14-27 0,1-12-38 16,5-12-63-16,-3-17-127 15,-2-10-286-15</inkml:trace>
  <inkml:trace contextRef="#ctx0" brushRef="#br1" timeOffset="103127.6652">13388 11534 390 0,'-3'-3'19'0,"-1"-2"21"0,0 1 6 16,2 0 25-16,0-2-34 15,1 2 0-15,0-3 3 16,-1 3-3-16,2 1-10 16,-1 2-7-16,0 0-4 0,-1-1-4 15,-1 4-6-15,-1-1-3 16,-2 0 0-16,-1 2 2 15,-2 3 11-15,0 0 3 16,-1 2 4-16,-2 1 2 16,1 4-4-16,0 4-10 15,2 2-6-15,3 3-3 0,2 2-2 16,2 5 0-16,5-1-1 16,7 3 5-16,5 0-1 15,3 0 12-15,5 1 16 16,1 1 9-16,-2-3-14 0,-1 1-16 15,-3 0-3-15,-4-1 6 16,-4-1-5-16,-7-2 2 16,-2-1 11-16,-5-1 10 15,-9-3 0-15,-4 0-8 16,-6-1-8-16,-4-4-12 16,-3-2 0-16,-3-2-2 0,3-3 0 15,0-4-5-15,6 0 2 16,6-6 3-16,6-1-1 15,8-5 5-15,5-7-2 16,9-7 0-16,10-6-3 16,9-8 3-16,9-5 0 0,6-7 5 15,3-2 14-15,-1-2-1 16,-2 0-10-16,-7-2 0 16,-5 1 10-16,-10 4 11 15,-8 4-4-15,-9 5-13 16,-6 5-5-16,-6 8-4 0,-7 9-3 15,-5 7 1-15,-6 6-8 16,-5 11-15-16,-4 9-23 16,0 8-34-16,3 4-52 15,4 4-82-15,8-3-131 16</inkml:trace>
  <inkml:trace contextRef="#ctx0" brushRef="#br1" timeOffset="103588.2506">13817 11678 483 0,'-3'5'41'0,"-8"7"-6"0,1 5 49 16,0 4-8-16,-2 5-53 15,1 7 8-15,0 3 26 16,3 6 3-16,2 2-16 16,2 0-20-16,3 1 3 15,-1-5 12-15,4-4 10 16,5-7-16-16,2-7-5 0,3-9-2 16,1-8 10-16,4-6 14 15,-1-7 3-15,4-12 1 16,1-8-5-16,-1-7-12 15,2-6-11-15,0-6-10 16,-4-2 1-16,-5-1-8 0,-7 1-8 16,-6 5 8-16,-5 9-6 15,-13 8 0-15,-5 10-2 16,-3 13-3-16,-6 8-9 16,-4 11-23-16,3 8-30 15,1 4-37-15,5-2-84 0,7-3-167 16</inkml:trace>
  <inkml:trace contextRef="#ctx0" brushRef="#br1" timeOffset="103990.2073">14297 11506 504 0,'-2'-6'239'0,"-4"3"-185"0,-1 3 0 16,-1 6 14-1,-1 7-56-15,2 1-8 0,3 0 11 16,3-2 0-16,2-6-5 16,5-4-3-16,7-9 29 15,0-9 3-15,1-4 7 16,0-2 3-16,-6 2-6 0,-4 5-6 15,-3 5-12-15,-5 9-11 16,-7 6-27-16,-5 12-55 16,0 7-88-16,-1 5-90 15,4-1-75-15</inkml:trace>
  <inkml:trace contextRef="#ctx0" brushRef="#br1" timeOffset="104239.1581">14690 11516 828 0,'0'17'42'0,"-5"9"-60"16,-11 14 17-16,-4 10 32 16,-8 6-21-16,-7 4 5 15,-2 1 46-15,-3 0 5 16,3-5-17-16,1-5-30 0,4-2-15 15,4-6-4-15,6-7-42 16,7-5-58-16,3-10-71 16,8-10-145-16</inkml:trace>
  <inkml:trace contextRef="#ctx0" brushRef="#br1" timeOffset="104474.0321">14511 12133 806 0,'-1'20'134'15,"-5"4"-103"-15,-3 0-23 16,3-1 73-16,2-4-41 0,3-6-13 16,7-10-8-16,8-4-7 15,9-13 16-15,-1-5 24 16,0-5-8-16,-4 0 4 16,-6 0-14-16,-8 4-21 15,-7 8-3-15,-10 7-3 0,-9 5-8 16,-7 13-26-16,-5 6-48 15,-1 8-42-15,-5 3-79 16,-1 2-235-16</inkml:trace>
  <inkml:trace contextRef="#ctx0" brushRef="#br1" timeOffset="105090.4184">13170 12737 523 0,'19'-1'418'0,"10"-2"-393"15,15-3 64-15,12-2 19 16,11-2-54-16,8 1-12 16,6-2-8-16,1 0-28 15,-1-1-5-15,0 3-3 0,-5-1 7 16,-4 2-5-16,-8 2 1 16,-7 1 1-16,-8 2 1 15,-12 2 15-15,-11-1-10 16,-9 4-7-16,-16 5-1 15,-12 2 2-15,-18 4 12 0,-16 2-8 16,-17 4-2-16,-19 6-4 16,-10 4-5-16,-8 5 0 15,-1 3 2-15,4 4 5 16,9-1-4-16,18-5 5 16,20-5-3-16,24-5 5 0,24-12 3 15,24-7-14-15,26-8 12 16,21-13 0-16,17-6 4 15,11-6 15-15,7-6-13 16,-2 3-12-16,-12 6 0 16,-21 7 2-16,-26 12-2 0,-29 11-2 15,-29 20 0-15,-33 17 30 16,-29 16-1-16,-19 18-17 16,-11 8-2-16,1 3 16 15,11 1 1-15,20-9 5 16,28-15-23-16,32-16-8 0,23-17-26 15,34-16-55-15,25-16-80 16,17-6-246-16</inkml:trace>
  <inkml:trace contextRef="#ctx0" brushRef="#br1" timeOffset="116059.6068">8823 10494 766 0,'0'-20'10'0,"-1"3"13"16,-6 10-11-16,1 6 78 15,-1 3-11-15,1 10-49 0,2 7-9 16,-1 6-13-16,3 6-3 16,2 5-3-16,0 2 0 15,0 3-2-15,5 2 1 16,-1 3 0-16,1 3-1 16,-1 4 0-16,1 6 2 15,-1 3 0-15,0 5-2 0,-1 2 1 16,-3 2-1-16,0 2 0 15,0 2 1-15,-3 2-1 16,-4 4 0-16,-3 3 0 16,-3 3 0-16,0 1 1 15,-1 3-1-15,0 2 1 0,1 0-1 16,1-4 0-16,1-1 0 16,2-2 2-16,0-4 1 15,2-8 5-15,3-4 5 16,0-7 3-16,1-7-2 15,3-6-12-15,0-6-3 16,4-7 2-16,4-7-2 0,1-4 2 16,4-5-2-16,2-5 1 15,3-6 0-15,4-4 2 16,1-3 2-16,3-2 1 16,4-1 0-16,0-2 0 0,2-3-1 15,0 1-1-15,0 1-3 16,0-3 0-16,-1 0 1 15,1-3 1-15,0-3 0 16,0 1 8-16,2-2 10 16,-2 1-2-16,-1 4-9 15,-1 2-5-15,-1 5 0 0,-5 1-1 16,0 1-2-16,-3 6 3 16,-4-1-2-16,-1 1 1 15,-3-3-1-15,-1 0-2 16,-4-1 1-16,-2-1-1 15,-2-4 1-15,-1-1 0 0,-1-4 2 16,-2-1 2-16,1-3 0 16,-1-1 3-16,0-1 10 15,-3-2 1-15,2-1-2 16,0-2-7-16,-1-5-4 16,2-4-2-16,0-4-2 0,0-2-1 15,0-7 0-15,1-4-1 16,2-3 2-16,0-4 4 15,0-3 1-15,0-3 0 16,2-1-4-16,-1-4 0 16,1-2-2-16,-2-3-1 0,4-1 0 15,-1-3 1-15,-1-1-1 16,-1 0 0-16,0-1 1 16,-2 1-1-16,1 0-1 15,-1 1 2-15,0-1 0 16,1 1-1-16,2-3 0 15,1 1-1-15,0-4 2 0,0 4-2 16,0-2 3-16,1 5-3 16,-4 2 1-16,-2 4 0 15,-1 7 0-15,-2 4 1 16,-7 7-1-16,-2 5 2 0,-2 5 0 16,-4 5 1-16,-1 4-2 15,-2 1-1-15,-2 4 1 16,-1 3-1-16,-4 0 2 15,-3 6 2-15,-3 3 3 16,-5 5 1-16,-3 5-5 0,-4 5-3 16,-2 9 1-16,-2 2-3 15,0 7 0-15,-2 4 0 16,1 4-5-16,1 3-27 16,0 5-40-16,2 4-56 15,1 3-83-15,3 4-206 0</inkml:trace>
  <inkml:trace contextRef="#ctx0" brushRef="#br1" timeOffset="118105.5091">9895 11690 387 0,'-1'3'4'0,"0"-3"41"15,1 0 67-15,0 1 28 16,0-1-40-16,0-1-9 0,-1-2 4 16,0-5-13-16,-1-6-30 15,-2-7-11-15,1-6-8 16,2-6-8-16,-1-4-9 15,-1-5-10-15,-2 1-5 16,-2-1 2-16,-2 4-2 16,-1 5-1-16,-1 5 5 0,1 3 3 15,2 7 8-15,3 4 4 16,2 2-3-16,3 2-3 16,1 2-2-16,10-2-11 15,6 0 1-15,2-2 0 16,10 2 0-16,0 0 3 0,1 4-6 15,-2 1-2-15,-4 4-32 16,-6 4-43-16,-4 8-37 16,-6 0-30-16,-7 4-101 15,-2 2-102-15</inkml:trace>
  <inkml:trace contextRef="#ctx0" brushRef="#br1" timeOffset="118872.0904">9938 11368 705 0,'15'-11'58'0,"3"0"5"0,3 1 53 15,1-1-37-15,2 1-65 16,-2 1-12-16,-3 3 0 16,0 2-1-16,-5 1 0 15,-3 1-2-15,-5 0 0 0,-1 5-1 16,-4-2 1-16,-1 6 15 15,-3 2 30-15,-3 4-5 16,-2 4-24-16,-4 2-11 16,1 1-3-16,1 3 0 15,1 1-1-15,5-2-1 16,1-1-1-16,3-7-2 0,1-3-1 16,6-7-4-16,2-4 3 15,0-1 10-15,1-5 2 16,2-2-3-16,0-1 0 15,0 4-2-15,2 2 0 0,-1 2-1 16,1 5 1-16,-2 4-1 16,1 3 1-16,-1-4 1 15,0-2-1-15,1-3-3 16,1-5-1-16,4-6 0 16,-1-6 1-16,2-2-9 15,1-3 0-15,-3 4 6 0,-1-1 6 16,-2 4 2-16,-4 4 6 15,-2 3 4-15,-3 4-10 16,-4 1-6-16,-1 2 4 16,0 1 0-16,-2 4 3 15,-1 2 1-15,-1 2-12 0,-1 1-17 16,1 0 17-16,3 4 7 16,1-1-1-16,0 3 0 15,4-2-2-15,5-1 3 16,3-2-4-16,3-3 2 15,0-6-1-15,5-3 6 0,-1-6-2 16,2-6 3-16,-1-5-1 16,-2-2-1-16,0-4 1 15,-4 1 4-15,-3 1 17 16,-6 3 6-16,-4 4 2 16,-2 6-8-16,-8 6-13 15,-5 3-15-15,-3 11-4 0,1 6 8 16,4 1 1-16,3 0 1 15,9-1-5-15,1-5-22 16,13-4-26-16,4-3 2 16,1-2-1-16,1 2-45 15,-5 2-114-15,-2 1-135 0</inkml:trace>
  <inkml:trace contextRef="#ctx0" brushRef="#br1" timeOffset="119472.2304">9934 12197 422 0,'-4'-2'218'0,"-2"5"-185"15,3 10-33-15,2 4 14 16,1 4-1-16,0 5-10 16,1 2 1-16,1 3 7 15,-1 0 20-15,-1-2-3 16,0-1 5-16,0-3 11 0,-2-4-14 16,2-6-16-16,0-4-6 15,7-5-3-15,2-4-6 16,4-8 18-16,5-9 15 15,0-8 7-15,3-7-11 16,0-7-10-16,-3-4 0 0,-2-1 6 16,-5 0 17-16,-4 4 14 15,-5 1 0-15,-4 4-19 16,-7 7-16-16,-6 4-13 16,-3 8-4-16,-4 7-2 15,1 5-4-15,-1 6-4 0,1 9-6 16,4 8-22-16,3 1-12 15,7 3-29-15,6 0-36 16,1-1-85-16,6-5-135 16</inkml:trace>
  <inkml:trace contextRef="#ctx0" brushRef="#br1" timeOffset="119777.6804">10299 12201 652 0,'-2'-1'116'15,"-4"-1"-63"-15,-3 3 23 16,0 4 1-16,-3 3-41 16,0 2-18-16,1 3-5 15,-1 3-1-15,4 1 3 0,3 1-4 16,5-1 8-16,0 2 1 15,8-4 0-15,4 1-7 16,5-4 3-16,3-1-10 16,3-4-3-16,2-1-2 15,-1-4-15-15,0-2-66 0,-2 0-26 16,-3-2-68-16,-6-4 4 16,-3-4-94-16</inkml:trace>
  <inkml:trace contextRef="#ctx0" brushRef="#br1" timeOffset="119923.6696">10407 12268 766 0,'-10'-2'164'0,"-2"2"-73"15,1 3-49-15,-3 6-27 16,1 3-16-16,0 5 2 16,2 1-2-16,2 0-6 0,3-2-38 15,5-3-64-15,1-3-27 16,7-5-51-16,3-5-146 15</inkml:trace>
  <inkml:trace contextRef="#ctx0" brushRef="#br1" timeOffset="123532.2555">10506 12033 481 0,'-5'-7'69'0,"1"1"19"16,0 4 7-16,4 0 10 15,-1 4-29-15,1 2-25 0,1 9-6 16,5 4-8-16,4 3 7 16,3 5-10-16,0 3-8 15,3 0-2-15,-4 3-3 16,-1-3-8-16,-1 1-8 15,-3-2-3-15,-1-4 1 0,0-2-5 16,0-4-24-16,-2-5-21 16,-1-1-21-16,-3-4-26 15,0-2-126-15,-5-5-101 16</inkml:trace>
  <inkml:trace contextRef="#ctx0" brushRef="#br1" timeOffset="123624.6319">10553 12227 735 0,'15'-6'95'0,"2"3"-45"15,1 1-29-15,5 1-53 16,-1-2-155-16,-1 3-101 16</inkml:trace>
  <inkml:trace contextRef="#ctx0" brushRef="#br1" timeOffset="123873.9612">10774 12158 459 0,'0'0'181'16,"0"0"-90"-16,0 0-25 15,0 0 4-15,0 0-26 16,0 0-21-16,0 0 21 0,-58 83 0 16,58-66-9-16,1-2-13 15,7 1-13-15,5-7-8 16,3-1 5-16,2-2 10 15,0-4-2-15,2 0-4 16,-2-4-21-16,-3-4-84 0,1 0-41 16,-5-5-16-16,0 3-55 15,-1-3-81-15</inkml:trace>
  <inkml:trace contextRef="#ctx0" brushRef="#br1" timeOffset="124006.5524">10859 12216 602 0,'-11'3'163'15,"0"4"-91"-15,2 3-33 16,-1 1-19-16,2 3 5 16,2 0-9-16,3-2-15 15,3-2-58-15,0-1-95 16,3-6-131-16</inkml:trace>
  <inkml:trace contextRef="#ctx0" brushRef="#br1" timeOffset="124255.1184">10980 12171 734 0,'-3'0'180'0,"-6"2"-105"16,-2 7-4-16,1 3-26 16,-1 4-42-16,2 3-3 15,4 1-2-15,5-1 1 0,0-2-4 16,8-4 1-16,6-4-5 15,7-4 8-15,1-3 8 16,2-4 6-16,-1-4-6 16,1-2-5-16,-4 0-92 15,-5 1-169-15,-4-1-282 0</inkml:trace>
  <inkml:trace contextRef="#ctx0" brushRef="#br1" timeOffset="124807.4444">10995 11783 587 0,'-1'-1'72'0,"1"8"-14"16,4 7-19-16,8 12 44 0,3 9-42 15,4 5-12-15,0 5 21 16,1 1 18-16,-1-4-11 16,-3-4-22-16,-1-7-25 15,-2-6-8-15,-3-6-40 16,-3-7-37-16,-3-5-70 0,-4-5-136 15,-3-3-308-15</inkml:trace>
  <inkml:trace contextRef="#ctx0" brushRef="#br1" timeOffset="124972.0321">10996 11971 817 0,'20'-20'88'15,"4"2"-30"-15,8-3 33 16,0 3-24-16,5 2-48 15,-5 4-11-15,-5 5-91 16,-8 6-394-16</inkml:trace>
  <inkml:trace contextRef="#ctx0" brushRef="#br1" timeOffset="184583.8356">14108 8241 601 0,'0'12'175'16,"1"2"-169"-1,-4 4 2-15,3 9 50 0,-1 3-31 16,-2 7-14-1,-1 4 12-15,-1 4 1 16,-1 3-8-16,-2 1-4 16,0 1-2-16,-1 1-5 0,-1-1-3 15,1 0 1-15,-1-2 4 0,2-3 3 16,-1-2 4 0,3-4 4-16,2-3 1 0,2-6-4 15,4-3-1 1,7-4-9-16,4-3-8 0,5-5 3 15,5-1 2-15,6-4 3 16,2 2 5-16,2-5 3 0,5-1-2 16,1-2 0-16,8-3 0 15,2-1-1-15,7 0 0 16,6 0-5-16,7-6-3 0,4-2-1 16,9-2-1-1,3 3-2-15,3-4 2 0,4 6-2 16,5 0 0-1,1 2 1-15,-2 3 3 0,5 0 2 16,3 0-1-16,2-2-2 16,3 1-1-16,5 0 3 15,4-3-6-15,2 0 4 0,3 0 0 16,3 1 3-16,-1 2-2 16,2-1-1-16,0 2-2 15,0 0 2-15,3 2-3 16,2 1 2-16,2 1-2 0,4-1 1 15,2 1-2 1,6-2 1-16,1-2 1 0,5 0 1 16,2 0 1-16,2 0 5 15,0 0 9-15,2 0-3 16,2 0-6-16,0 0-1 0,3 4 0 16,-3-1 0-1,1-1-2-15,1 1-2 16,-1 2-2-16,-2-2 2 0,-1 0-2 15,0 2 0-15,-1-4-1 16,-2 4-1-16,-3 1 4 16,-3-2-2-16,-1 0 4 15,-4 1 0-15,-3 0 2 0,-4-2 0 16,-3 1-2-16,-7 0-3 16,-6-1-1-16,-8 1-1 15,-8-1 1-15,-8 0 0 16,-9-1-1-16,-8 1 0 0,-9 0 0 15,-12-2 1 1,-6-1-1-16,-10 0 0 0,-5 0 2 16,-10-1-4-16,-7-4 5 0,-5-1-2 15,-6-1 2 1,-3-3 1-16,-4-4 1 0,-1 0 0 16,0-5-3-1,-2-4 0-15,1-3-1 0,0-3-1 16,3-2 0-16,1-4-1 15,3 0 0-15,3 1 1 16,-1-1-1-16,2-3 0 16,-1 1 0-16,2 2 1 0,1 0 0 15,-2-3 0-15,2 0 0 16,-1 2 0-16,2 2 0 16,-2 0 0-16,-1 2 0 0,-1 2 1 15,-3 3-1 1,0 1 1-16,-3 2-1 0,0 3 1 15,-5 2-2 1,0 4 1-16,-2 2-1 0,-3 1 0 16,-2 4-4-16,0 1 3 15,-3 1-2-15,-2 3-4 16,-1 1 4-16,-3 1 2 0,0 1 0 16,-3 0-2-16,-4 3 0 15,1 0 3-15,-5 2 2 16,-2-1 0-16,-3 1 1 15,-5-4-1-15,-2 5 0 0,-7-6 1 16,-2 3-3-16,-4-1 3 16,-7-1 0-16,-3-1-2 15,-6 1 1-15,-2 1 0 0,-5 0 0 16,-3-2 0 0,-3 0 1-16,-6 0-1 0,-4 3-1 15,-3-3-3 1,-4 1 6-16,-8-1-4 0,2 2 2 15,-5-2-1 1,-1 0 0-16,-4 0 0 0,-3 0-1 16,1 0 3-16,-2 0 0 0,-3 0-2 15,0 0 1 1,-2 0-1-16,-3 0 4 0,-2 0-10 16,-1 0 5-16,-3-2-6 15,-2 2 5-15,-3-4 0 16,0 4 0-16,-2-3 3 15,-2 1-1-15,-3 1-1 0,-2 1-1 16,-3 0 2-16,1 0-1 16,-4 0 2-16,0 0 0 15,0 1-1-15,0 0 1 0,4 0-2 16,-2-1 1 0,1 0 1-16,3-2-1 15,-2-1 4-15,1-2-10 16,-1 1 7-16,-1 2-2 0,2 0-2 15,-1-1 6 1,2 3-6-16,3-1 4 0,1 0 0 16,3-1 0-16,3 0-2 15,4-1 0-15,2 1 2 0,5-1 1 16,6 1 1-16,6 0-3 16,6 0 0-16,9 0-2 15,5-1 1-15,8 2-3 0,10 0-20 16,9-3-17-1,8 2-16-15,11-2 1 0,10 3-8 16,11-2-28-16,8 1-54 0,6 0-133 16</inkml:trace>
  <inkml:trace contextRef="#ctx0" brushRef="#br1" timeOffset="186223.7507">14677 8497 282 0,'-5'-7'83'0,"2"0"15"16,1 0 1-16,2 0-6 0,-2 1-17 16,3 0 4-1,0 3 10-15,1 3-13 0,-2 3-56 16,1 9-36-16,-1 8 32 16,-1 5 1-16,0 6-4 15,0 5-7-15,-1 1 6 16,-1 2-6-16,1-2 4 0,-1-2-8 15,1-1 1 1,-1-4-3-16,1-2-2 0,2-6 2 16,-2-2 1-16,4-1-3 0,4-5-1 15,6-2 2 1,5-4 11-16,7-4 11 0,6-2 17 16,7-2 7-1,5-5-6-15,5-4-5 0,1-2-2 16,1 1-5-16,-2-2-5 15,-2 5-15-15,-5-1-6 16,-2 5 0-16,-3 3-3 16,-3 0 1-16,-4 1 0 0,-3 6-1 15,-2 0 2-15,-1 1-1 16,-5 2 1-16,0-1-1 16,-4-1 1-16,0-1 1 0,-4 1-1 15,-1-4 3 1,-2 1-1-16,-1-3 2 0,-3-1 0 15,0-1-1 1,0 0 1-16,1-3 1 0,1-3 0 16,2-3-2-16,3-2-1 15,0-5-2-15,1-2-1 16,1-2 2-16,0-5 0 0,-2 0 0 16,-1-2 0-1,-1 0-2-15,-4-1 2 0,-1 3-1 16,-2-1 1-16,0 2-2 15,-4 1 2-15,-2 1-1 16,-1-1-1-16,-1 3 0 0,0-2 1 16,0 2 0-1,-3 3-2-15,0 0 1 0,-4 3-1 16,-2 2-1-16,-6 2-1 16,-6 3 2-16,-5 2 2 15,-7 2 3-15,-7 0 4 16,-5 3 1-16,-3 0-3 0,-4 5-3 15,-2 2-4 1,0 1-9-16,2 2-20 0,4-2-60 16,4 4-64-16,5-1-105 15,5 2-454-15</inkml:trace>
  <inkml:trace contextRef="#ctx0" brushRef="#br1" timeOffset="188853.6546">16435 8510 409 0,'4'-13'126'16,"-2"1"-52"-1,-1 1 10-15,2 1 22 0,-1 3-33 16,-1 1-24-16,-1 2 3 15,3 4-18-15,-4 0-14 0,-1 3-21 16,0 6 7 0,1 4 2-16,0 6 4 0,-1 3 1 15,1 6-2-15,-1 3 3 0,1 2 0 16,-3 1-5 0,-1 3-1-16,-4-2-1 0,1-2 0 15,0-2-4 1,-2-2-1-16,1-2 0 0,1-5-2 15,1 0 1 1,1-4-1-16,3-1 1 0,2-2 0 16,0-2 9-16,1-2 9 0,5-3-1 15,6-2 8 1,4-1 1-16,3-4 6 0,3-1-1 16,5 0-5-16,3-1-2 15,0-3-4-15,0 3-2 16,2-2-5-16,-3 2-8 15,0 1-4-15,0 0 1 0,0 0-3 16,-1 0 1 0,1 1 1-16,-2 2-2 0,-2-3 1 15,-1 3 1-15,-6-3-4 16,-5 1 5-16,-1-1-5 16,-4 0 5-16,-2 1-2 0,-2-1 0 15,0 0 0 1,-1 0-1-16,0 0 2 0,1 0-2 15,-1 0 1-15,0 0-1 16,1 0 0-16,1 0 0 16,0 0-1-16,-1-1 0 15,0-2 5-15,2-1-6 0,1-3 5 16,1 0-3-16,2-5-2 16,1-2 4-16,-2 0-2 15,3-3 2-15,-2-1-2 16,-1-2 2-16,0 0-2 15,-1 0-2-15,-2-3 6 0,-1 0-3 16,-2 1 0 0,0-5 1-16,-1 1-1 0,1-1-2 15,0 0 1-15,0 1-1 16,0 0 0-16,0 2 1 16,-2 2 0-16,3 2 0 0,-3 3-1 15,-4 3 1 1,1 3-1-16,-1 1 0 0,0 1 2 15,1 2-1-15,0 3-1 16,0-2 1-16,1 2-1 16,-3 0-1-16,0 1-1 0,-3 0 0 15,-1 1 2-15,-5 0 0 16,-3 0 1-16,-7 1-3 0,-7 1 2 16,-6 0 1-1,-9 0 0-15,-2 3 1 0,-5 1 2 16,-1-1-3-1,2 0 2-15,5 0-9 0,8-2-47 16,7-1-27 0,11 0-27-16,9 0-58 0,9-1-154 15,4-4-274-15</inkml:trace>
  <inkml:trace contextRef="#ctx0" brushRef="#br1" timeOffset="189503.6583">17256 7367 569 0,'0'-13'180'16,"-1"5"-118"-1,-1 4 24-15,1 4 36 0,-6 7-107 16,-2 9-9-16,-4 7 5 16,-1 9 17-16,-1 8 7 15,0 6-2-15,-1 2-10 16,2 2-9-16,-1-2-9 0,4-3 2 15,1-4 0 1,0-5-3-16,4-3-2 0,-1-4 1 16,1-4-34-16,0-1-62 15,0-7-56 1,0-6-89-16,1-6-92 0</inkml:trace>
  <inkml:trace contextRef="#ctx0" brushRef="#br1" timeOffset="189763.5655">16936 7785 583 0,'-11'25'26'0,"-2"6"30"16,3 6 52-16,2 3-14 15,3-1-31-15,2-3 5 16,7-7-27-16,6-9-29 0,7-9-10 15,6-10 13-15,8-5 23 0,6-12 7 16,4-8 3 0,2-6-21-16,-4-1-15 15,-1-1-8-15,-9 3-50 16,-7 5-102-16,-4 4-33 0,-6 0-62 16,0 3-243-1</inkml:trace>
  <inkml:trace contextRef="#ctx0" brushRef="#br1" timeOffset="190283.972">17494 7447 258 0,'0'0'207'0,"3"0"-111"0,1-9 64 16,0-4 40 0,2-6-68-16,0-8-40 0,-2-5-9 15,-1-7-16-15,-1-2-15 0,-2-7-28 16,-2-3-18 0,-5 0-3-16,-2 6-1 15,0 4 1-15,2 7 0 16,2 9-1-16,5 9 2 0,1 5 6 15,5 8-10-15,9 3-6 0,6 3-1 16,6 7-1 0,6 4 7-16,3 5-3 0,1 2-61 15,-6 1-56 1,-7 0-30-16,-6 0-51 0,-7 0-3 16,-9-2-36-16,-4-2-18 15</inkml:trace>
  <inkml:trace contextRef="#ctx0" brushRef="#br1" timeOffset="190507.8939">17680 7190 433 0,'10'5'170'0,"4"-3"-40"16,1 0 29-16,8-2 2 16,-1 0-54-16,0 0-78 15,-1 0-25-15,0 0-4 16,-3 6-3-16,-5 5-4 0,-2 5-15 15,-2 5 22-15,-3 1 5 16,-1 0-1-16,0 1-1 16,-1-7-2-16,0-3 2 0,2-4-2 15,-3-3-37-15,-2-3-38 16,-1-3-87-16,-1-3-40 0,-7-8-188 16</inkml:trace>
  <inkml:trace contextRef="#ctx0" brushRef="#br1" timeOffset="190633.4664">17889 7172 511 0,'3'0'11'0,"1"0"-119"15,1 5-98-15</inkml:trace>
  <inkml:trace contextRef="#ctx0" brushRef="#br1" timeOffset="190853.7836">18110 6999 382 0,'0'0'75'16,"0"0"59"-16,0 0-8 0,0 0-12 15,0 0 9-15,0 0-42 16,0 0-45-16,-3-17-3 0,1 41-9 16,3 6 2-1,0 4-17-15,5 3-6 16,2 0-5-16,1-1-28 15,0-3-34-15,1-4-27 0,0-4-81 16,-3-6-57-16,-2-5-123 0</inkml:trace>
  <inkml:trace contextRef="#ctx0" brushRef="#br1" timeOffset="191503.6295">18482 6857 532 0,'0'-12'102'0,"-1"3"-1"15,1 4 25-15,-1 4 2 0,1 1-50 16,-1 12-40-16,0 7-36 16,1 12 30-16,0 9 18 15,2 6-8-15,-2 4-16 16,1 0-10-16,2-3-3 0,1-3 0 15,2-7-8 1,-2-4-4-16,1-6-13 0,-3-7-32 16,0-5-30-16,-2-3-45 15,0-8-15-15,-6-4-33 16,-6-7-45-16,3-11-187 0</inkml:trace>
  <inkml:trace contextRef="#ctx0" brushRef="#br1" timeOffset="191797.9782">18463 7163 494 0,'11'0'138'0,"4"-2"-15"16,5 2-11-16,2-2-20 0,3 2-37 15,0-6-26-15,1 2-24 16,-2-3-1-16,-6 3-7 16,-1-2 10-16,-6 2-1 0,-6 0 17 15,-4 2 20 1,-2 2-7-16,-3 2-25 0,-6 3-4 15,-1 4-3 1,-3 4 0-16,3 1 2 0,2 1 6 16,3 1-6-16,4-1-6 0,2 1-2 15,4-3-4 1,5 0-17-16,1-5 4 0,1 0-12 16,1-3-36-1,-2-1-15-15,0-4-48 0,-2 0-22 16,-1-7-83-16,-3-4 2 15</inkml:trace>
  <inkml:trace contextRef="#ctx0" brushRef="#br1" timeOffset="192126.0703">18686 7168 289 0,'-8'-2'127'0,"-1"2"-22"0,-1 6-34 16,4 1-56 0,2 2-5-16,4 0 1 15,0 0-19-15,6 1 2 16,5-4-15-16,5 1-14 0,0 0-79 15,2-3 19 1,0 2 62-16,3-1 37 0,-1 1 2 16,-2 3 20-16,0-1 34 15,-3 3-13-15,-1 1-3 16,-4 2-13-16,-5 0 9 16,-3-1 35-16,-2 2 0 0,-2-4-28 15,-2-3-8-15,0-2 23 16,2-5-7-16,0-1-18 15,4-7-47-15,6-4-10 16,5-4 3-16,3 0 9 0,5-2-13 16,1 3-1-16,0 0-47 15,2 2-77-15,-2 2-228 0</inkml:trace>
  <inkml:trace contextRef="#ctx0" brushRef="#br1" timeOffset="192343.3956">19160 7128 729 0,'-9'-6'169'16,"-2"6"-71"-16,-1 0-66 15,3 6-12-15,3 5-5 16,6 4-7-16,2 3-9 0,11 2-3 16,8-1 3-16,3 6 18 15,-1-2 47-15,-3 1-28 0,-8 0-32 16,-8 0-8-1,-6-1 5-15,-12-2 3 16,-9 1-11-16,-4-2-64 0,-6-1-95 0,-4-2-167 16</inkml:trace>
  <inkml:trace contextRef="#ctx0" brushRef="#br1" timeOffset="193476.4593">16883 9679 705 0,'-3'-5'39'0,"-2"3"8"16,2 2 59-1,-1 4-26-15,1 7-55 0,-1 8-2 16,-2 4-4-1,1 6 7-15,-3 5 25 0,2-1-6 16,-4 1-10-16,0 0-15 16,3-3-5-16,0-2 0 15,5-3-2-15,1-2-8 0,6-2-9 16,9-3 7-16,5-2 11 16,4-3 4-16,3-2 8 15,3-3 0-15,0-1 0 16,0-3-16-16,-2-3-6 15,-2-1-4-15,-2-2-6 16,-3-1-16-16,-3-6-37 0,-5 1-52 16,-3-5-47-16,-7-2-57 15,-4-5-165-15</inkml:trace>
  <inkml:trace contextRef="#ctx0" brushRef="#br1" timeOffset="193613.416">16942 9829 583 0,'21'-3'221'16,"-1"1"-124"-16,-4-2-54 15,-1 2-119-15,-6-1-276 16</inkml:trace>
  <inkml:trace contextRef="#ctx0" brushRef="#br1" timeOffset="193775.5309">16918 9706 660 0,'0'0'98'16,"0"0"20"-16,0 0 17 0,0 0-52 15,0 0-42 1,0 0-39-16,0 0-149 16,193 15-130-16,-173-3-141 0</inkml:trace>
  <inkml:trace contextRef="#ctx0" brushRef="#br1" timeOffset="194353.6312">17307 9912 506 0,'9'1'135'0,"0"2"-51"15,-2 0 6 1,-1-2-3-16,-2 3-16 15,-1-3-20-15,-1 0 12 16,-1 4-2-16,-2-3-4 0,-2 2-10 16,-1-3-13-16,-2 2-16 0,0-1-9 15,-3 2-4 1,3-1-4-16,-2 3 0 16,1 0-2-16,-1 1 1 0,-1 3-1 15,0 1 2-15,2-2 1 16,-2 2 0-16,2 0-2 15,0 0 0-15,-1 3-2 0,0 2 2 16,0 1 0-16,1 3 0 0,1 2 0 16,2 0-3-1,3-3-2-15,1-2-1 0,4-5 0 16,7-6 4 0,6-6 12-16,4-8 10 0,4-12 2 15,4-6 0 1,3-9-5-16,0-5-10 15,2-3-2-15,-4-7 12 16,-3-3 0-16,-4-2-9 0,-8 1-3 16,-4 6-2-16,-7 7-6 0,-3 10 1 15,-4 12 1 1,-8 11-7-16,-1 9 6 0,-5 11 0 16,1 10 0-16,-2 9 2 15,4 7 1-15,5 4-2 16,4-1-2-16,5-3-3 15,8-3-67-15,6-5-60 0,3-5-101 16,1-5-133 0,2-3-212-16</inkml:trace>
  <inkml:trace contextRef="#ctx0" brushRef="#br1" timeOffset="194944.0272">17744 10021 400 0,'-4'-6'191'15,"-4"3"-12"1,-1 2-50-16,-3 0-50 0,-1 3-40 16,1 4 5-16,2 0 8 15,4-1-22-15,5 3-25 16,7 1-29-16,10 3 27 15,4 5 6-15,8 4 12 0,2 7 16 16,0 4-19-16,-6 4-3 16,-6 2-5-16,-7 0 0 15,-10-1 2-15,-3-4 5 0,-13-2 8 16,-4-4-10 0,-5-3-8-16,-4-4-4 15,-4-4 1-15,1-7-3 16,3-3-9-16,5-5-3 0,9-2-4 15,10-7 2-15,7-4-20 16,16-2 37-16,10-4-3 16,12-7 16-16,9-1 2 0,9-6 5 15,4-5 12-15,4-5-3 16,2-2-9-16,-6 0-11 16,-6-1-5-16,-8 3 1 15,-12 5-1-15,-10 7-4 0,-11 8-2 16,-13 7 5-1,-7 7 12-15,-15 6-12 0,-6 8-9 16,-2 4 0-16,3 7 3 0,3 4 2 16,10 2-4-1,9-1-5-15,7 0-24 0,11-2-20 16,5 0-19 0,2-2-58-16,-2 0-53 15,-1-1-33-15,-8 0-146 0</inkml:trace>
  <inkml:trace contextRef="#ctx0" brushRef="#br1" timeOffset="196253.4201">16824 10896 684 0,'-3'-6'12'0,"-7"0"2"15,-3 3 48-15,-3 0 12 16,-6 1-25-16,-4 2 17 15,1 0-12-15,-3 7-18 0,4 3-21 16,2 2-8-16,7 7-3 0,7 3 2 16,8 4 0-1,7 5 2-15,9 2 9 0,6 0 10 16,3-1 7 0,-1-1 0-16,-4-4-8 0,-6-2 3 15,-10-2 8 1,-6-2 10-16,-8-2 4 0,-13-1-5 15,-5-2-22 1,-7-4-14-16,-5-2-4 0,-1-4-12 16,2-3-22-16,5-6-28 15,6-5-75-15,9-4-92 0,9-9-145 16</inkml:trace>
  <inkml:trace contextRef="#ctx0" brushRef="#br1" timeOffset="197953.7703">17027 10624 318 0,'0'4'465'16,"-2"12"-437"-16,-1 8 51 15,3 9 44-15,-1 9-72 16,1 7-15-16,3 2 6 0,0 3-13 15,1-1 3-15,-3-3-6 16,-1-4-9-16,-1-5-1 16,-5-6 1-16,-2-6-4 0,-1-4-5 15,2-7-4-15,2-6-2 16,2-6 0-16,1-6-9 16,5-5-23-16,6-8 31 15,7 0-3-15,1-1-1 0,6 4 7 16,2 4 24-1,-2 5-7-15,-2 4-7 0,-3 8-5 16,-5 0 1-16,-2 1-8 16,-3-3 0-16,-1-2 2 15,0-3-1-15,2-4-4 0,2-3 2 16,3-5 2 0,4-3-2-16,1-2-1 0,0-2-2 15,-3 5 3-15,-3 0-2 16,-2 5 6-16,-6 2-4 15,-3 3 1-15,-2 3-3 16,0 8 10-16,-4-3-5 16,-2 5-1-16,4-1-2 0,-1-1 1 15,0-2-1-15,5-4-2 16,4-3-5-16,5-2 1 0,1 0 8 16,3-2 1-1,-1 1-1-15,1-2-4 16,1 6 4-16,0-2 3 15,0 3-3-15,2-2-2 0,0 0-1 16,2-4-10-16,-2-5-5 0,-1-4 10 16,0-4-2-1,-3 0 0-15,1 0 1 0,-4 3-14 16,-3 2 5 0,0 4 9-16,-4 1 3 0,-1 3 1 15,-3 0-1 1,2 3-6-16,-2-1 0 0,0 1 9 15,0-1 5-15,1 0-4 16,0 0 5-16,-1-2 3 0,0 2-3 16,1-1-4-16,-1-1-1 15,1 1 3-15,-2 1 3 16,0 1 7-16,1 1-7 0,-4-1-8 16,-1 0 6-1,-2 3-2-15,0 2-2 16,0 2-2-16,-2 2 0 15,-2 3-2-15,1 3 6 0,0 3-2 16,1 0 0-16,3 1 3 0,2-3 1 16,3-3 1-1,4-4-5-15,7-7 1 16,6-5 5-16,5-7 16 16,2-10 11-16,5-6-11 0,5-5-5 15,0-6-7-15,4-6 3 16,-2-3 10-16,-5-5 8 15,-5-3-10-15,-7-2-9 16,-7 3-6-16,-5 7-6 0,-6 9-16 16,-6 12-4-16,-6 12 8 0,-8 13-4 15,-2 13 10 1,-4 11-7-16,-2 11-5 0,2 9 9 16,3 3-1-1,8 2-1-15,6-2 7 16,7-6-3-16,7-5 1 15,11-8-5-15,9-6 1 0,5-7 4 16,6-9 6-16,4-4 3 16,0-3-1-16,-3-2 1 15,-6-1 6-15,-6 2 5 16,-8 4-10-16,-8 8-6 0,-6 4 2 16,-3 3 13-16,-2 3-9 15,-4-2-2-15,2-1 1 16,1-2 1-16,1-7-6 0,4-4-3 15,7-4-2 1,0-4 8-16,3-2 6 0,3-6-3 16,-3-3-1-16,-2-2 0 15,-2-3-1-15,-6 1 2 16,-1 1-3-16,-3 2-6 0,-5 4-12 16,2 3 5-1,0 5-7-15,3 1-10 16,0 1-5-16,5 2-4 15,6 1 3-15,6-2 17 0,5 1 20 16,3 1 2-16,1-1-2 0,1 2 6 16,-5 4 1-16,-3 1-8 15,-6 2 2-15,-3 2 12 16,-4-1-3-16,-2 2-2 16,0-2-9-16,-2-3 2 0,-1-1-2 15,0-3-5 1,1-2-9-16,2-2 4 0,-1 1 1 15,4-1-8 1,-1 1 6-16,2 6 12 0,-1 5-6 16,-2 3 11-16,-1 2-3 15,1 3-2-15,0-2-2 16,2-2 0-16,1-2-2 0,3-7-6 16,0-3 4-1,0-3 5-15,4-4 6 0,-4-4 5 16,0-3 10-16,-3-3 4 15,2-1-3-15,-4 0-9 16,1-1-10-16,1 4-4 0,3 1-6 16,2 3 1-16,4 4 1 15,2 0 3-15,3 0-1 16,3 1-17-16,1-4-48 16,1 1-5-16,-1-4-30 0,0-2-68 15,-1-4-145 1,-1-5-182-16</inkml:trace>
  <inkml:trace contextRef="#ctx0" brushRef="#br1" timeOffset="198525.2876">19424 7838 681 0,'0'-13'115'0,"0"6"2"16,0 7 18 0,-2 20-68-16,2 16-88 15,-4 18 31-15,-2 19 11 16,0 17 14-16,1 12 6 0,-3 5 3 15,3 8-8-15,-5 2-21 16,-4 2 1-16,-4 2 10 16,-6 3 6-16,-2 0 10 15,-3 1 1-15,0-3-9 0,6-7-14 16,5-5-17 0,7-5-2-16,5-9-28 0,6-8-86 15,2-7-73-15,6-11-120 16</inkml:trace>
  <inkml:trace contextRef="#ctx0" brushRef="#br1" timeOffset="199457.3503">18214 8772 588 0,'0'-1'117'0,"4"0"-35"16,9-1 5-1,10 2 3-15,8 0 8 16,9 0-12-16,9 0-17 16,3 0-22-16,2 0-24 15,-4 0-17-15,-8 0-9 0,-8 0-59 16,-10 3-49-16,-8-2-29 0,-8-1-120 15,-5-4-212 1</inkml:trace>
  <inkml:trace contextRef="#ctx0" brushRef="#br1" timeOffset="199623.4118">18682 8650 719 0,'35'3'95'0,"8"2"57"15,2 5-1-15,2 3-72 0,-5 6-61 16,-8 3-15-16,-15 2-2 16,-9 2-12-16,-10 3-1 0,-12 1 9 15,-11 2-80-15,-11 2-103 16,-7 1-126-16</inkml:trace>
  <inkml:trace contextRef="#ctx0" brushRef="#br1" timeOffset="202053.2955">686 8707 780 0,'-4'0'24'0,"2"0"17"15,2 0 19-15,0 4 7 16,4 3-15-16,4 3-8 16,2 3 8-16,3 3-1 0,5 3-6 15,3 4-6 1,3 2-6-16,1 2-1 0,6 1 4 15,-2 5 0 1,2 1-1-16,-2 0-10 0,-1-1-6 16,-2-2-6-16,-3-3-7 0,-3-4-2 15,0-3-1 1,-5-5-3-16,-1-3-23 16,-5-2-14-16,-1-2-34 15,-6-4-53-15,-2-1-86 0,-6-4-163 16</inkml:trace>
  <inkml:trace contextRef="#ctx0" brushRef="#br1" timeOffset="202323.346">938 9254 780 0,'25'21'98'0,"4"-2"44"0,5-6-31 15,0-5-20 1,-4-7-21-16,3-2-15 0,-4-10 4 16,-5-5-7-16,-1-4 1 0,-3-8-3 15,-3-3-14 1,-5-6-13-16,-6-2-7 0,-3 0-8 16,-3 1-3-16,-5 3 3 15,-5 7-15-15,2 5-16 16,-3 8-20-16,2 7-52 15,2 8-43-15,-3 2-124 16,5 9-326-16</inkml:trace>
  <inkml:trace contextRef="#ctx0" brushRef="#br1" timeOffset="203975.5368">20040 8866 337 0,'1'5'115'16,"1"-1"-28"-16,-4 3 7 16,2-2-16-16,-1 1-14 15,1-3-20-15,0 0 15 16,1-2-5-16,1-1-18 15,-1 0 9-15,0 0 1 0,0-1-9 16,0-1 0-16,0 1 0 16,-1 0 7-16,0-1-11 0,1 1-13 15,-1-3-14-15,1 1-2 16,0-2-3-16,1 0 0 16,-1-1-1-16,2 0 2 15,-1 1 1-15,1-2 0 16,-1 0-2-16,-1-1 1 0,2-3 0 15,1 1 2 1,0-1 5-16,-1 0-2 0,1-1 1 16,-1 2-1-16,0 2-3 0,0-4-1 15,-1 4 1 1,1-5 4-16,0 1 0 16,1-3-5-16,1-1 0 15,0 1 0-15,0-2 2 0,2-1 2 16,-1 0-1-16,-2 0 1 15,1 3 5-15,-1 1 3 16,-1 3-6-16,-1 1-4 16,2 3-4-16,-3 1-1 15,1 4 1-15,-2 0-3 16,0 2 2-16,2 0 0 16,-2 1-5-16,-1 7-6 0,0 4 10 15,2 4 1-15,0 1-1 16,1 4 2-16,-2-1 2 0,5-2 0 15,-1-3-2 1,0-3 0-16,-1-5 0 0,3-2-1 16,2-5 1-16,2 0 3 15,1-10 2-15,3-3-2 16,3-3-1-16,2-5-1 16,2-1-1-16,-3 0 2 15,-1 4 7-15,-4 4 12 0,-2 5 1 16,-3 7-8-16,-3 4-8 15,-2 13-9-15,1 4 6 16,-1 7-4-16,0 4 5 0,1 1-3 16,-2 0 7-16,2-4-5 15,-2-1-3-15,1-4 1 16,1-2 3-16,-1-2-16 16,1-3-16-16,0-1-11 0,5 0-13 15,0-5-34 1,3-1-47-16,3-5-66 0,1-3-126 15,3-3-362 1</inkml:trace>
  <inkml:trace contextRef="#ctx0" brushRef="#br1" timeOffset="204273.2212">20680 8588 688 0,'3'-2'182'15,"-1"4"-28"-15,-1 11-91 0,-3 7 25 16,1 5-12-16,-4 4-15 16,-2 2-16-16,0-2-20 15,-2-1-12-15,3-3-6 0,-3-4-3 16,2-4-1 0,4-1-1-16,2-4-1 15,2-3-11-15,5-3 0 16,8 0 16-16,4-3 25 0,5-2 12 15,4-1-8 1,0 0-5-16,0-1-11 0,-4-3-13 16,-3-2-3-16,-6 1-14 15,-4 1-33-15,-4 0-30 16,-6 0-19-16,-1-3-22 0,-6 1-56 16,-8-6-139-16,-3-1-236 15</inkml:trace>
  <inkml:trace contextRef="#ctx0" brushRef="#br1" timeOffset="205325.5878">19808 8425 606 0,'-3'10'152'15,"-1"6"-48"-15,2 9-41 0,-2 9 51 16,-2 10-20-16,2 3-24 0,-4 5-25 16,-1 1-11-1,0-5-14-15,-1-1-7 16,1-4-3-16,2-5 3 16,2-3-1-16,1-5-8 0,4-3-4 15,4-2-2 1,4-6 7-16,5-2 10 15,6-3 0-15,2-5 15 0,8 1 0 16,2-7 4-16,8-3 0 16,3 0-10-16,7 0-2 15,1-8 3-15,6 0-4 0,3 0-3 16,1-2-2-16,0 3-10 16,0-2-2-16,-3 5-1 15,-3 0-1-15,-3 3-4 16,-2 1 4-16,-4 0-1 15,-1 0-2-15,-4 0-5 0,-4 1 4 16,-1 1 0-16,-4 1 1 0,-1 1 0 16,-1 4-2-1,-3-3-5-15,-1-1 2 16,-2 1-1-16,-4-2 1 16,-4 0 4-16,0-2 3 0,-2 2 0 15,-4-3 2-15,-2 0-1 16,0 0 1-16,0 0-1 15,-1-3-1-15,-1 2 1 16,1-2-1-16,-2-1 1 0,2-1 0 16,0-2-1-16,0-3-1 15,0 0 2-15,1-4 0 16,-1-1 0-16,-2-4 0 0,-1-5-1 16,-1-3-1-1,-2-3 0-15,2-3-10 16,-4-3-13-16,1-1 1 15,1 2 4-15,-2 0 9 0,0 1 7 16,2 4 2 0,-2 2 0-16,2 2 0 0,1 1 2 15,-1 1-3-15,1 3 0 16,-1 3 2-16,0 0-2 16,0 5 0-16,0 0-1 0,-2 4 2 15,2 3 0-15,-7 2-9 16,-3 0-6-16,-1 2 10 15,-6 0 3-15,-5-1 3 16,-3 2 2-16,-6 0-2 0,-8 1 0 16,-9-2-1-1,-6 2 0-15,-11 0-1 0,-8 0 6 16,-9 3-3-16,-2 1 4 0,-2 0 2 16,1 3-2-1,-1 2-5-15,3 1-2 16,3 5-44-16,4 0-41 15,4 3-50-15,6 1-90 0,10 0-210 16</inkml:trace>
  <inkml:trace contextRef="#ctx0" brushRef="#br1" timeOffset="206307.0045">20415 9731 689 0,'1'12'70'16,"-5"5"-49"-16,-5 10-2 0,-3 5 45 15,-1 5-11 1,-5 4-4-16,0-1 9 0,0-3-8 15,3-1-8 1,-2-5-14-16,5-4-12 0,2-2-8 16,5-6-5-16,3-3 1 15,7-4-5-15,10-2-2 16,3-4 17-16,8-2 14 16,5-2-2-16,4-1-20 15,1 1-6-15,0-3 3 0,-4-3-7 16,-3-2-4-16,-7 1 5 15,-2-3 6-15,-9 2-2 0,-4 1 2 16,-5 1 3 0,-2 4 17-16,-6 2 10 0,-3 2-15 15,-2 7-9-15,-1 2-5 16,5 2-4-16,-1 1-1 16,6 0-1-16,4-4-2 0,4-2 1 15,10-4-2 1,1-5 17-16,6-5 2 15,4-6 7-15,0-4-9 16,-3-3-6-16,-2 1-4 0,-6-2 3 16,-9 2 1-16,-5 3 4 15,-6 1-4-15,-5 4-4 16,-5 4-7-16,0 4-50 0,1 5-30 16,3 5-22-16,3 1-32 15,6 0-100-15,2-1-185 16</inkml:trace>
  <inkml:trace contextRef="#ctx0" brushRef="#br1" timeOffset="206643.4823">20848 10167 791 0,'3'13'127'16,"0"3"-9"0,-1 6-52-16,-2 0 4 15,2 3-18-15,-2 0-6 16,-1 0-13-16,0-1-1 0,-4-1-16 15,0 1-12 1,-5-1 0-16,-6-1-3 0,-5-2 0 16,0 1 4-16,-4-5-2 15,-1-3 1-15,2-4-5 16,3-8-7-16,5-5-3 0,5-14 0 16,9-6-1-16,5-9-6 15,13-5 0-15,14-2 8 0,8 0 5 16,4 2 9-1,3 5 15-15,0 3-3 0,-6 8-19 16,-7 7-44 0,-9 8-71-16,-12 7-71 0,-5 0-57 15,-5 5-122-15</inkml:trace>
  <inkml:trace contextRef="#ctx0" brushRef="#br1" timeOffset="210922.2806">20687 11045 525 0,'-6'-8'172'16,"0"0"-165"-16,3 0 4 15,3 2 46-15,-2 2-1 16,1 2 8-16,0 4 9 0,-1 6-41 16,-6 12-23-16,0 5-3 15,-5 8 5-15,0 7-6 16,-4 4-1-16,0 1 4 16,-2 1 2-16,0-3 0 15,-1-2 5-15,-1-3-5 0,0-4-5 16,3-1-3-1,0-5-1-15,5-2-1 0,1-7-1 16,5-6 3-16,5-5-4 16,3-7 4-16,5-8 6 15,8-13 24-15,3-8-7 16,5-9-7-16,5-9-13 0,1-8-3 16,4-3-1-16,2 3 0 15,2 1 1-15,2 6 9 16,1 8 11-16,1 7 17 0,-1 7 0 15,-3 8-20 1,-6 6-15-16,-6 7-4 0,-8 4 1 16,-9 7-6-16,-7 9 0 0,-6 4 6 15,-11 5 2 1,-6-2-1-16,-3 1-3 16,-3-3-4-16,-2-4-19 15,4-4 10-15,5-4-14 16,7-2 3-16,4 0 17 0,9 3 2 15,3 2 0-15,5 5 5 16,4 5 3-16,2 2 0 16,2 3-1-16,0 0 1 0,-1 1 0 15,2-5-2-15,-2-1 2 16,1-4 0-16,-2-3-1 16,0-4 0-16,0-5 0 15,-1-1 0-15,2-5 1 16,-1 0 1-16,0-5 3 0,-1-2-2 15,-3-2-1-15,-1-1 7 0,-2-1 10 16,-4 3-7 0,-2 1-7-16,-5 4-4 15,-5 3-2-15,-3 2-3 16,0 7 1-16,0 3 1 0,3 3 2 16,4 1-4-16,5 0 2 15,7-1-2-15,9-2 3 16,4-4 0-16,6-2 1 15,3-3 1-15,5-2-1 16,0-4 1-16,1 0 0 16,1-2-1-16,-3-1 0 0,0-1-1 15,-4 2 1-15,-4 1 0 0,-6 0 0 32,-5 3-1-32,-7-1 0 0,-5 2 0 15,-8 8-1-15,-6 2 2 16,0 1-1-16,0 2-1 0,5 0-1 15,7 0-6 1,3 0-33-16,14 4 19 0,7 1 18 16,5 9 7-16,-2 4-1 0,-1 5 1 15,-8 4 0 1,-11 3-1-16,-6 1 1 0,-16-4 1 16,-8-2-3-16,-9-4 2 15,-6-5 0-15,0-6-1 16,-2-8 5-16,5-8 6 15,3-7 0-15,9-7-10 0,10-13-3 16,13-10 0 0,10-9-1-16,22-7 6 0,20-10 1 15,19-5 0-15,16-2 5 0,10 3 4 16,2 8-10 0,-5 10-61-16,-9 8-311 0,-16 10-178 15</inkml:trace>
  <inkml:trace contextRef="#ctx0" brushRef="#br1" timeOffset="215280.9678">16373 11922 714 0,'-6'25'-11'16,"-1"3"9"-16,2 6 4 0,3 5 22 15,1 2-4 1,-1 1 6-16,3 1 6 0,1-1 18 16,0 1 10-1,2 1-12-15,1 0-14 16,6 0-17-16,-1-2-10 15,0-3-3-15,3-3-2 0,0-7 0 16,2-5-2-16,2-8 4 16,2-7 3-16,3-8 7 15,1-4 13-15,3-11 9 16,4-10-14-16,2-10-5 16,0-7-6-16,-1-6 0 0,0-3-1 15,-2 1-1-15,-2 5-3 16,-3 9 0-16,-3 11-3 0,-2 10-3 15,0 14-6 1,-2 6-5-16,1 15 14 0,1 8 13 16,-2 2-5-16,0 5-5 0,-1-1-2 15,-2 3 0 1,-1-1 0-16,-2 3-2 0,-1 1-1 16,-4 1 0-16,-2 3-1 15,-3 3-1 1,-2-2 2-16,-1 0 0 0,-4-4 2 15,-1-5 0-15,0-7 6 16,1-10 2-16,3-5-6 16,3-11-5-16,-2-7-6 15,4-7 2-15,3-12 12 0,4-7-4 16,3-11-2-16,4-6 5 16,5-4 2-16,4 0 6 15,4 0 6-15,0 8 2 16,0 6-3-16,-1 11-10 0,-2 9-5 15,-5 10-8 1,0 6-1-16,-2 7-1 0,-2 5 3 16,0 5 2-16,-1 0 0 0,1 1 2 15,-1 0 0 1,4-2 0-16,2 0-2 0,3-2 1 16,4-5 0-16,5 1-1 15,5-5 2-15,3-2-2 16,5-3 1-16,2 3 2 0,5-5-2 15,1 1 1-15,-2-1-1 16,1 1 1-16,2-2 1 16,-1-2 2-16,2-2 3 15,2-1-5-15,1-6 1 0,4-3-1 16,2-8 0 0,1-9 0-16,3-6-1 15,-2-10 0-15,-1-6 0 16,-2-4 4-16,-4-6 9 0,-7-2-2 15,-6-1-11 1,-6 3 0-16,-4 4-29 0,-8 5-24 16,-8 9-19-16,-4 12-24 0,-9 8-83 15,-5 10-259 1</inkml:trace>
  <inkml:trace contextRef="#ctx0" brushRef="#br1" timeOffset="223463.7455">20319 13810 418 0,'1'-8'28'15,"1"-1"17"-15,0 2 39 0,0 0 17 16,-1 0-28-16,0 3-16 15,0 1 2-15,-1-1-4 16,2 2-18-16,-2 1-15 0,0-1-3 16,0 2-2-16,0-3 0 15,-2 3-6-15,2 2-7 16,0-1-6-16,0 3 0 16,0 2 8-16,0 2-4 15,0 2 2-15,2 3 1 16,-2 2 1-16,1 3 2 15,0 5-1-15,-1 4-5 16,-1 4 4-16,-2 4-4 0,2 2-1 0,-3 1 0 16,-4 1 8-1,1 1 9-15,-3 0-2 16,-2-2-8-16,0 0-6 16,3-2 1-16,-2-4-3 15,2-2 2-15,0-4 2 0,2-2 1 16,1-6 2-16,2-3 5 15,3 0-8-15,0-3-3 16,1-2 1-16,1-3-3 16,4-2-1-16,1-4 8 0,4-1 5 15,3-3 9 1,3-5 2-16,2-6 2 0,6-3 3 16,0-4-2-16,1-2 5 15,3-5-2-15,0-4-2 16,-1-3 4-16,0-2-5 15,-2-3-10-15,-1-2 2 0,-2-3-5 16,-4-1-4-16,-3-1-1 16,-6 2-3-16,-5-1-1 15,-3 1 0-15,-8 5-1 0,-8 4 0 16,-7 5-1-16,-7 9-1 16,-6 9-9-16,-4 9 3 15,-5 6-2-15,2 15-24 16,2 7-46-16,9 7-52 0,5 2-61 15,8 1-157 1</inkml:trace>
  <inkml:trace contextRef="#ctx0" brushRef="#br1" timeOffset="224133.1927">20721 14368 766 0,'2'3'90'0,"1"-6"-16"15,0 1 61 1,2 0-43-16,0-5-36 0,-1-2 1 16,2 0-2-16,0-3-6 15,1-6-14-15,1-4 0 16,2-4-6-16,-1-4-3 16,0-5-5-16,2-3-7 15,-2-2-7-15,1-1-3 0,-1-2-3 16,1 2-1-16,-1 4 1 15,0 5 0-15,-2 8-2 16,-3 8 4-16,-2 4-6 0,1 8 4 16,-1 6-3-16,0 8-8 15,1 13-7-15,0 8 12 16,1 8 5-16,0 7-1 16,-1 4 4-16,0-3-3 15,-2-1 1-15,3-5-1 16,-2-4 0-16,1-5 1 0,0-5 0 15,0-6-1 1,1-6 0-16,-1-5 1 0,1-5-1 16,-1-3 8-16,3-5 11 15,0-5 0-15,5-5 0 16,-1-1-6-16,2-7-8 0,3-3-2 16,0-4-1-1,3-5 1-15,5-4 3 0,1-7 2 16,6-5-4-16,5-2-1 15,-1 2-2-15,-3 4-4 16,-1 6 6-16,-6 9-3 16,-7 7-1-16,-7 9-34 0,-3 8-17 15,-3 4-44-15,-3 5-135 0,-2 5-174 16,-1 5-298 0</inkml:trace>
  <inkml:trace contextRef="#ctx0" brushRef="#br1" timeOffset="224772.9673">21397 14415 611 0,'1'1'77'0,"0"1"15"0,-1-2 41 16,2 1-17 0,-1-2-34-16,1-3 20 15,1-2-15-15,0-6-17 16,0-2-20-16,-1-4-8 0,4-3-13 15,-2-4-8-15,0-7-5 16,6-5-7-16,2-4-4 16,1-5-5-16,5-2 2 15,2-1-4-15,0 6 1 16,-1 7 0-16,0 7-1 0,-3 11 1 16,-5 5-4-16,-3 11 0 15,3 5 1-15,-3 14-1 0,-2 8-5 16,0 11 4-1,2 9-3-15,-3 5 6 0,-2 3-1 16,0-1 4 0,0-4-2-16,3-7 3 0,0-5 1 15,2-8-2-15,0-8 0 0,2-7 1 16,3-9-2 0,2-6 8-16,6-8 16 15,2-14-2-15,6-11 1 16,6-9-6-16,5-8-2 0,3-5-7 15,3-5-5-15,-2 3-2 16,-2 6 0-16,-6 8 0 16,-8 11-31-16,-12 10-46 0,-7 10-20 15,-9 8-84-15,-12 4-287 16</inkml:trace>
  <inkml:trace contextRef="#ctx0" brushRef="#br1" timeOffset="225897.893">19839 13608 576 0,'10'-11'288'0,"-1"7"-221"16,-1 6-17-16,0 19 2 0,0 11-31 15,-3 16-15-15,-4 14 10 16,-3 10 1-16,-3 9 3 15,-8 4 7-15,-2 5 0 16,-4 2-10-16,-2 1-7 0,-1 0 0 16,1-1-5-16,2-4-2 15,8-5-3-15,7-9 0 16,4-11-3-16,19-13 7 16,11-12 1-16,14-13 12 15,18-9 10-15,12-11 7 0,13-3-4 16,10-5-7-1,8-3-6-15,2-1-13 0,4 0 0 16,3 2-3-16,-1 1 0 16,3-2 1-16,1-2-1 15,4-2-1-15,-2 0 1 16,-2 0 1-16,2 0 0 16,-5 2-1-16,-6 1-1 15,-3 4-3-15,-7 1 5 0,-10 1 0 16,-6 4 0-16,-12 3-1 15,-8 3-1-15,-13 1-1 16,-7 0 1-16,-12 0 0 16,-6 1-1-16,-8-2 0 0,-5-2 2 15,-1-3-1-15,-6-1 0 16,-3-2-7-16,0 0 3 16,-2-4 10-16,-4-6 3 15,0-4-6-15,-1-6 1 0,4-7-5 16,0-9 2-1,5-5-2-15,6-8 1 0,5-6-1 16,3-5 3-16,-1-3-1 0,4-4-1 16,2 0 2-1,-1-2-1-15,1 0-2 0,2-1 5 16,2-1-3-16,1 0 1 16,1 0-1-1,1 5-2-15,1 1 1 0,-4 5 1 16,-2 7-1-16,-7 5 1 15,-4 5-2-15,-9 6 3 16,-2 3 0-16,-5 3 0 0,-9 5 0 16,-4 2-2-16,-7 5-1 15,-6 1 3-15,-5 2 8 16,-8 4-3-16,-10 1-4 16,-9 3-1-16,-11 3 0 15,-11 3 1-15,-9 0 7 16,-12 2 2-16,-7 4-3 0,-12 1-1 15,-10-1 2-15,-9-1 0 16,-10-1-4-16,-9-2 3 0,-3-3-2 16,-4-7-4-16,-2-2-2 15,0-3-3-15,0 1-42 16,-7-1-66-16,-8 1-110 16,-10 2-276-16</inkml:trace>
  <inkml:trace contextRef="#ctx0" brushRef="#br1" timeOffset="230176.6097">24313 12768 471 0,'2'-4'92'0,"-2"-2"-10"0,-3 1-7 15,-6 2 10 1,1-1-17-16,-2 1-18 0,-3 1 2 16,2 1-20-16,-3 0-6 15,1 1-2-15,-2 0 2 16,-3 4-4-16,-6 5-10 0,-9 3-5 16,-7 4 2-1,-11 4 0-15,-7 2 6 0,-8 2 2 16,-4 1 0-1,-1 1 2-15,0-3-7 0,4 1-8 16,3-3-2-16,9 0-1 16,5-1 1-16,5-1-2 15,7-3 0-15,6 1-7 0,6-1-32 16,6-3-11 0,9-3-23-16,4-3-49 0,5-3-63 0,2-4-68 15,2-6-177 1</inkml:trace>
  <inkml:trace contextRef="#ctx0" brushRef="#br1" timeOffset="230462.8398">23360 12875 681 0,'-5'-3'3'0,"-6"4"29"16,-6 10 27-16,-5 10-31 15,-6 10-10-15,-6 8 27 16,0 5 7-16,-3 3 9 16,-1-1 1-16,5-3-18 0,3-7-16 15,8-6-3-15,7-10-8 16,13-3-6-16,10-9-27 16,22-5 15-16,19-4 13 15,17-5 7-15,13-4-9 16,3-1-7-16,-1 3-3 0,-5 3-107 15,-12 4-96 1,-14 2-29-16,-12 1-382 0</inkml:trace>
  <inkml:trace contextRef="#ctx0" brushRef="#br1" timeOffset="237172.7619">15964 7297 709 0,'0'8'-13'0,"-5"4"-20"16,-3 3 35-16,1 7 0 15,-2 9 12-15,1 2 8 16,2 7 8-16,2 5 3 0,3 3-4 15,0 3 1-15,4 0-4 16,4 3-8-16,3 2-6 16,-1 1-6-16,1 2-7 0,-1 5 5 15,-3 0 0-15,-4 4-4 16,-2 1 3-16,2 5 0 16,-4-2-3-16,0 4 2 15,2 1 2-15,-2 1 14 16,-1 0-3-16,2 2-2 15,1-2-3-15,-4 3-3 16,-1-3-1-16,-1 0-1 0,-3-1 3 16,1 1 1-16,-2-1-4 15,0 1-3-15,-2-3 1 16,2-3 3-16,1-1 4 0,-2-2 0 16,5-1-2-1,-1-1-2-15,3 2-7 16,-1 1 2-16,1 1-1 0,0 0 0 15,1 0 1-15,2-2 0 16,0-3 2-16,-2-3-4 16,3-3-1-16,2-5 5 0,0-2-17 15,-1-3-36-15,2-4-45 16,1-2-47-16,-3-6-60 16,1-7-241-16</inkml:trace>
  <inkml:trace contextRef="#ctx0" brushRef="#br1" timeOffset="238448.2184">20094 7178 362 0,'-7'0'7'15,"1"0"-4"-15,1 0 15 0,1-1 27 16,-1-1 23-1,-2-1 4-15,-2-1-15 0,-4 2-13 16,-7 2-1-16,-5 0-16 16,-4 3-6-16,-5 3-7 15,3 1-5-15,2 1-2 16,2-1 5-16,9-1-4 0,3-2-5 16,6-1-2-16,3-2-1 15,2 1 1-15,1 1-1 16,0 0 1-16,-1 0-10 15,1 3-47-15,2-2-54 16,0-3-110-16,1-1-149 16</inkml:trace>
  <inkml:trace contextRef="#ctx0" brushRef="#br1" timeOffset="238756.8874">19962 7067 557 0,'-10'0'-13'16,"-4"0"29"-1,-5 11 28-15,-4 2-8 16,-6 5-18-16,-7 5 11 16,-6 4 0-16,-2-1 1 0,-2 2 2 15,0 0-1-15,2-2 1 16,6 0 0-16,7-2-11 15,8-6-6-15,9 1-2 16,10-2-5-16,6-6-17 0,17 1 19 16,8-2-1-1,10-3 1-15,11-1 0 0,2-1-5 16,5-1-7-16,-3 0-113 0,-7-2-201 16</inkml:trace>
  <inkml:trace contextRef="#ctx0" brushRef="#br1" timeOffset="268195.0436">14730 15718 688 0,'4'-3'-87'0,"-2"-1"65"15,1-1 13-15,5 1 13 16,2-1 3-16,5-3 10 0,3 0 6 16,3-3 8-16,5-4-5 15,4-3-3-15,3-1 8 16,4-6 1-16,4 0-4 16,6-6-11-16,7-2-6 15,5-5-1-15,6-3 2 0,5-2-3 16,7-5-1-16,4 0 0 15,3-1 2-15,3-3-3 16,6-4 2-16,5-2 3 16,5-3 7-16,5-2-5 15,10-4-10-15,5-3-3 0,4-3-1 16,5 1 3-16,3-2-4 16,3 1 1-16,0 1 0 15,4 0 0-15,1 3 1 16,1 1 1-16,4 2-3 15,-3-3 5-15,4 0 3 16,3-2 3-16,2-1 0 0,3-2-3 16,1-1 2-16,2-1-1 15,4 0-2-15,2 1-5 16,-2 0 10-16,-1 0 0 16,5-3-4-16,-3 1 3 0,4 1-8 15,-2-2 4-15,5-2 0 16,3-1 8-16,4 1 0 15,1 0 1-15,0 2-10 16,3-2-1-16,-1 1-4 16,-1 4-1-16,-4 0 2 0,3 0 1 15,-1 0-5-15,-5 4 7 16,-1-2-5-16,2 4 2 16,-4 0 7-16,-2 0-6 15,-6 1 2-15,3 2 4 16,-4 1 3-16,-7 1 0 15,-3 3-2-15,-8 7-4 0,-11 0-3 16,-5 6 0-16,-12 2-4 16,-9 4 3-16,-9 3 0 15,-5 1-1-15,-10 8 1 16,-13 2-1-16,-10 3 2 16,-10 5-4-16,-10 4 4 0,-12 4-5 15,-9 4 2-15,-8 4-30 16,-5 4-34-16,-5 1-32 15,-6 5-67-15,-6 2-4 16,-7 3-259-16</inkml:trace>
  <inkml:trace contextRef="#ctx0" brushRef="#br1" timeOffset="313264.6518">17900 7543 425 0,'-14'-3'7'16,"-1"-3"9"-16,3 2 25 15,4 2 5-15,5 1-26 0,1-1-9 16,4 1-1-16,10 1-9 16,6-2-1-16,6-1 1 15,10 1 4-15,4 1 5 16,5 1 22-16,4 0-23 15,4 0-6-15,1 0-1 16,0 1 0-16,-1 2-2 0,-4 1 2 16,-1-1-1-16,-6 0-1 15,-7 0 1-15,-8 2 2 16,-8 1 6-16,-6 4-5 16,-7-1-4-16,-4 2 2 0,-6 0 4 15,-7 0-4-15,-6-2 1 16,-4 0 1-16,-11-2 2 15,-6-2 2-15,-8-2 5 16,-8 0 0-16,-6 1-6 16,-4-2-1-16,1 2 0 0,0-1 5 15,5 1 13-15,5-1-4 16,7-2-8-16,9-1-4 16,10 0 1-16,11 0 7 15,14-1 12-15,10-5 9 16,20-2-30-16,12-2-7 0,10-2 3 15,9 0 3-15,6 0 5 16,3 2 1-16,0 2-10 16,-2 2 1-16,-5 5-2 15,-5 1 0-15,-10 0-1 16,-9 3 0-16,-12 5 2 0,-9-2-4 16,-12 2 2-16,-5 3 0 15,-18-3 9-15,-14 3 12 16,-14-1 9-16,-14 1-14 15,-9 1-10-15,-7 0-4 16,0 0-1-16,4 0 0 16,13 0 1-16,17-6-3 0,16 1 3 15,21-6-4-15,16-1-3 16,25-1 4-16,17-8 4 16,15-1 0-16,15-5-4 15,8 2 1-15,2 1 1 0,-7 4-1 16,-14 1 1-16,-19 6 0 15,-25 1-1-15,-24 8 0 16,-24 2 3-16,-23 5 8 16,-15 2 0-16,-11 2-6 15,-4 0-2-15,2-1-1 0,7-2-2 16,11-2 1-16,18-5 2 16,15-4-5-16,19-4 2 15,12-1-8-15,20-4-9 16,9-4 9-16,7 0 4 15,-2 2 2-15,-5 1 1 16,-10 4 1-16,-13 1-1 0,-14 8-4 16,-14 5 5-16,-11 3 1 15,-6 3-1-15,0 1 1 16,3-1-1-16,5 0-2 16,8-1-97-16,8-5-60 15,5-7-165-15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32:10.9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 8649 277 0,'1'-4'154'0,"-1"-1"-152"16,0 3 2-16,0-1 17 16,-1 3 2-16,-1 0-14 0,0 0 4 15,2 0 19 1,-3 0 4-16,3 0-7 0,0 0-5 16,0-3-3-1,7 3 2-15,-2-3 0 0,6 0 3 16,0 2-6-16,3-3 1 15,-1 1-6-15,2-2 1 16,0 1 4-16,0 0 0 16,0 0-8-16,0 2-5 15,0-4 3-15,2 2 5 0,1 0-3 16,1 0-5-16,2-2-4 16,2 2 0-16,1-3-1 15,1 3 1-15,2-2 1 0,0 2 1 16,2 1-3-16,1 0 3 15,2 3 0-15,-1-1-5 16,2 1 2-16,2 0-2 16,-2 0 3-16,3 0-5 0,-1 0 4 15,4-2-1 1,2 2-1-16,2-3 1 16,2 2-1-16,4-1 1 15,3 0 0-15,1 0 0 0,3 1 2 16,0 1-2-16,3 0 0 0,1 0 0 15,0 0-1 1,3 1 0-16,0-1 0 0,1 1 0 16,1-1 2-16,4 0 0 15,1 0-1-15,1 0 1 16,1-1-1-16,3 0 1 16,-1-1 0-16,5 2-2 0,-1-2 2 15,5 2-4-15,4-2 3 16,2-3 0-16,7 1 1 15,1-1-1-15,2-1 0 0,2 1 1 16,1-1 0 0,2 2-1-16,-2-1 0 15,4 2 0-15,-3-2-1 16,2 3 1-16,2 0-1 0,0-1 1 16,2-1-2-1,6 0 2-15,-1-1 0 0,2-1 2 16,3 2-1-16,-1-1 0 15,-1 1 5-15,2-1-2 16,-3 2 5-16,2 0 0 0,0 1-2 16,3 0-3-16,4-4 0 15,2 0-5-15,3-3 3 16,4 1-2-16,-2 0 1 16,2-1-2-16,-1 1 0 0,0 1 0 15,-2-1 2-15,4 2 0 16,-3-1-1-1,1 2 2-15,4-1-1 0,0-1 1 0,1 1-2 16,0-3 0 0,2 3-1-16,-1 0 2 15,-1 1-4-15,-2-1 4 16,0 2-2-16,-3 0 2 0,0 2-2 16,-1-2 1-16,3 2 0 15,-2 1 1-15,0-3-1 16,7 1-1-16,-4 0 3 0,4 0-4 15,-2 2 2-15,0-2-2 16,0 2 2-16,-1 1-1 16,-1 0-1-16,1 0 2 15,-1 0 0-15,3 1-1 16,2-1 2-16,0 1-1 16,0-1 1-16,0 0 0 0,1 2 2 15,0-1-1-15,0 1-2 16,-2-1 3-16,1 3-1 15,1 0-3-15,-2-1 2 16,2 0-2-16,-1 0 1 16,1-1-2-16,2 3 2 0,-1-2-1 15,1 1 2 1,0 0-3-16,-2 1 1 0,-1-1 0 16,-3 2 2-16,1-1-1 15,-4 1-1-15,1 1 1 16,-2-1-1-16,-1 1 1 0,4-1-1 15,-2-1-1-15,1 0 3 16,1 2-3-16,-4-4 2 0,1 1 0 16,-3 0-2-1,0 0 1-15,-2 1 1 16,-2-1-2-16,1-1 2 16,2 1-1-16,-1-2 1 0,3 3-4 15,-2-5 5-15,4 2-1 0,-1 0-1 16,-1 1 0-1,0-1 1-15,-3 0-3 16,1 0 3-16,-4-1 1 16,2 2-3-16,1-1 1 15,0 2 0-15,0-2 1 0,1 0-2 16,1 3 2-16,1 0-1 16,0 0 0-16,-1 0 0 15,3 0 0-15,-2 3 0 0,1-4 0 16,0 2 0-16,1 1 1 15,0-1-2-15,-1 1 1 16,-2-2 1-16,1 4-1 0,0 0 0 16,-2-2 1-1,1 2-3-15,-1 1 3 0,-2 2 0 16,1-1-1 0,1 0 0-16,0-1 0 0,0 1 0 15,0-1 1-15,1-1 1 0,-1 1-2 16,-1-1 0-1,0 2-2-15,1-2 4 0,-1 0-1 16,-1 1-1 0,-2 1 1-16,-2 1-3 0,4-2 3 15,-7 1-1-15,2 1 1 16,-2-1-2-16,-3 2 3 0,-1-3-2 16,-4 1 1-1,1-1-1-15,-4 1 1 0,-3-2-1 16,-3 2 2-16,-5-2-5 15,0 1 5-15,-3 1-3 16,-3-2 1-16,1 2 0 0,-2-1 1 16,-2 0-2-1,-5 1 1-15,-1-1 0 0,-3 0 0 16,-3-1-1-16,1 1 2 16,-4 1 1-16,1-4 0 15,-2 2 0-15,-2-1 1 0,-1 1 0 16,-4 0-3-1,-3-1 1-15,0 0-2 0,-4 1 3 16,-1-1-3-16,2 0 1 16,-2 1 1-16,-3-2-2 15,0 0 2-15,-6-2-1 16,-2 2 1-16,0-2-1 0,-2 0 1 16,4 0 3-1,-4-2 7-15,3 2 3 0,-5-3 2 16,-1 0 0-16,2-1-5 0,-3 1-3 15,1 0-2 1,2-2 1-16,0 2-1 0,1 0-1 16,4 0 3-1,-2 0-7-15,4 1 3 0,2-1-2 16,2 2-1-16,1 1-2 16,-1 1 1-16,-4 2 0 15,-4 1-5-15,-10-1-109 0,-12-4-244 16</inkml:trace>
  <inkml:trace contextRef="#ctx0" brushRef="#br0" timeOffset="1">14874 8193 801 0,'4'0'178'0,"7"0"-102"15,4 0 60-15,6 0-22 0,3-2-27 16,0-1-24-16,4 1-26 16,1 2-14-16,-1-1-16 15,-1-2-5-15,-2 3-5 16,-3-6-18-16,-4 4-16 15,-5-4-21-15,-4-1-24 0,-8-1-31 16,-3-2-23-16,-15-2-82 16,-10-5-236-16</inkml:trace>
  <inkml:trace contextRef="#ctx0" brushRef="#br0" timeOffset="2">2528 9358 652 0,'1'0'97'0,"3"1"-41"16,3 8 18-16,-2 4 39 16,2 2-50-16,0 4-32 15,0-2 6-15,-2 0-3 16,-2-2 0-16,-3-3-4 16,0 0 2-16,-3-1-1 15,-8-1-2-15,-1 1-5 0,-4-2-15 16,0-1-8-16,1-3-3 15,2-3-43-15,1-3-27 16,3-4-40-16,3-8-84 16,4-5-229-16</inkml:trace>
  <inkml:trace contextRef="#ctx0" brushRef="#br0" timeOffset="3">2905 8897 392 0,'6'3'15'0,"-2"4"-6"16,-1 2 13-16,1-1-9 15,-2 1-8-15,0 1 0 16,-2-4 32-16,2-2 40 16,-2-3-10-16,0 0-12 0,0-1 1 15,0 0 18-15,0 0-14 16,0-2-17-16,0 0 5 16,0 0 3-16,0 0 0 15,-2 2-6-15,0-1 0 16,0 1-1-16,-1 0-8 0,2 0-2 15,-1 0-9-15,2 1-12 16,-1 3-6-16,1 4-2 16,0 1 6-16,0 4 3 15,0 6 3-15,3 3 2 16,3 7 3-16,-2 4-4 16,1 4-3-16,0 0-2 0,-1 1-6 15,-2-5-4-15,1-2 0 16,-2-3-3-16,4-5 1 15,-2-6 0-15,1-4-2 16,-1-5-1-16,3-2 0 0,-3-3-3 16,-1-2-15-16,1-1-6 15,0-5-27-15,-1-5-32 16,-1-3-38-16,-1-5-77 16,0-5-133-16,-3-5-243 15</inkml:trace>
  <inkml:trace contextRef="#ctx0" brushRef="#br0" timeOffset="4">2886 8926 750 0,'10'-10'131'0,"10"-1"-4"16,8-1-5-16,8 1-29 16,4 0-37-16,3 3-22 15,-3 2-21-15,-3 5-8 16,-3 1-4-16,-5 1-32 15,-9 7-26-15,-5 2-26 16,-6 3-22-16,-9-1-56 0,-4 1-170 16</inkml:trace>
  <inkml:trace contextRef="#ctx0" brushRef="#br0" timeOffset="5">3022 9158 691 0,'17'1'102'16,"5"0"91"-16,4-1-66 16,7 0-61-16,-3-2-49 0,6 0-13 15,-4-1-3-15,-1 0-20 16,0-1-18-16,-5 1-27 16,1 2-20-16,-2-3-32 15,-3 0-5-15,-6 2-8 16,-3-1-3-16,-6 2 72 15,-3-1 59-15,-4 2 93 0,-4 0 63 16,-5 0-31-16,-3 0-4 16,0 0-28-16,-1 3-21 15,-1 3-18-15,0 2-11 16,3 4-10-16,2 2-5 16,5 4-5-16,2 2-6 0,3 2-9 15,9-1-5-15,4 0 2 16,6-2 1-16,2-2 3 15,4-5 0-15,-1-3 0 16,-4-4-6-16,3 0-46 16,-4-5-20-16,-1 0-18 0,-5 0-17 15,-5-8-14-15,-1 0-77 16,-2-3-76-16</inkml:trace>
  <inkml:trace contextRef="#ctx0" brushRef="#br0" timeOffset="6">3530 9213 571 0,'-11'-3'210'0,"2"3"-19"16,-1 3-40-16,1 3-34 15,-3 1-52-15,0 5-49 16,0 0-15-16,4 0 0 16,1 0-4-16,3-1-9 0,4-3-39 15,0 0-37-15,5-3-21 16,4-2-13-16,6-3-44 15,1 0-36-15,6-3 13 16,1-6-110-16</inkml:trace>
  <inkml:trace contextRef="#ctx0" brushRef="#br0" timeOffset="7">3856 9224 539 0,'0'-7'172'16,"-2"-1"-53"-16,-2 2-16 16,3 0-9-16,-4 2-33 0,2-2-15 15,-1 1-7-15,1 2-7 16,-6-2-5-16,4 1-4 16,-4 2 16-16,1 0-6 15,-2 2-3-15,0 0-22 16,0 3-7-16,-2 4-4 0,2 2 2 15,-1 2 0-15,0 3 0 16,1 2-1-16,3 1 1 16,0-2-1-16,4 2 0 15,3-2-1 1,0-1-1-16,7-1 1 0,-2-4 3 0,5-3 1 16,-3 0 1-16,3-3 4 15,0-3 11-15,-1-3 4 16,4-6-3-16,-1-2 0 15,1-3 0-15,1-3-8 16,-1-2-4-16,0 1-2 16,-2 0 0-16,-6 4 9 0,1 1 2 15,-3 4 4-15,-3 4 4 16,0 1-5-16,0 3 0 16,1 1-11-16,1 3-6 15,2 5-19-15,2 4 17 16,1 1 1-16,3 2 4 0,1-2 1 15,1 0 5-15,-2-2-6 16,1-2 0-16,-2-2-2 16,0-1 0-16,-2-1-1 15,1-2-15-15,-3 0-41 0,3-3-37 16,-2 0-39-16,2-7-36 16,-1-5-64-16,-2-2-127 15</inkml:trace>
  <inkml:trace contextRef="#ctx0" brushRef="#br0" timeOffset="8">4144 8806 503 0,'5'-9'145'0,"-5"3"-25"0,0 4 47 16,0 2-28-16,0 8-60 15,0 7-49-15,0 8-4 16,0 5 11-16,3 10 10 16,0 7 0-16,2 5-10 0,1 1-9 15,2 1-10-15,1-4-5 16,1-2 1-16,2-6-3 16,-2-5-4-16,0-10-4 15,2-6-2-15,-2-6-2 16,-3-6 5-16,-1-4-1 15,-2-3 1-15,-2-4-9 0,-2-5-33 16,-2-5-14-16,-9-3-54 16,-4-4-72-16,-5-3-161 15</inkml:trace>
  <inkml:trace contextRef="#ctx0" brushRef="#br0" timeOffset="9">4117 9150 532 0,'5'-5'156'16,"3"-2"-53"-16,6 1 77 15,7 2-57-15,1 1-41 16,5-1-17-16,4 1-3 16,-2 1-12-16,0-1-18 0,0 2-18 15,-3-1-6-15,-5-1-4 16,-1 1 3-16,-7 1 0 16,-4 0 3-16,-3 1-2 15,-2 0-1-15,-2 1 1 16,-2 5 5-16,0 2 0 0,-2 3-4 15,-2 2 1-15,1 0-5 16,-1 0 0-16,2 1-2 16,2 0-2-16,0 0 3 15,0 0 0-15,2-1 2 16,4-4-2-16,-1-1-1 16,3-1-4-16,1-5 4 0,1-2 2 15,1-2 0-15,2-6 1 16,0-3-1-16,1-2-3 15,-1 0 0-15,0-3-1 16,-2 4 1-16,-1 3 2 16,-1 0 6-16,-2 2-3 0,0 6-3 15,-1 1-3-15,0 0-3 16,-2 4 1-16,4 4 1 16,-2-1-2-16,1 3 2 15,-2 0 2-15,2 2 0 0,-1-1-2 16,-2 2 2-16,-1-3-1 15,-1 0 1-15,0 1 1 16,-2-3-2-16,0-1 0 16,0-3 1-16,0-3 2 15,0-1-1-15,0 0 1 16,3-3-6-16,3-4 0 0,3-3-3 16,2-1 1-16,2 0 3 15,2 2-1-15,-2 3 0 16,3 1-3-16,-4 5 1 15,2 0 0-15,-3 3 2 16,-2 0 1-16,3 2 1 0,-1-4 0 16,2 1 1-16,3-2 2 15,0-2-2-15,3-5 1 16,0 0-2-16,-2 1-2 16,1-3-1-16,-3 0 1 15,-3 2 2-15,-2-4 1 0,-3 4 2 16,-7-2 2-16,0 3 0 15,-6 4-6-15,-7 2-15 16,-1 5-2-16,-1 6 12 16,3 3 5-16,3 2 2 15,3 1-8-15,6-3 1 16,6-2-7-16,7-4 2 0,8-2 11 16,6-2-1-16,3-2-18 15,4-2-46-15,3 0-71 16,2-2-70-16,0-2-135 15</inkml:trace>
  <inkml:trace contextRef="#ctx0" brushRef="#br0" timeOffset="10">5544 8905 682 0,'4'-6'74'15,"0"2"-50"-15,-3 2 70 16,5 2 31-16,-3 10-52 15,1 6-16-15,-3 8 17 0,-1 3-8 16,0 7-14-16,0 1-6 16,-4 1-15-16,1-3-7 15,1-2 1-15,2-4-12 16,0-3-9-16,6-4 0 16,3-1 8-16,7-5-8 0,3-2 12 15,4-2 7-15,6-4 8 16,2-3-14-16,2-2-5 15,-1-1-2-15,-1 0-7 16,-3-4-1-16,-4 1-1 0,-4-3-18 16,-4 0-19-16,-5 0-15 15,-6-3-32-15,-4-1-42 16,-4-3-42-16,-13-4-113 16,-11-5-178-16</inkml:trace>
  <inkml:trace contextRef="#ctx0" brushRef="#br0" timeOffset="11">5616 9006 732 0,'26'-10'194'15,"2"1"-89"-15,4 2 3 16,2 1-40-16,-1 3-25 0,-5 3-31 16,-3 0-10-16,-6 0-40 15,-7 0-35-15,-6 0-15 16,-6-2-135-16,-5-4-176 15</inkml:trace>
  <inkml:trace contextRef="#ctx0" brushRef="#br0" timeOffset="12">5712 8876 784 0,'0'0'78'16,"0"0"-31"-16,0 0 70 16,0 0-21-16,0 0-44 15,0 0-25-15,0 0-11 0,201-27-15 16,-170 38-56-16,-2 4-51 15,-4 2-38-15,-4-1-9 16,-5-2-14-16,-2 2-9 16,-6-1 92-16,-2 0 110 15,-2 0 122-15,-1 2 51 0,-1 3-72 16,1 3-13-16,-2 2-11 16,0-2-30-16,-1-1-17 15,0-1-16-15,-1-5 4 16,0-3 8-16,-3-6 2 15,3-3-21-15,1-4-13 0,0 0 3 16,6-8 13-16,5-2-25 16,2-1-9-16,5-2 1 15,2 3 1-15,1 3 6 16,0 4 3-16,-2 3 1 16,-3 1-8-16,-3 11-5 0,-3-3-3 15,-2 2 3-15,-3-3 0 16,-1-1-11-16,0-4-6 15,2 0-5-15,2-3 2 16,1-4 8-16,2-5-3 16,6-1 0-16,-4-1-4 0,2 0-1 15,-3 2-1-15,1 3 16 16,-3 5 0-16,-2 1-7 16,-3 8-1-16,3 4 7 15,0 3 2-15,-1 3 3 16,0 0 0-16,1 6 1 15,-2 0 5-15,-2 2 7 0,-2 3-2 16,-2 1-7-16,-6 3-2 16,-4 0 0-16,-4-2 1 15,-6 0-1-15,0-4 1 16,-2-3 1-16,1-7 19 0,0-7 6 16,2-10-2-16,5-6-18 15,9-15-15-15,5-10-26 16,10-11 17-16,14-5-6 15,11-3 12-15,6 2 7 16,6 2 1-16,-4 7-2 0,-3 9 2 16,-10 8-115-16,-11 10-163 15,-13 4-303-15</inkml:trace>
  <inkml:trace contextRef="#ctx0" brushRef="#br0" timeOffset="13">484 9749 616 0,'10'-6'179'0,"-1"0"-182"16,7 1 5-16,3 4 10 16,8-2 15-16,8 3 22 0,7-2 26 15,6 1-15-15,7 0-12 16,11-4-1-16,4 0-13 15,8-2-18-15,5-1-5 16,9-4-5-16,6 1-4 16,2-2-1-16,2 1 0 15,4 0 0-15,2 1 3 0,3 0 5 16,0 0 4-16,3-1-2 16,1 3-4-16,-1 2-4 15,1 0 0-15,-3 1-7 16,3 2 7-16,-3 0-5 15,-2 1 5-15,0 0-2 0,0 1 0 16,0-1 3-16,-2 0-2 16,-4 2-2-16,0 0 1 15,-1 0 0-15,-3 2-1 16,-4 1 1-16,-3-1-2 16,2 2 1-16,-2 0 2 0,3-2 8 15,3 2 2-15,0-3-4 16,1 2-5-16,3-4 1 15,3 2 0-15,2-5 3 16,3-1 15-16,2 0 2 16,4-2-1-16,3 1-6 0,3-2-6 15,2 0 1-15,4-1 1 16,-1 3-10-16,0-2-1 16,-4 1 0-16,-4 1-3 15,-5 1 3-15,-8 3-3 16,-10-1 1-16,-6 1 1 0,-10 3 0 15,-11 0-2-15,-7 0-2 16,-8 0-30-16,-7 0-16 16,-5 3-21-16,-8 2-25 15,-8 0-45-15,-8-2-142 16,-10 3-421-16</inkml:trace>
  <inkml:trace contextRef="#ctx0" brushRef="#br0" timeOffset="14">3043 11637 267 0,'0'-8'407'16,"3"1"-303"-16,3 3 17 16,5 2-7-16,4 0-46 0,3 4-10 15,6 4-7-15,3 5-16 16,4 2-14-16,1 2-10 16,1 0-9-16,-3 5 4 15,-3-2-8-15,-3 1 6 16,-7-1-2-16,-3 1 5 15,-5 1 12-15,-4 0 6 0,-5 3 1 16,-8 0 2-16,-6 2-6 16,-9 2 11-16,-6 0-8 15,-4 0 1-15,-4 2-2 16,1-4-13-16,-3 0-9 16,5-2-12-16,2-3-46 0,6-4-39 15,6-2-69-15,2-4-132 16,7-3-310-16</inkml:trace>
  <inkml:trace contextRef="#ctx0" brushRef="#br0" timeOffset="15">3532 9832 456 0,'0'0'45'0,"0"5"41"16,0 0-11-16,-2 2 4 16,0-3-14-16,0 2-17 15,0 1 0-15,2 1-15 16,0 0 4-16,0 0-6 0,0 1-10 16,2 1-5-16,0 2-2 15,0 1-5-15,-2 3 10 16,0 1 3-16,0 3-3 15,0-3 2-15,-4 5-2 16,3-2-6-16,-1 2-6 0,0-2-4 16,2 1-4-16,0 0 4 15,2-1-4-15,1 1 2 16,1 1-3-16,-1-2 2 16,0 2 3-16,-2 0-2 15,0-1-1-15,-1 0 1 0,0 0 0 16,0-1 0-16,-1 2 0 15,-1-1-2-15,0 2-1 16,1-3 4-16,1 4-4 16,0-2 4-16,0 2-4 15,0 1 2-15,0-2 3 0,-2 1-5 16,0 1 4-16,0-2-4 16,0-1 4-16,-2 0-5 15,2-1 1-15,0 1 4 16,2-1-3-16,-4 2 1 15,4 1-1-15,0 1 1 0,0 1 0 16,-1 2 0-16,0 0 0 16,-2 0-2-16,3-1 2 15,-2-1-1-15,0-1 2 16,2 0 1-16,-2 0-5 16,0-3-4-16,1 3-1 0,0 0 1 15,1 1 8-15,0 1-1 16,-1 3-2-16,0 1 1 15,0 0 2-15,0 0-1 16,-1 1 0-16,0-3 0 16,-1-1-1-16,2-2-2 15,1 0-2-15,0-2 4 0,0-1 0 16,0-1 3-16,0 0-4 16,0 0 1-16,0 1 1 15,0 0 0-15,0 1 3 16,0 1-6-16,0-1 3 0,0 2 3 15,0-1-4-15,-1-3 0 16,-2 1 1-16,3-2 0 16,-2 2-1-16,2-4 2 15,-1 0-1-15,1 2 0 16,0 0 0-16,0 1 2 16,0-1-4-16,0 2 3 0,0 0-1 15,0 0 0-15,0-1 0 16,0 1 0-16,0 0 0 15,0 0-1-15,0 1 2 16,0 1-2-16,0 0 2 16,0 1 0-16,0 0-2 0,-2 3 1 15,2-1 0-15,-2 1 0 16,1 0 0-16,0-1 0 16,1 2 0-16,0 1 0 15,0-2-1-15,0 2 2 16,0-1-1-16,0 4-1 0,0 0 2 15,0 3-2-15,-2 0 0 16,0 4-2-16,-1 0 2 16,1 1 0-16,-3 0 1 15,2-1 0-15,1-2 2 16,0 0-3-16,1 0 0 0,0 0 1 16,1 2 1-16,-2 1-1 15,2-1-1-15,0 1 1 16,-2-2 1-16,2 1-2 15,-2-2 2-15,2-1-2 16,0-1 1-16,0-1 1 16,-1-2-2-16,1 1 2 0,0-1-2 15,0-1 1-15,0 0 1 16,0 0-1-16,0-1-1 16,0 0 2-16,0-1-2 15,0-1 3-15,0-1-3 0,1-2 1 16,-1 0 0-16,2-1 0 15,0-1 0-15,-2-2 0 16,0 1 0-16,0-1 1 16,0 0-1-16,0 0 1 15,0 0 1-15,0-1 0 0,0 0-2 16,0-2 2-16,0-1 0 16,0-3 0-16,2-1-2 15,0-4 1-15,1-2-2 16,3-3-35-16,1-6-73 15,0-1-105-15,0-10-132 16</inkml:trace>
  <inkml:trace contextRef="#ctx0" brushRef="#br0" timeOffset="16">6219 9910 480 0,'0'-4'69'15,"0"-2"34"-15,0 5-7 16,0-4-23-16,0 5-17 16,0-1-29-16,0 2-15 15,0 2-10-15,0 3 1 0,0 2 16 16,0 3 6-16,0 4-2 15,0 1 0-15,1 5 3 16,-1 0-1-16,0 3-1 16,0 3-12-16,0 2-7 15,-3-1-2-15,2 1-1 16,0 1 2-16,0 0-1 0,1-1-3 16,-3-1 2-16,3 1-1 15,-1 0 0-15,0 2 0 16,0 0 1-16,1 1 4 15,-1 2 3-15,0 2 2 16,0-1-4-16,1-1 3 0,0 1-5 16,0-1-4-16,0 1 1 15,0 1-3-15,-1 2 4 16,-2 0-2-16,1 3-3 16,0 2 6-16,-1 1-4 15,0-2 0-15,3 0 6 0,-1-3-3 16,1 0-2-16,0-3 2 15,0 0-4-15,0-1 0 16,0 2 3-16,0-1-3 16,0 3 4-16,0-3-4 15,0 3 0-15,0-1 4 16,0 1-5-16,-1-3 2 0,0 1 3 16,1 1-5-16,-1-2 2 15,1 1 0-15,0-1 0 16,0 2 1-16,0-1 0 15,0-2-2-15,0 1 3 0,0 3-4 16,0-1 2-16,0 2 0 16,0 1 1-16,0 1-1 15,0-3 0-15,-1 3 0 16,-1-3 1-16,1-1-1 16,-1-1-1-16,2-1 3 0,-2 2-4 15,0 1 3-15,0 3 1 16,1 1-3-16,0-1 0 15,-3 1 1-15,2-2 2 16,-1-2-4-16,1 1 4 16,-1-3-3-16,-1 2 1 0,1-2-1 15,0 2 1-15,0 1 1 16,0 2-2-16,-2 1 2 16,0-1-1-16,0-1 3 15,0 1-3-15,1-3-1 16,0 3 0-16,1-3 1 15,-1-1 2-15,1 0-2 0,1-1 1 16,0 0-2-16,-1-1 2 16,1 2-3-16,-1-1 1 15,0-1 2-15,0 1 1 16,0 1-2-16,2-1 0 16,-1-3 0-16,-1-3-1 0,3 0 0 15,0-3 2-15,0-2-1 16,0 1-1-16,0-2 2 15,0 0 0-15,0 1-1 16,0-1-2-16,0 1 4 16,0 1-3-16,-1-2 3 0,1 0-3 15,-1 0 1-15,0-2 3 16,1-2-4-16,-3 0 3 16,2-5 9-16,1 0-3 15,-1-4-3-15,0 0-4 0,1-2 0 16,0-2-2-16,0-3 1 15,0-1-3-15,0 0-8 16,0-3-31-16,1 2-41 16,1-5-58-16,1-4-76 15,-3-4-192-15</inkml:trace>
  <inkml:trace contextRef="#ctx0" brushRef="#br0" timeOffset="17">3948 10808 450 0,'0'-1'96'0,"-2"0"11"15,1-2-14-15,1 1-20 16,-2-3-8-16,2 2-10 16,0 0-3-16,0 0-9 15,-2 0-3-15,1 1-2 16,0 1-6-16,1 1-5 0,-1-3-13 15,1 3-9-15,0 0-3 16,0 3-6-16,0 3 0 16,0 0 4-16,0 4 1 15,-1 1-1-15,0 1 1 0,1 2-2 16,-1-1 2-16,1 1 0 16,0 0 4-16,0-1-2 15,0 2 0-15,0 0-1 16,0 0-1-16,0 0 2 15,0 2-5-15,0 1 4 16,0 0-3-16,0 1 1 0,0-2 1 16,0 0 0-16,0-1-1 15,0 1 0-15,0-3 0 16,0 1 0-16,0-1 2 16,0-3-2-16,0 3 2 15,0-1-4-15,0 2 2 0,0-3 0 16,0 5 1-16,0 0-1 15,0-1-2-15,0 2-2 16,0-1 2-16,1-2-2 16,2 2-1-16,-2-4-2 0,2-1 3 15,-3 1 1 1,2 0 1-16,-2 0 3 0,0 2-2 16,0 2 2-16,0 1-1 15,0 1-1-15,0 4 2 16,-2-1-1-16,-2 0-2 15,3-1 1-15,-2-1 1 0,3-1 0 16,0 0-1-16,0-2 1 16,0 2-1-16,0-1 1 15,0 3-1-15,0 1 1 16,0 2-18-16,0 0 8 16,0-1 9-16,-2 1 1 0,1-3 0 15,-1-1 0-15,-1 0 0 16,2-4 0-16,0 2 1 15,1-1-2-15,-1 0 2 16,1 2-1-16,0-1-1 16,0 2 2-16,0 1-2 15,0 2 1-15,1-1 0 0,0 1 0 16,0-3 0-16,2-1 0 16,-3 0 0-16,2-1 0 15,-2-2 0-15,0 0 0 16,0-1 1-16,0 2-1 0,0 1 0 15,0 0 0-15,1 0-1 16,-1 2 1-16,0-1-1 16,0 0-2-16,0 1 0 15,2-3-1-15,-1 2 0 16,0 0-1-16,0 0 3 16,0-1 2-16,-1 1 0 0,2 2 0 15,0-3-1-15,-2 2 1 16,0-1 0-16,0-1 0 15,0 1 0-15,0-1 0 16,0-1 0-16,0 2-1 16,0-1 1-16,0 0 1 15,0 0-2-15,0 1 1 0,0 0 0 16,0 1 0-16,-2-1 0 16,1 2-1-16,1-2 0 15,-1 2 0-15,1-3-1 16,-2 2 0-16,1-1 2 0,0 1-3 15,-1 0 1-15,1-1 1 16,1 1 0-16,0 0 1 16,0-1 0-16,-2-2-1 15,2-1 1-15,0 1-2 16,0-2 0-16,0 1 2 16,0 0 2-16,0 0-4 0,0 0 4 15,0 2-2-15,0-2 0 16,0-1-2-16,0-1 4 15,0 0-2-15,0-4 0 16,0 0-2-16,0 0 0 16,0 0 2-16,0 0 1 0,0-2-1 15,0 3 0-15,0 0 0 16,-2-2 0-16,1 2 0 16,0-2 0-16,1 0 1 15,-1-1-1-15,1-1 0 0,0-1 0 16,-1 0-1-16,1 1 0 15,0 2 2-15,-2 0-1 16,1 2-1-16,0 2 0 16,0-1 0-16,0 1 0 15,-1-1 1-15,2-2 0 16,-3-1 0-16,2-1 1 0,-1-1 0 16,2-2 5-16,0 0 4 15,0-3 2-15,0 1-2 16,0-1-2-16,2-1 2 15,2 2 2-15,-1-2-1 16,3 1-8-16,-1-1-3 0,0 2 2 16,3-2 2-16,-3 2-1 15,2 0 0-15,0-1 0 16,1 0 1-16,0 1-3 16,2-2 0-16,1 1 4 15,-2 1-2-15,5-3 1 0,-1 0 1 16,1 1-2-16,1-1 0 15,1 2 0-15,-1 0 1 16,1 0-1-16,-2 1-2 16,4 0-1-16,-2 1 0 15,3-1 1-15,-1 1-1 0,0-2-1 16,3 2 1-16,-2-3 1 16,3 0 0-16,-1 0-2 15,1-1 4-15,3 2-1 16,1-2 0-16,-3 0 0 15,2 0-1-15,0 2-1 0,1-1 3 16,0-1-3-16,1 1-2 16,-2 1 4-16,1-1-2 15,0 1 1-15,2-2 0 16,1 1 0-16,0 1-1 16,1-2 1-16,-1 0-1 15,2-2 1-15,1 1-1 0,0 0 6 16,1-1-3-16,1 0 1 15,-2 1-2-15,3-2 0 16,0 2-3-16,2 0 4 16,-3-1-2-16,1 2-1 0,1 0 0 15,-2 0-1-15,1 1 2 16,-3 1 0-16,-1 1-1 16,-1-3-1-16,0 2 3 15,-1 0-2-15,-1 0 0 16,2-1 1-16,-3-1-3 15,2 1 5-15,-2-1-3 0,0 3-2 16,0-3 3-16,-4 1-1 16,-1 0 1-16,-1 0 0 15,0-1-2-15,-4 2 1 16,0 0 2-16,0-1-3 16,-2 0 2-16,-1-1-1 0,-1 1 1 15,-2-1 1-15,-1 0-2 16,-2 0 1-16,0 0-2 15,-4-1 4-15,0 1-3 16,-1 0-1-16,-1 0 3 0,-2-1-3 16,1 0 5-16,0-1-2 15,-1 0 0-15,0 2-1 16,0-3 0-16,0-1-2 16,0-2 5-16,0 0-3 15,0-1 0-15,0-2-1 16,-1 0-1-16,1-3 4 0,-1 0-6 15,1-1 4-15,-1 0 3 16,0 0-2-16,0-1 0 16,-1 0 8-16,1-1 0 15,1 3-6-15,-1-2 5 16,0 2-6-16,1-3 0 0,0-1-2 16,0 1 3-16,0-4-7 15,2-1 6-15,-1-1-3 16,1-1 1-16,-1-1-3 15,1-1 5-15,-1-1-2 16,-1 0-2-16,1-1 2 0,-1 1-1 16,0 0 4-16,2 0-1 15,-2-3-3-15,3 2 0 16,-1-1 0-16,0 2 2 16,0-1-4-16,-1-1 4 15,0 2-2-15,-1 1 1 16,0 0-3-16,0 0 4 0,0 1-1 15,0-1-1-15,-1 2 3 16,-1-1-6-16,1 0 6 16,-1 0-6-16,0 0 3 15,1 3 3-15,-3-2-5 0,3 1 2 16,0 1 0-16,0-3 0 16,0 2 0-16,1-2 2 15,0 0-4-15,0 1 1 16,0-2 1-16,0 2 1 15,0-1-2-15,0 1 1 0,0 0 0 16,0-1 1-16,0 3-1 16,0-1 0-16,0 0 3 15,0 0-4-15,0 2-1 16,0-2 2-16,0-1 2 16,0 0-4-16,0 0 2 15,0 0 0-15,0-1 0 0,-1 1 3 16,1-1-4-16,0 1 1 15,0-2 0-15,1 2-2 16,1-3 2-16,0 2 1 16,0-2-3-16,-2 1 2 15,2-1 0-15,-1 0 1 0,-1 0-1 16,0 0 3-16,0-1-4 16,0 1 1-16,0 0-2 15,0 0 3-15,-1 0-1 16,-1 0 0-16,2 0-1 15,-4-1 1-15,3 0-1 0,0 1 2 16,0 2-4-16,-1-3 2 16,1 2 1-16,0 0 1 15,0-1-2-15,0 0 0 16,1 0 1-16,0 0 2 16,0 2-5-16,0-1 2 0,0 2 2 15,0 1 1-15,0 1-2 16,0 1 0-16,-3 0-2 15,1 2 1-15,1-1 2 16,-1 2-2-16,0 0 1 16,0 2 2-16,1-1-5 0,-1 1 3 15,-1-1 0-15,1 0 0 16,0 1 2-16,2 0-4 16,-2 0 0-16,1 0 4 15,0 1-6-15,0-1 2 16,1 4-1-16,-2-2 1 0,0 2 1 15,2 2 1-15,-2-2-1 16,0 2 1-16,0 0-4 16,-2 1 3-16,1 0 0 15,-2 1-1-15,1 0 1 16,1 0 0-16,-4 3 0 16,2-2-3-16,0 3-2 0,-2-2 3 15,1 2 0-15,0-1 2 16,2 0 0-16,-4 0 1 15,2 1 0-15,-2 0 0 16,3-3 0-16,-3 3 2 16,-2-1-5-16,1-2 2 0,-2 2 1 15,-1 0-1-15,0 1 0 16,-1 0 1-16,-1-1 0 16,1 1 1-16,-3 1-2 15,1-2 2-15,-1 2-2 16,0 1 2-16,-4-2-2 0,0 4 0 15,0-1-2-15,0-1 3 16,-2 3 0-16,0 0 0 16,-1 0 0-16,0 1 0 15,0-1 2-15,-2 0-1 16,-2 2-2-16,0-1 1 0,-3 2 0 16,-1-1 0-16,-2 0-1 15,0 1 0-15,0-1 2 16,-1 0-1-16,4-2 1 15,-4 1 0-15,2 1-1 16,2-3 0-16,-2 2 0 0,-1-3 1 16,1 2-3-16,0 0 4 15,0 0-2-15,0-1 0 16,-1 0 1-16,3 0-2 16,0 0 2-16,1-1 0 15,2 1-1-15,0-2 1 0,1-2-1 16,0 2 0-16,-1 0 1 15,-2-1-1-15,1 2 0 16,-1-1 1-16,-1 2-1 16,3-2 2-16,0 0-1 15,-1 0 1-15,3 0 0 0,0-2 2 16,-1 1 2-16,3-1 0 16,-2 0 0-16,0 1 1 15,-1-2 3-15,1 0 0 16,-1-1 5-16,1 1-5 15,0 0-4-15,3 2-2 16,2 1-4-16,-2-3-2 0,5 3-30 16,3 1-34-16,4-2-60 15,4-1-60-15,2-6-91 16</inkml:trace>
  <inkml:trace contextRef="#ctx0" brushRef="#br0" timeOffset="18">4097 10193 487 0,'0'1'132'15,"0"-1"-83"-15,0 3 34 0,0-4 12 16,-2-1-4-16,2 1-45 15,0-3-10-15,-5-4-5 16,2-1 2-16,-1-3 4 16,1 1-1-16,-6-6-1 15,2 1-5-15,-1-1-5 0,-1-4-6 16,1 0-8-16,-2-1-5 16,1 1-3-16,1 1 2 15,4 2 0-15,1 3 1 16,1 0 1-16,1 3-1 15,1 0 2-15,0 3 5 16,2 2 0-16,3 0 4 0,3 2-7 16,3 1-8-16,2 1-4 15,2-1 5-15,0 1 5 16,3 1 4-16,2-1-3 16,-5 2-4-16,-2-2 0 15,-1 2-4-15,-4 0 1 0,-1 0 0 16,-1 2-3-16,-1 0-1 15,-2 0-30-15,-3 2-37 16,0-3-36-16,0 4-35 16,-11 0-37-16,0 1-103 15,-3 1-312-15</inkml:trace>
  <inkml:trace contextRef="#ctx0" brushRef="#br0" timeOffset="19">4069 9980 525 0,'11'3'137'0,"-2"1"-52"16,5-4 63-16,1 0-24 15,6 0-48-15,-3-6-30 16,4 0-15-16,-3 0-15 16,1 0-9-16,-3 0-4 0,-2 2-2 15,-1 0 0-15,-4 0 0 16,-4 3 1-16,1 0-9 15,-4 1-12-15,0 1 3 16,-3 5 8-16,2 1 5 16,-1 3 2-16,2 2 2 15,-1 1 0-15,3 2 1 0,-1-3-3 16,2 1 4-16,0-1 1 16,2-5 1-16,-5-1 0 15,1-1-4-15,2-2-2 16,-4-2-1-16,0 0-53 15,-1-3-42-15,-1-4-113 0,0-4-184 16</inkml:trace>
  <inkml:trace contextRef="#ctx0" brushRef="#br0" timeOffset="20">4308 9842 937 0,'-5'-5'75'0,"3"0"-34"16,2 5 45-16,2 3-27 15,3 0-56-15,4 5-42 16,4 3-53-16,0 0-110 16,-4-1-162-16</inkml:trace>
  <inkml:trace contextRef="#ctx0" brushRef="#br0" timeOffset="21">4461 9735 749 0,'0'2'71'0,"0"1"-32"0,0 6-3 15,1 4 55-15,5 6-50 16,-1 1-15-16,4 5-2 15,-4 0-7-15,3 3-5 16,-3-1-10-16,4-1 2 0,-4-4-3 16,3-1 1-16,-3-2-2 15,3-2-8-15,-1-3-26 16,0-3-34-16,-1-2-37 16,1-3-32-16,-3-1-43 15,-1-4-176-15</inkml:trace>
  <inkml:trace contextRef="#ctx0" brushRef="#br0" timeOffset="22">4608 9682 742 0,'-1'-11'22'16,"0"3"2"-16,0 2 40 0,1 6 46 16,0 0-39-16,0 6-66 15,1 7-4-15,3 8 7 16,4 6 4-16,-2 3 5 15,5 4-3-15,0 0 0 16,-1 2 6-16,1-1 6 16,-1-2-11-16,1-2-7 0,-2-1-4 15,0-5-4-15,-1 0 2 16,-1-4 0-16,0 0-1 16,-3-5-13-16,-1-3-18 15,1-3-9-15,-2-4 0 0,-2-5-48 16,0-2-64-16,-4-4 63 15,-5-7-27-15,-4-3-47 16,-4-5-65-16</inkml:trace>
  <inkml:trace contextRef="#ctx0" brushRef="#br0" timeOffset="23">4623 9971 536 0,'-3'-9'118'0,"3"1"-47"16,1 1 30-16,12 0 12 15,3 3-30-15,6-2-22 16,2 2-16-16,5 3-14 15,1 0-12-15,-4 1-12 16,1 2-5-16,-3 0-1 0,-2 0-1 16,-3-2-4-16,-2-4-20 15,-4 4-3-15,-2-2 2 16,-4-1 17-16,-3 1 4 16,-3 0 8-16,-1 0 7 15,0 2 35-15,-5 2-2 0,-2 0-21 16,0 3-14-16,-2 1-9 15,2 2 3-15,-1 3-7 16,1 1 5-16,2 2-1 16,3 2 5-16,2 0 3 15,0 1-4-15,6-3 2 0,5-1-2 16,1 0 2-16,4-5-6 16,0-1 3-16,3-4 0 15,-2-3-13-15,1 0-51 16,-2-7-20-16,0-3-5 15,-3-1-79-15,-3-3-116 16,-3-1-144-16</inkml:trace>
  <inkml:trace contextRef="#ctx0" brushRef="#br0" timeOffset="24">5003 9934 498 0,'-8'-2'257'15,"2"3"-131"-15,-2 2-3 16,-1 4-74-16,0 3-23 15,-2 2-22-15,2 4-2 16,1-3-2-16,2 0-25 16,4-5-45-16,2-4-61 0,0-1-46 15,8-6-99-15</inkml:trace>
  <inkml:trace contextRef="#ctx0" brushRef="#br0" timeOffset="25">5114 9957 279 0,'15'6'258'0,"-3"5"-122"16,-7-2 5-16,-1 4 8 16,-4 1-45-16,0 0-57 15,-2-3 3-15,-1-2-5 16,1-4-16-16,2-5-11 0,4-5-6 16,10-11-2-16,5-5-2 15,6-4 14-15,7-1-4 16,-1-2-10-16,3 6 8 15,-2 3-3-15,-1 4-10 16,-2 6-8-16,-5 3-156 0,-5 5-304 16</inkml:trace>
  <inkml:trace contextRef="#ctx0" brushRef="#br0" timeOffset="26">4026 10299 391 0,'-6'-2'18'16,"4"-1"44"-16,0 3 73 0,0 0-54 15,0-1-36-15,2 0 1 16,0 1-17-16,2-1-17 15,3 0-1-15,4 0 32 16,4 0 0-16,2 0-12 0,4-1-10 16,4 1-9-16,3-1-4 15,2 1-1-15,3-2-4 16,1 1 3-16,1 1 1 16,3-2 3-16,1 2-2 15,5-2 1-15,-2-3 1 16,1 1-4-16,1-2-4 0,-1 1 0 15,-2 0 1-15,0 1-2 16,-1 1-1-16,-1 1 2 16,0 1 1-16,1 2 0 15,-4-3-1-15,1 6 2 16,-4-3-1-16,1 2-2 0,-1 0-2 16,1-1 2-16,1-1 0 15,0-1 0-15,0-1 0 16,-1 1-1-16,-1 0 3 15,-6 1 6-15,0-6 10 16,-3 3-4-16,-2-1 1 0,-3 0-8 16,-1 1-5-16,-5 2-3 15,-1-2 2-15,-1 2-2 16,-2-1-21-16,2 4-41 16,-1-1-33-16,-4 3-61 15,-3-1-53-15,-1 2-262 16</inkml:trace>
  <inkml:trace contextRef="#ctx0" brushRef="#br0" timeOffset="27">4330 13546 248 0,'3'-9'28'0,"0"2"37"16,-3 2 11-16,0 2 24 15,-3 2-34-15,-2 1-23 16,-4-2 0-16,0 2 7 16,0 3 4-16,-2-3-15 15,-2 5-7-15,0 1-3 0,-1 4 3 16,-2 3 2-16,-2 2-1 16,-2 3-7-16,2 3-10 15,-4 2-3-15,1 2-1 16,0 2-3-16,-2 4-3 15,2 2-4-15,0 7 1 0,0 1-3 16,-2 3 2-16,5 3 2 16,1 0 7-16,4 0 0 15,-1 0-10-15,4 1 1 16,3 1 0-16,2 2-3 0,4 3 1 16,1 2 3-16,5 1-6 15,3-1 2-15,5 1 0 16,0-1 1-16,5 0 0 15,2-2 6-15,2-2 6 16,3-2 3-16,2-2 1 16,4-2 0-16,4-2 2 0,0-2-9 15,5 0-2-15,2-2 2 16,5 0-1-16,-1-3 5 16,4 1-2-16,0-2 5 15,0-3-3-15,2 0-4 16,-6-2 2-16,4-1-5 0,-5-4-2 15,2-1 0-15,-4-2-2 16,1-4 0-16,-8-2-1 16,0-3-1-16,-5-3 3 15,-2-1-2-15,-4-1 1 16,-3 1-2-16,-4-3 0 0,0 1-3 16,-3-2-37-16,-3-1-37 15,-2-2-42-15,-1-3-71 16,-7-4-81-16,-2-6-262 15</inkml:trace>
  <inkml:trace contextRef="#ctx0" brushRef="#br0" timeOffset="28">4866 10390 525 0,'0'-11'79'0,"-2"1"4"16,-2 4-20-16,1 3 16 15,0 2 3-15,2 1-41 16,-3 1-14-16,1 5-4 15,1 3-2-15,2 3-11 16,0 4-5-16,0 3-4 0,1 4 4 16,0 3-4-16,1 0 4 15,-2 1-3-15,0-1 1 16,-2-2 7-16,-1-3 2 16,2-3 2-16,1-5 0 15,0-1-11-15,7-4 2 0,2-4 3 16,4-3 14-16,2 1 12 15,1-2 15-15,4-4 0 16,0-2-7-16,1 0-3 16,-1 0-18-16,0-1-16 15,-3 2-2-15,0 1 0 0,-3 0-4 16,-4 1 4-16,1 1-4 16,-6-1-30-16,-1 1-18 15,-2-2-30-15,-2 0-61 16,-7-2-131-16,-8-5-301 15</inkml:trace>
  <inkml:trace contextRef="#ctx0" brushRef="#br0" timeOffset="29">4881 10465 634 0,'6'-8'146'0,"4"2"-24"0,4 1 4 16,2 2-57-16,6 2-11 15,-2 1-41-15,2-1-13 16,-1-1-8-16,-1 0-52 16,-7-3-16-16,-7-1-48 0,-6 1-73 15,-4-3-107-15</inkml:trace>
  <inkml:trace contextRef="#ctx0" brushRef="#br0" timeOffset="30">4864 10359 756 0,'11'-8'105'0,"4"2"-21"16,8-1 10-16,5 1-76 15,0 3-16-15,6 0-103 16,-10 3-105-16,-1 6-89 16,-6 2-120-16</inkml:trace>
  <inkml:trace contextRef="#ctx0" brushRef="#br0" timeOffset="31">5152 10431 459 0,'8'8'208'0,"0"-2"-90"15,-3 5-33-15,1-3-22 16,1 3-16-16,-2-1-1 16,0 2-12-16,-3-2-15 15,-1 1-5-15,-1-3 1 0,0 0-4 16,0 0-6-16,0-1-1 15,-2 0-3-15,0-1 0 16,-2 0 0-16,2 0 1 16,1-2 0-16,0 0 4 15,1-4-2-15,0 3 2 16,0-4-4-16,2-1 2 0,0 0 2 16,2 0-2-16,-2 0-1 15,-1 0-1-15,1 2 0 16,-2 0 2-16,0-2 5 15,0 2 11-15,0 0 10 16,0 0-7-16,0 0-9 0,0-1-4 16,0 0-6-16,0 1-3 15,0-1 0-15,0 0-1 16,0 0 0-16,0-1-2 16,0-1 1-16,0 1-1 15,0 0 3-15,0 1-1 0,0 0 0 16,0-1 0-16,0-1 2 15,0 3-2-15,0-2 1 16,-1-1 1-16,-2 0 1 16,0 3 0-16,-2-1-1 15,-1 2 2-15,-1-1 0 0,1 4-6 16,-1 2 0-16,-1 1 3 16,3 2-1-16,0 1-1 15,2 1 0-15,0 2 0 16,2 1-2-16,1-3 1 15,0 1 2-15,0-1 2 16,4-1 5-16,1-2 5 0,1-2 7 16,1-2-4-16,2-1-5 15,-3-3-2-15,3 0 2 16,0-3 7-16,0-6 5 16,1-4-3-16,-1-6-7 0,-2-6-8 15,-2-3 1-15,1-6-2 16,-3-2-1-16,-2-1-1 15,-1 1 1-15,-2 3-8 16,-6 2-9-16,0 4 0 16,-5 7 0-16,1 1 1 0,0 6-1 15,1 1 6-15,4 6 5 16,0 1 3-16,3 5-1 16,3 5-13-16,1 10-5 15,0 6 14-15,5 5 3 16,4 7 0-16,4 0 3 15,2 0 7-15,1-4 4 0,1-3-3 16,3-4-2-16,-3-3-4 16,0-2 1-16,1-3 0 15,-4-1-15-15,1-1-25 16,-4-1-41-16,1-5-38 0,-3-3-29 16,3-1-109-16,-4-5-99 15</inkml:trace>
  <inkml:trace contextRef="#ctx0" brushRef="#br0" timeOffset="32">5483 10422 286 0,'2'-8'346'0,"-1"1"-229"16,-1 3 2-16,0 0 1 0,0 1-46 15,-1 0-30-15,-4 6-10 16,-2-2-29-16,1 5 0 16,-4 3 2-16,2 1 2 15,0 0-2-15,2 1 2 16,1 0-5-16,4-2-5 0,1-1-3 16,6 0-2-16,6-1 4 15,5 2 6-15,1 3 1 16,2 2 12-16,-1 3 4 15,-1 4-10-15,-5 1 3 16,-3 0-5-16,-6 1 1 16,-4-2 4-16,0-2 6 0,-6-3 4 15,-5-3 1-15,-2-3-10 16,-2-4-8-16,0-4 0 16,-1-2-5-16,2-4-4 15,2-6-3-15,4-5 6 0,4-1-1 16,4-5-2-16,7-2 0 15,7-4 3-15,3-2 0 16,8-2 6-16,2-2-6 16,2 0 1-16,0-1-1 15,-2 4 0-15,-3-1 0 16,-5 6 1-16,-5 5-3 0,-5 3 4 16,-6 2 4-16,-3 4-4 15,-3 5 4-15,-7 5-4 16,-5 2-11-16,-1 10-2 15,-1 8 5-15,2 7 13 0,5 4-3 16,8-1-2-16,2 0-7 16,10-5-4-16,9-6 4 15,4-5 10-15,4-5-3 16,1 0-1-16,1-4-15 16,1 1-59-16,-8-3-102 0,1 0-248 15</inkml:trace>
  <inkml:trace contextRef="#ctx0" brushRef="#br0" timeOffset="33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34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35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36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37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38">4763 11978 757 0,'-1'-3'133'0,"1"0"-10"16,0 0-18-16,0 0-47 16,4 2-44-16,1 1-12 15,0-1-1-15,0-1 1 16,2 4-14-16,-2-1-51 0,0 2-36 16,-3 0-137-16,0 1-222 15</inkml:trace>
  <inkml:trace contextRef="#ctx0" brushRef="#br0" timeOffset="39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40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41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42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43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44">3780 13797 414 0,'-6'-12'61'0,"3"-1"-5"15,3 1 31-15,2 1-8 16,7 1-19-16,4 0-28 15,6 2-2-15,4 1-6 16,4 2 11-16,3 1-8 0,2 1-10 16,1 3-5-16,-1 0 14 15,-3 0 6-15,-2 7-12 16,-8 2-3-16,-5 2-8 16,-8 5 6-16,-5 1 16 0,-3 4 10 15,-10 2-19-15,-3 1-11 16,-2 3-4-16,-5 0-3 15,0 0 1-15,0 1-30 16,4-2-22-16,-4 2-29 16,-1-3-96-16,0 0-85 15,-3-4-295-15</inkml:trace>
  <inkml:trace contextRef="#ctx0" brushRef="#br0" timeOffset="45">9240 9910 727 0,'2'2'82'16,"-1"5"-40"-16,-1 13-14 15,0 10 8-15,0 13-28 16,-5 13 16-16,-2 8 25 16,0 3-6-16,-1 3 5 15,1 1-1-15,3-1-27 16,-1-2-10-16,1-2-3 0,2 1-3 16,0-2-2-16,1 0 1 15,0 0 0-15,1 3 0 16,-2 1 7-16,-1 2 1 15,0 4 1-15,-1-6-3 0,0 2 2 16,1-3 3-16,-1-4 0 16,1-4-5-16,2-3-3 15,0-2-3-15,-1 1-2 16,-1 0 0-16,1 2 2 16,-2 1 0-16,1 1-1 15,-2 2-1-15,0-2 0 0,0 0 0 16,-2-2-1-16,2-4 1 15,0 0 0-15,0-5 0 16,1 0-2-16,1-1-1 16,-1 0 5-16,2-1-3 0,2 3 2 15,-3-2 0-15,3 2 2 16,-1 0-3-16,0-1 2 16,1 1-3-16,0-3 0 15,0-2 1-15,0-1-1 16,0 1 1-16,0-3-2 15,0 2 1-15,0 0 1 0,0 3 1 16,0 1 3-16,-2 0 1 16,1 1-2-16,0-4-1 15,-2-2-1-15,2-2-1 16,0-3-1-16,0 2 0 16,-1-2 0-16,0 1 0 0,0 2 1 15,1 0 0-15,-1 1 0 16,1 1 1-16,1-2 2 15,0-1 2-15,0-3-3 16,0-1 0-16,0-3-3 0,0-2-2 16,3-1 5-16,-3-1-2 15,2-3-2-15,-2 0 8 16,0 1 0-16,0-1-3 16,0 1 1-16,1-1-4 15,0 1 4-15,-1-3-1 16,0 0-3-16,0-3 1 0,0-2-1 15,0-1 1-15,0-2 1 16,0-1 0-16,0-2-2 16,-2-1 3-16,1-2 1 15,0-3-8-15,0-2 3 16,1-2 1-16,-1 0-6 0,1-1-25 16,0-4-21-16,0-1-25 15,0-4-55-15,0-3-96 16,-1-5-157-16</inkml:trace>
  <inkml:trace contextRef="#ctx0" brushRef="#br0" timeOffset="46">6586 10818 77 0,'-1'-4'30'15,"-2"0"77"-15,2 1 26 16,0 1-18-16,1 0 39 0,-1 0-42 15,1 2-23-15,0 0-19 16,0 0-22-16,0 5-33 16,-2 4-15-16,2 2 1 15,0 3 2-15,-1 3 3 16,0 2-1-16,1 2 2 0,0 0 8 16,0 4-1-16,-1 0 2 15,0 1-2-15,0 1-2 16,-1 3-1-16,1-2-3 15,0 3-3-15,1 2-4 16,0 0 2-16,0 3-3 16,0-1 1-16,0 3 0 0,2-1-1 15,1 2 1-15,-3 0 0 16,0 1 1-16,0 1-1 16,-3 0 1-16,0 5 0 15,-1 0 1-15,0 0-2 16,-1 1 1-16,2-3-1 0,0 1-1 15,1-1 1-15,-2-1 0 16,0 0-2-16,0 3 4 16,0 0-3-16,-3 2 0 15,2 0 1-15,0 0 2 0,0-2 3 16,1-1 0-16,2-2 2 16,0 0-1-16,0-1-6 15,1 2 3-15,-1 0-5 16,-1 3 4-16,1 1 0 15,-1 0-3-15,-1-1 2 16,2-2-3-16,-1-2 3 0,2-1 0 16,1-9-3-16,0 1 2 15,0-3 0-15,0-3 2 16,0 1-3-16,0-1 4 16,0 5-1-16,-2-1-3 15,1 0 2-15,0 2-3 0,0-3 4 16,1-1-5-16,0-4 2 15,0-4 2-15,0-1-1 16,0-4 0-16,0-2 1 16,0-2-1-16,0 0 0 15,0 0 0-15,0 2-1 0,0-1 1 16,0-1-1-16,0 0 1 16,0-1 0-16,0-3-4 15,0-3 3-15,0-1 1 16,0 0 1-16,1-1-2 15,-1-1 5-15,1 2-4 0,1 1 5 16,-1 1 6-16,0 2-6 16,2 0-5-16,-2 1 0 15,0 0-1-15,0-3 3 16,1-1-4-16,0-1 1 16,-2-3 1-16,1 0-1 15,0 0 0-15,0-2 1 0,0 3 3 16,0 0 5-16,0-1-2 15,1 0-1-15,0 2-2 16,0 1 1-16,1 0-2 16,-1-1-3-16,0 0 2 0,0 0-3 15,1-1 1-15,-2-2 1 16,2 0 2-16,-1 1 5 16,0-1 5-16,2 0 4 15,1 1-14-15,-2 1 1 16,2 1-1-16,1 0 4 15,0 2 4-15,1-1 8 0,1 1-12 16,1-2 2-16,0-1-3 16,0-2 0-16,0 1 0 15,3-1 0-15,-4-2-2 16,3-1 0-16,1 0-1 0,2 2-3 16,2 0 0-16,-2 0 0 15,3 0 1-15,-1 2-3 16,4-2 3-16,-2 0-1 15,1-2 0-15,-2 0 1 16,2-2 0-16,3-3 0 16,-1-1-1-16,-1 2 0 0,2 1 1 15,0 1-1-15,0 1 0 16,-3 1 0-16,4 1 0 16,-2 1 0-16,0 0 0 15,0 0 0-15,1-1-2 16,-1-1 2-16,0 2 3 0,1-3-3 15,-3-1-2-15,1 1 2 16,3 1 0-16,-2 0 0 16,2 0 1-16,0 2 1 15,1-1-3-15,-1 1 1 0,3 1 1 16,-1 1-2-16,1 0 1 16,0-1 0-16,-1 0 0 15,-1-1 0-15,1 0-2 16,0 0 4-16,0 0-2 15,0 0 1-15,4-1-2 16,-2 1 2-16,3 0-1 0,2 0 0 16,1 0 0-16,-1 1 0 15,1-1-2-15,-1-1 4 16,1 1-4-16,-4-2 4 16,2 1-2-16,-1-1 1 15,-2 2-1-15,-1 0-1 0,0 0 2 16,-2 2-2-16,-1-1 1 15,1 1 0-15,-4-1 0 16,2-1 0-16,-1 1 0 16,0-2 0-16,-3 1 0 15,2-1-1-15,-2-2 2 0,-1 1-1 16,-1 1 1-16,-2-2-1 16,0 1 0-16,-2 1 1 15,-2 0-1-15,1 0 0 16,0 0 0-16,0 1 0 15,-1 0 0-15,2-2-2 16,1 2 4-16,1 0-4 0,0 0 5 16,0-2-6-16,0 0 3 15,-1 0 3-15,-1 0-2 16,-2 2-1-16,-1-3-2 16,1 1 5-16,-2 2-6 0,-1-1 6 15,2 1-3-15,-1-1-2 16,-1-1 3-16,1 2-3 15,1-2 3-15,-2 2-2 16,1 0 1-16,1 0 1 16,-2-1 1-16,2 1-2 15,-1-2-2-15,4 2 4 0,-3 0-4 16,1 0 2-16,-2 0 0 16,0-1 2-16,-2 1-3 15,-1-2 1-15,0 1 2 16,-2 0-2-16,-1-1 3 0,3 2-2 15,-1 0-4-15,1 2 2 16,1-1 2-16,0 2-2 16,0-2-2-16,0 1 5 15,0-2-1-15,-3 0 0 16,0 0-2-16,-3-2 3 0,0 2 0 16,1-4 1-16,-2 1-1 15,1-1-1-15,0 1 1 16,-1-1-2-16,1 1 0 15,0 1-1-15,-1 0 1 16,0-1 0-16,0 1-1 16,1-4 5-16,-1-2-5 0,1-2 3 15,-1-1-1-15,1-2-1 16,0 2-3-16,0-1 6 16,-1 1-3-16,1 0 0 15,0-1 1-15,-1 0 0 16,3-1-1-16,-3-1 1 0,2-3-1 15,0-2 0-15,0-1-3 16,0-3 6-16,0-2-4 16,0 2 0-16,-1-2 3 15,-1 0-2-15,2 1 1 16,-2 0-1-16,0 0 0 0,1-2 0 16,0 0 0-16,1-2-1 15,0-1-1-15,2-2 5 16,-1-3-3-16,1 2-1 15,-1-3 1-15,0-1 2 16,-1 1-3-16,0 0 1 0,-1 1-1 16,1 1 2-16,-1 0-1 15,1-1 0-15,1-1 0 16,0-2 0-16,1 0-1 16,0-3 2-16,1 0-1 15,-1 0-1-15,-1 0 1 0,1 3 1 16,-2 3-2-16,-1 0 2 15,1 2-1-15,-1 1 1 16,-1-1-2-16,1-2 1 16,-1 0 0-16,1 0 0 15,1-2 0-15,-1 0 0 0,2 3 1 16,-2 0-3-16,0-1 3 16,1 5 0-16,-2-2-2 15,1 2 1-15,0 1 1 16,0-1-2-16,-1 0 2 15,1 2-2-15,-1 0 2 16,0-1-2-16,0 2 3 0,0-1-2 16,-1-1-1-16,0 2 1 15,1-1 0-15,-2 0 0 16,2 2 0-16,-1-1 0 16,0 1-1-16,1 1 2 0,-1 1-1 15,0-1 0-15,-2 2 0 16,2-1-1-16,0 3 2 15,0-1-2-15,-1-1 2 16,1 1-2-16,-1 1 2 16,0 2-1-16,-1 0 0 15,0 1 0-15,-1 1 1 0,0-1-1 16,0 3 0-16,-2 1 2 16,2 1-4-16,-1 1 4 15,0 3-1-15,0-3-1 16,-2 2-3-16,2 2 7 15,0-2-4-15,0 2-4 0,0 0 7 16,0-1-6-16,-2 1 3 16,2 1 0-16,-1-1 4 15,-2 1-5-15,3 1-2 16,-3 0 3-16,2 2 2 16,-1 0-5-16,1-2 3 0,1 2-2 15,-2 0 1-15,2 0 1 16,0 0 0-16,0 1-1 15,0 0 2-15,0 1-2 16,-1-1 2-16,1 1-4 16,0 1 1-16,0-2 0 0,-1 1 1 15,1-3 3-15,-2 4-4 16,1-2 5-16,-1 0-6 16,0 0 4-16,-1 2-2 15,1-1 1-15,-1 1-1 16,0 0 0-16,-2-3 0 0,1 3 1 15,-1 0-1-15,-2-1 1 16,0 0 2-16,-1 0-6 16,-3 0 4-16,3-1 0 15,-4 0-1-15,-1 0 3 16,0 0-2-16,0 0 1 0,-3 0-2 16,0 1 1-16,-2 0 1 15,-1 0 1-15,-1 1-6 16,1 0 3-16,-3 1 2 15,-1 1-3-15,0-2-1 16,-1 1 1-16,-3 1 1 16,2-2 1-16,-2 3 0 0,0-3 1 15,1 0 0-15,1 2-1 16,-1-2 0-16,0 0 1 16,0 0-1-16,0 0 0 15,-1 0-1-15,-2 0 1 16,0 0-1-16,0 0 2 0,-1 0-1 15,0 0 0-15,1 0 0 16,2 0 1-16,2-2-1 16,0 0-1-16,2 1 1 15,0 0 0-15,0-1 0 16,-1-1 0-16,2 1 0 0,-3 0-1 16,1-2 1-16,0 1 0 15,-1 0 1-15,2-2 0 16,-2 3-1-16,1 1 1 15,1-2-1-15,-2 1 0 16,1 2-1-16,-1-1 3 0,0 1-2 16,2-1 0-16,1-2-1 15,1 1 1-15,3-2 4 16,-1 1-1-16,3-1 1 16,0 1 0-16,1-1-4 15,2 2-2-15,-1-2 5 0,1 2-2 16,1-1 0-16,1 0 0 15,2 1 2-15,-1 0 4 16,0 1-2-16,0-1 0 16,0 2 0-16,-1-2 0 15,0 2-4-15,-1-2-1 0,0 2 1 16,1 2-3-16,2 0 2 16,0-1-9-16,2-1-25 15,3-1-23-15,5-1-63 16,4-5-42-16,0-5-101 15,2-7-295-15</inkml:trace>
  <inkml:trace contextRef="#ctx0" brushRef="#br0" timeOffset="47">6815 10132 539 0,'-4'-3'138'0,"0"-1"-43"0,1 1 15 16,-1-2-14-16,0 0-47 16,0-4-2-16,0-4 1 15,0-6-14-15,1-5-15 16,1-5-8-16,0-2 2 0,-1-2 7 15,0 0-4-15,0 3 0 16,0 4 5-16,1 6-8 16,2 4-2-16,0 3-3 15,0 4 0-15,6 1-2 16,5-1-1-16,3 1 8 0,3 0 6 16,4-1-3-16,1 2-12 15,0 2 2-15,1 1-4 16,-2 1-3-16,-6 1 3 15,-1 2-2-15,-3-1-16 16,-4 2-18-16,-3 0 6 16,-1 1-18-16,-3 2-48 0,0 5-19 15,-9 1-114-15,-3 1-189 16</inkml:trace>
  <inkml:trace contextRef="#ctx0" brushRef="#br0" timeOffset="48">6843 10021 759 0,'19'-2'110'0,"1"-3"46"0,2-2-28 16,2-1-91-16,-2 0-29 16,-3 4-21-16,-1-1-19 15,-4 1 5-15,-2 0 1 16,-4 1-15-16,-1 0-6 15,-3-1 25-15,1 2 19 16,-3 1 3-16,2 0 0 0,1 4 7 16,2 8 22-16,-1 2 2 15,4 4-12-15,-4 3-14 16,1 0 1-16,-1-5 11 16,-2 0 1-16,2-7-17 15,-2-5-2-15,1-3-12 0,1-6-10 16,-1-7-28-16,0-4-125 15,-1-3-144-15,-3-2-40 16</inkml:trace>
  <inkml:trace contextRef="#ctx0" brushRef="#br0" timeOffset="49">7131 9950 328 0,'0'-10'201'15,"0"3"-67"-15,4 7-75 16,-2 3-22-16,1 2-2 0,0 5-31 16,0-1-36-16,5-4-124 15,1-5-271-15</inkml:trace>
  <inkml:trace contextRef="#ctx0" brushRef="#br0" timeOffset="50">7261 9750 482 0,'0'0'102'15,"0"0"-19"-15,0 0 31 16,0 0-10-16,0 0-1 16,0 0-13-16,0 0 15 15,5-129-35-15,-5 147-65 0,0 10-7 16,1 8 1-16,5 7 5 15,0 5-5-15,7 0 2 16,-2-4-2-16,2-5-31 16,0-6-11-16,0-7-17 15,-1-6-38-15,-1-9-96 0,-1-4-2 16,-1-5-29-16,-1-8-116 16</inkml:trace>
  <inkml:trace contextRef="#ctx0" brushRef="#br0" timeOffset="51">7471 9656 450 0,'4'-31'137'16,"1"9"-13"-16,-2 4-16 15,0 8 30-15,-3 6-25 16,0 5-30-16,0 9-32 0,0 13-51 16,-2 8 0-16,1 9-1 15,1 8-7-15,1 3-13 16,8-1 4-16,2-4 14 15,5-6 2-15,3-8 0 16,2-6 0-16,-1-5 1 16,0-6-14-16,-5-2-74 0,-2-2-99 15,-6-3-34-15,-4-3 7 16,-3-3 32-16</inkml:trace>
  <inkml:trace contextRef="#ctx0" brushRef="#br0" timeOffset="52">7540 9913 715 0,'27'-6'97'0,"0"3"3"0,-1-1-13 15,-2 3-71-15,-3-1-52 16,-7 1-20-16,-3 1 43 15,-4-3 9-15,-3-1 10 16,-4-1 17-16,0-1 24 0,-4 2-4 16,-1-1-4-16,-3 4-13 15,-1-1-8-15,0 5-9 16,0 6-8-16,-1 3-2 16,1 4 0-16,2-1 0 15,3 2 1-15,4-1-2 16,0-2-18-16,7-2-12 0,5-2 16 15,5-4 14-15,1 1-16 16,0 0-34-16,-2-3-99 16,-3 0-150-16</inkml:trace>
  <inkml:trace contextRef="#ctx0" brushRef="#br0" timeOffset="53">7745 9910 565 0,'-6'2'203'16,"1"3"-166"-16,-1 3-46 0,1 3-5 16,4-3 13-16,1 1 0 15,1-4-9-15,6 2 11 16,3-2 1-16,3 0 12 16,-3 2 28-16,2 1 23 0,-1-2-9 15,-2 1-45-15,-3 2-7 16,-2-2-3-16,-3 2-16 15,-1-3-12-15,0-2 23 16,0-4 8-16,1-6 4 16,8-8-3-16,7-10-3 15,9-7 7-15,8-4 27 16,7 0 36-16,2-1 0 0,-1 7-58 16,-5 4-117-16,-10 9-212 15</inkml:trace>
  <inkml:trace contextRef="#ctx0" brushRef="#br0" timeOffset="54">6869 10484 826 0,'27'-3'65'0,"15"-8"11"16,16-5 71-16,21-7-24 16,18-5-53-16,17-3-26 15,9-5-16-15,7-1-23 16,3-4-36-16,-4 4-114 16,-7-1-81-16,-7 4 9 0,-7 0-121 15</inkml:trace>
  <inkml:trace contextRef="#ctx0" brushRef="#br0" timeOffset="55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56">4789 12101 343 0,'-16'6'90'15,"16"-6"-16"-15,0 0-13 0,0 0-25 16,0 0-11-16,0 0-47 15,0 0-36-15,-1-6 72 16,0 7-23-16,1 0-50 16,0 0 10-16,0 2 4 15,0-4-8-15,0-2-78 0</inkml:trace>
  <inkml:trace contextRef="#ctx0" brushRef="#br0" timeOffset="57">4751 12109 356 0,'-3'1'60'16,"0"1"-9"-16,1-2-46 0,0 0-9 16,2 0-19-16,-2 0-16 15,1 2-39-15,0-2-61 16</inkml:trace>
  <inkml:trace contextRef="#ctx0" brushRef="#br0" timeOffset="58">4751 12109 184 0,'-20'-6'96'0,"20"6"-28"16,0 0-66-16,0 0-7 16,0 0-14-16,0 0 20 15,0 0 43-15,-16-5-23 0,16 4-41 16,0 1-91-16,0 0-27 16</inkml:trace>
  <inkml:trace contextRef="#ctx0" brushRef="#br0" timeOffset="59">4694 12100 69 0,'-2'2'16'16,"2"-1"-30"-16,-1-1 2 16</inkml:trace>
  <inkml:trace contextRef="#ctx0" brushRef="#br0" timeOffset="60">4694 12100 9 0,'-17'1'94'0,"17"-1"-68"0,0 0-48 16,0 0 28-16,0 0 6 16,0 0-6-16,0 0-35 15</inkml:trace>
  <inkml:trace contextRef="#ctx0" brushRef="#br0" timeOffset="61">4658 12103 270 0,'0'0'90'15,"0"0"-49"-15,0 0-5 16,0 0-23-16,0 0-11 0,0 0-13 16,0 0-69-16,-12 1-62 15,12-1 65-15,0 0 9 16</inkml:trace>
  <inkml:trace contextRef="#ctx0" brushRef="#br0" timeOffset="62">4658 12103 27 0,'-8'11'181'0,"8"-11"-94"0,0 0-41 15,0 0-25-15,0 0-14 16,0 0-5-16,0 0-4 16,-14 4 2-16,14-4 3 15,0 0 0-15,0 0-10 16,1-2-45-16,3 2-70 0,0 0-72 15</inkml:trace>
  <inkml:trace contextRef="#ctx0" brushRef="#br0" timeOffset="63">4689 12101 97 0,'3'-2'57'0,"0"0"62"15,-3 1 4-15,1 1-79 16,-1 0-3-16,0 1 14 15,0 0-42-15,0 1-31 16,0-1-3-16,-1 0-86 0,1-2-113 16</inkml:trace>
  <inkml:trace contextRef="#ctx0" brushRef="#br0" timeOffset="64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65">4679 12133 156 0,'2'-2'60'0,"-2"4"19"16,0-1-1-16,0 2-35 15,0-3-9-15,0 3-9 16,0 0-6-16,0 0-15 0,0-2-7 16,2 2-16-16,2-3-14 15,-2 2-17-15,3-4 2 16,-2 0-39-16,1-1-32 16</inkml:trace>
  <inkml:trace contextRef="#ctx0" brushRef="#br0" timeOffset="66">4679 12133 208 0,'46'-4'0'16,"-46"4"-4"-16,0 0-31 16,0 0-9-16,0 0-61 15</inkml:trace>
  <inkml:trace contextRef="#ctx0" brushRef="#br0" timeOffset="67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68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69">4866 11847 324 0,'0'0'-7'16,"0"0"25"-16,0 0 25 15,0-1-10-15,0 1-21 0,0 0-15 16,0 0-14-16,0-2-20 16,0 2-33-16,0 0-2 15,0-1 15-15,0 1 52 16,0-2 6-16,0 2-48 15,0-1-66-15</inkml:trace>
  <inkml:trace contextRef="#ctx0" brushRef="#br0" timeOffset="70">4866 11847 69 0,'-5'-7'97'0,"5"7"-5"16,0 0-25-16,0 0 2 15,0 0 11-15,0 0-7 16,0 0-29-16,-34-12-7 16,34 10-55-16,0 0-45 15,0 0-62-15,0 2 12 0,0-1-55 16</inkml:trace>
  <inkml:trace contextRef="#ctx0" brushRef="#br0" timeOffset="71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72">4927 11972 324 0,'0'-1'85'16,"0"1"-7"-16,0 1 13 16,-1-1-44-16,0 2-47 15,0-1-6-15,0 2 8 0,1-3 15 16,-1 3-6-16,1-3-6 15,0 1-36-15,0 0-72 16,0 0-14-16,0 0-136 16</inkml:trace>
  <inkml:trace contextRef="#ctx0" brushRef="#br0" timeOffset="73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74">4820 12276 84 0,'-2'2'198'0,"-2"2"-134"16,0-2-18-16,4 3-25 15,0-3-17-15,-2 3-3 16,2-2-15-16,0 1-49 15,0-2-61-15,0-1-26 0</inkml:trace>
  <inkml:trace contextRef="#ctx0" brushRef="#br0" timeOffset="75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76">4746 12372 53 0,'1'0'80'15,"0"-3"-5"-15,-1 0-58 16,1 1-16-16,0 0-2 16,-1 1-29-16,0 0-93 0</inkml:trace>
  <inkml:trace contextRef="#ctx0" brushRef="#br0" timeOffset="77">4806 12316 254 0,'-2'-1'78'16,"0"0"-23"-16,-1 1 33 15,1 2-21-15,-1 0-79 16,1 2 18-16,0 2-38 16,0 1-41-16,-2-2-49 0,3-1-59 15</inkml:trace>
  <inkml:trace contextRef="#ctx0" brushRef="#br0" timeOffset="78">4768 12381 412 0,'-4'3'13'16,"2"0"-10"-16,1-3 5 16,1 2 0-16,0-4-19 15,1-1-24-15,3 1-2 0,0 1-17 16,-1-1-18 0</inkml:trace>
  <inkml:trace contextRef="#ctx0" brushRef="#br0" timeOffset="79">4768 12381 177 0</inkml:trace>
  <inkml:trace contextRef="#ctx0" brushRef="#br0" timeOffset="80">3095 15552 249 0,'-3'-12'327'0,"-3"1"-200"0,1-5-48 16,3-1-32-16,1-4-29 15,-1-4 4-15,0 0 29 16,2-4 3-16,0 1-13 15,0-3-10-15,4 2-5 0,-1-2 9 16,2-3-9-16,3-1 11 16,-1-7 1-16,2-2-7 15,2-4-6-15,2-4-5 16,0 1-10-16,1-1-7 16,-3 4-2-16,-1 0 1 0,0 4 1 15,-1 1 1-15,-3 0 7 16,4 2 1-16,-3-3 2 15,4 1-3-15,1 0-7 16,-1-2-3-16,1 2 0 16,2-1-1-16,-4 1 1 15,0 0-1-15,0 1 1 0,0 2-1 16,-4 0 0-16,1-1 2 16,3 2-2-16,-2 1 1 15,1-4-1-15,1 3-1 16,1-4 2-16,1 0-2 0,1-1 2 15,-1 0-1 1,2 1 0-16,-3 4 0 0,-1 1 3 16,0 1-4-16,-1 3 1 15,-4 2 0-15,5-1 2 16,-2-1 0-16,2-2-4 16,5-3 2-16,1-2 2 0,5 0-4 15,-3-2 4-15,5 1-1 16,-2 2-1-16,-1 3 0 15,-4 2 1-15,-2 3-1 16,2 2 1-16,-4 1 0 16,2-1 0-16,0-2-1 0,4-2 2 15,2-4 1-15,4-2 4 16,3-2 3-16,2-2-1 16,1 2-1-16,3 2 0 15,0 2 0-15,-2 5-3 16,-3 2-5-16,0 4 2 0,-3 3-3 15,-6 3 5-15,2-1-6 16,-1 2 2-16,-2 1 3 16,0 4-3-16,-5 1 2 15,-4 4-4-15,-3 1 4 16,-4 5-1-16,-2 2 0 0,0 0 3 16,-1 2-3-16,-5 0-20 15,-1 6-38-15,0-1-34 16,-1 1-43-16,0-2-33 15,-1-1-88-15,2-2-61 16</inkml:trace>
  <inkml:trace contextRef="#ctx0" brushRef="#br0" timeOffset="81">4082 12353 556 0,'15'-18'146'15,"2"1"-6"-15,-1 2 4 16,1 5-86-16,-5 6-48 16,-1 2 8-16,0 2 10 15,-1 4-14-15,-3 5 0 16,2 5 4-16,-4 0-5 0,1 5-7 16,-3 5-2-16,-3 2 0 15,0 5-1-15,-5 3 1 16,-4 1-1-16,-3 3 0 15,1 0-47-15,-1 1-65 0,-1-1-132 16,-2-1-178-16</inkml:trace>
  <inkml:trace contextRef="#ctx0" brushRef="#br0" timeOffset="82">8128 10343 545 0,'-3'1'121'16,"0"-2"-61"-16,0-3-2 15,0 1 14-15,-1-1-51 16,-1 3 5-16,-1-2 43 0,-1 3-15 16,-3 5-26-16,-4 4-11 15,1 0 2-15,-4 3 13 16,1-1-7-16,0 2-6 16,2-3-4-16,2 2-7 15,4-1-3-15,2-1 1 16,4 0 0-16,2 1 4 0,5 0-2 15,7-1-3-15,6-1 0 16,3-2 1-16,1 0 0 16,1-1 0-16,-1-2 1 15,-6 1 2-15,-2-1-4 16,-6 1 1-16,-4 2 12 0,-4 1 13 16,0-1 9-16,-7 1-6 15,-4 0-6-15,-5 0-13 16,-6-1-9-16,2-1-4 15,-3 0-4-15,2-2-28 16,2 0-4-16,3-3-2 16,7-1-9-16,3 1-33 0,3-1-48 15,3-6-111-15,1-2-262 16</inkml:trace>
  <inkml:trace contextRef="#ctx0" brushRef="#br0" timeOffset="83">8230 10081 707 0,'0'-2'131'0,"0"4"-14"16,2 3-60-16,4 5-3 0,0 3-6 16,3 4 4-16,2 6-21 15,1 3-7-15,0 2-4 16,2 1 2-16,-3 0-6 16,-2-2-3-16,-1 1 5 15,-2-2 3-15,-4-2-6 0,1-2-5 16,-2-1-6-16,-1-4 0 15,0-6-3-15,0-2-2 16,0-5 1-16,0-3 1 16,0-3-3-16,0-8 7 15,0-4 3-15,4-4 6 0,0-2-2 16,2-2 3-16,4-4-3 16,0 2-4-16,1 3 2 15,0 1 6-15,0 3 7 16,0 9-2-16,-1 3-13 15,-2 5-6-15,0 5-5 0,0 6 7 16,-2 4-1-16,-1 0 1 16,0 1-1-16,-3-2-1 15,1-2 3-15,0-2-5 16,-1-3-5-16,2-2-7 16,-1-2-10-16,0-1-10 0,2-1 0 15,0-2-4-15,0-4-5 16,4-3-2-16,-2-3 8 15,2-3-6-15,-2-4 3 16,2-3 11-16,0 1 4 16,-2-2 14-16,0 3 9 15,-1 1 1-15,-1 5 18 0,-3 4 34 16,0 4 8-16,-1 3-7 16,-1 6-34-16,0 7-13 15,0 3 0-15,0 2 3 16,0 2 1-16,0 0-7 15,0-2-3-15,1-5 1 0,1-2-2 16,1-5 0-16,0-3-1 16,0-1 8-16,-1-2 3 15,2-4 3-15,0 0-7 16,0 2-5-16,2 1-1 16,0 2 4-16,1-1-2 0,3 4-2 15,-1-1 0-15,0-1 0 16,1-1-12-16,-2-2-4 15,-1-5 8-15,-1-4-21 16,-2 1-51-16,0-5-57 16,-2-2-126-16,-1-1-75 0</inkml:trace>
  <inkml:trace contextRef="#ctx0" brushRef="#br0" timeOffset="84">8753 10019 618 0,'1'-1'150'15,"-1"-2"-21"-15,0 0-19 16,0 3-25-16,0 0-37 0,0 6-22 16,-1 5-10-16,-2 4 5 15,1 6 3-15,-1 2-7 16,1 4-4-16,1-2 7 15,1-3-3-15,0-3-13 16,3-7-7-16,3-8-3 0,2-4 7 16,1-8 7-16,1-10 32 15,-1-7 5-15,3-6-11 16,-3-6-8-16,0-7-5 16,-1-3 3-16,-4-7-2 15,-3-1-14-15,-1-4-4 16,-5 3-4-16,-4 3 1 0,2 6-3 15,-1 9-2-15,1 8 3 16,0 10 5-16,1 8-5 16,-1 8-4-16,0 6-13 15,1 8 4-15,0 6 5 0,4 10-8 16,1 7-7-16,1 3-3 16,7 6 11-16,2-4 6 15,2 1 3-15,3-4 8 16,1-6-2-16,2-8-1 15,0-7-3-15,2-7 6 16,0-5-3-16,0-7 8 0,-1-5 3 16,-2-5 8-16,-3 1-5 15,-2-2 2-15,-4 5 7 16,-3 3 9-16,-2 7-10 16,-1 3-25-16,-1 11-11 15,0 5 22-15,0 2-3 0,0 1-2 16,0 0-4-16,5-5-1 15,1-3 0-15,0-8-3 16,3-2-2-16,3-5 10 16,-1-3 4-16,-1-5 5 15,2-6 0-15,-3-1 2 0,0-4 2 16,-2 0 4-16,-5 1 5 16,-2 0-9-16,0 4-3 15,-6 4-11-15,-2 7-18 16,-1 3-8-16,-1 3-2 15,0 3-7-15,4 3-14 16,0-1-10-16,3-3 11 0,3-1 16 16,4-3-7-16,5-3 40 15,5-5 3-15,2 0 16 16,3-1 9-16,-1 1 3 16,2 2 5-16,-5 3 5 15,0 2-14-15,-4 2-19 0,-1 0-10 16,-5 6-7-16,-1 1 8 15,-3 0 2-15,-1 3 4 16,0-3-3-16,0-5-3 16,0 2-4-16,0-3-6 0,0 0-11 15,3-2 1-15,-1-2 12 16,2 1 4-16,1 1 1 16,1 2 15-16,0 5-4 15,-1 2-7-15,1 2 0 16,1 0-1-16,0-1 3 15,0-4-5-15,0-4-8 0,1-2-2 16,2-4 20-16,-2-8-1 16,0-3 3-16,-2 0 11 15,0-4 7-15,-3-2-3 16,1 2-5-16,0-1-8 16,2 2-9-16,2 1-7 0,5 1-2 15,3 4 3-15,7 0 0 16,3 1 2-16,5 0 1 15,3-1-1-15,2 1-14 16,-1 3-39-16,-1 2-121 16,-5-1-154-16,0 2-353 0</inkml:trace>
  <inkml:trace contextRef="#ctx0" brushRef="#br0" timeOffset="85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86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87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88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  <inkml:trace contextRef="#ctx0" brushRef="#br0" timeOffset="89">5533 14059 111 0,'0'2'6'0,"0"1"6"15,0-1 28-15,0 1 24 0,0-1 4 16,0 1-11-16,0 0-4 16,0 1 1-16,-2-1 3 15,0 0 7-15,0 1 1 16,2-1-32-16,0 0-18 16,0-2-7-16,0 1 4 0,0-1 17 15,0 0 16-15,-2 0 14 16,2-1 9-16,0-1 3 15,0 1-15-15,0 0-16 16,0 0-12-16,0-2-4 16,-2-1-4-16,2 3 0 0,0-4-1 15,0-3 4-15,0-2 3 16,-1-2-3-16,0-4 2 16,-1-3-2-16,-1-6-1 15,-1-2-6-15,-3-5-9 16,1-2 0-16,-3 3 11 15,1-1 1-15,1 1 6 0,-1 6-2 16,-1 3 0-16,2 4-3 16,0 3-7-16,2 1-2 15,1 2-7-15,0 3-3 16,2 2-1-16,2 1 0 16,0 4-2-16,0-2-9 0,5 4-48 15,0 7-39-15,0 2-13 16,-2 3-34-16,-1 3-75 15,-2 3-59-15,-3-1-121 16</inkml:trace>
  <inkml:trace contextRef="#ctx0" brushRef="#br0" timeOffset="90">5375 13881 492 0,'-8'-10'10'16,"2"0"101"-16,2-2-17 16,1 0-25-16,1-2-13 15,2 0 7-15,0-2-13 16,0 0 2-16,3-3 0 0,2 1-9 16,0-1-2-16,4 1-5 15,-1 1 0-15,0 3-5 16,-2 4 4-16,2 2-2 15,-2 4-17-15,1 2-8 16,2 2-5-16,3 2 0 0,2 3 6 16,5 2-3-16,2 2 0 15,3 0 0-15,2 0 6 16,3 1 13-16,-2 0-1 16,-2-1-12-16,-5 0-4 15,-3-1-7-15,-6 0 1 16,0-1-1-16,-2 0-1 0,-4 0 2 15,3-2-3-15,-2 2-40 16,3 0-36-16,-2 0-35 16,0-1-74-16,-2 0-123 15,1-1-317-15</inkml:trace>
  <inkml:trace contextRef="#ctx0" brushRef="#br0" timeOffset="91">6389 14073 347 0,'0'3'41'0,"0"-5"-3"0,2 2 19 15,-1 0 5-15,0 2-16 16,-1-1 6-16,0-1 16 15,0 0-18-15,0 1-11 16,0-1 4-16,1-1-4 16,1-2-1-16,1-5-3 0,2 0-2 15,1-3 0-15,4-4-5 16,-2-3 0-16,4-3-9 16,0 0-5-16,-1 0 12 15,-1-2 1-15,1 3 0 16,-3 2-11-16,-2 0 2 0,2 3-5 15,0-1-5-15,-2 2-1 16,-1 3 5-16,1 3-9 16,-2 0 3-16,-2 4-1 15,-1-1-3-15,1 4 0 16,-2 0-2-16,0-1 2 0,0 2 0 16,0-1-6-16,2 2-50 15,-2 5-59-15,1 0-14 16,-1 2-79-16,-3-1-46 15,-3 1-108-15</inkml:trace>
  <inkml:trace contextRef="#ctx0" brushRef="#br0" timeOffset="92">6436 13812 495 0,'0'-13'49'0,"4"-2"56"15,3 0 4-15,5-1-23 16,2-1-9-16,1 0 8 0,0 3-21 16,-1 0-6-16,-2 6-15 15,-3 2-21-15,-1 3-7 16,0 2-9-16,-1 2-8 15,2 5 4-15,2 3 1 16,1-1-3-16,2 3 6 0,0 1-3 16,2 1 3-16,-1 0 3 15,-1 0 5-15,-3 0-3 16,-3 1-4-16,-2-1-4 16,0-1 0-16,-3-1-1 15,0 1 1-15,0 0-1 0,2-2-23 16,-1-1-45-16,3 0-22 15,0 0-20-15,0-5-75 16,-2-2-33-16,0-1-274 16</inkml:trace>
  <inkml:trace contextRef="#ctx0" brushRef="#br0" timeOffset="93">9226 9997 237 0,'-1'-2'74'0,"-1"0"-7"15,1-1-13-15,1 0 15 16,0 3 17-16,0-5-2 16,0 1-15-16,0 0-9 0,3-1-13 15,0-1 9-15,1 0-18 16,3-2-1-16,-1-1 4 15,2-3-9-15,0-1-4 16,1-2 0-16,-1 0 5 16,-1-1-1-16,-2 0-1 0,0-1-9 15,-3-1-3-15,0 0-6 16,1-3-3-16,0-1-7 16,1-3-2-16,1-3 0 15,-2 0-1-15,-1 1 3 16,-2-1 0-16,0 1 7 0,-1 4 0 15,-3 1 9-15,-2-2-5 16,2 2-8-16,1-2-7 16,-1 0 0-16,2-1-1 15,1 1 0-15,0 0 0 0,1 4 0 16,0 2 0-16,0 6 0 16,0 2 1-16,0 6 1 15,0 1-2-15,0 1-4 16,0 2-2-16,1 0-5 15,2 0-38-15,-1 0-11 16,2 0-5-16,-2 4-12 0,0 3-36 16,-2 0-30-16,0 1-98 15,-5 2-288-15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in="-2.14748E9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32:11.0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47 124 711 0,'0'2'50'0,"0"0"-59"0,0 6 15 16,0 3 51-16,0 1 2 15,2 1-13-15,1-1 9 16,-1 0-16-16,0-1-7 16,1-1-13-16,1 1-4 15,2 4-5-15,-4 3 5 16,0 4 1-16,-1 4-4 0,-1 3 1 16,0 4 2-16,0 1 9 15,0 2-13-15,-2-2-5 16,1 0-2-16,1 1-4 15,0-3 0-15,0 1 0 0,0 1 2 16,0 1-3-16,0 3 4 16,1 1-3-16,-1 2-2 15,0 2 1-15,0-1-1 16,0 1 5-16,0 0-4 16,2-1-4-16,-2-2 4 15,2 4 0-15,-2 0 0 0,0 4 1 16,0 1-3-16,-2 2 1 15,-1 0 2-15,-1 1-1 16,-1-2 2-16,2-3 0 16,2 0-2-16,1-2 0 15,0 1 3-15,0-1-6 0,0 3-17 16,-2 2 0-16,0 0 15 16,-2 1 6-16,-1 0 0 15,0 2 2-15,3-1 1 16,-3-5 1-16,3-1-3 0,2-4 0 15,-2-5-2-15,2-1 1 16,0-1-1-16,0 0-1 16,0-1-8-16,0 1-1 15,0 0 11-15,0-2-1 16,2 0 0-16,1-2 4 16,1-3-2-16,-2-2 3 0,2-5-5 15,-1-2 0-15,2-5-3 16,1-3 0-16,-1-2 3 15,3-1-2-15,-2-1 8 16,5-1 7-16,1 1-1 16,-1-1-3-16,5 1-2 0,-2 0 2 15,4 0-1-15,2-3-3 16,-1 0-1-16,4-2 2 16,-5-1-4-16,6 1 2 15,-1-4-1-15,-1 2-1 16,3-1 0-16,1 1-1 0,3 0 0 15,-4 1 1-15,2 1-1 16,1-1-1-16,-1 2 4 16,0-3 6-16,2 3-1 15,1-1-8-15,-1 0 1 16,2-1 2-16,0 0-5 0,0-1 3 16,1-1 2-16,1 2-5 15,-1 0 5-15,0 0-3 16,2 2 2-16,-5-3 3 15,3 2 4-15,0-2-1 16,-1-1-5-16,-2 0-3 16,3-1 2-16,1 0-1 0,-2 1-1 15,3 1 1-15,1 0 0 16,1 1-1-16,1 1 3 16,0 0 2-16,-1-2-2 15,-2 2-1-15,1 0-2 16,-4-1-2-16,-1 0 5 0,-2 0-3 15,-2-1 1-15,-1-2-1 16,0 1 0-16,-4-1-1 16,0 2 4-16,-4-2-3 15,0 2 0-15,-2 0 0 16,-2 0 1-16,1 0-1 0,-2 0 0 16,-1 0 0-16,2-2 0 15,-2 1 1-15,-1-2 1 16,1 3-2-16,-1-2 2 15,-1-1-1-15,0 1 3 16,0 1 2-16,0 0-1 0,-2 1-1 16,5-2-2-16,0 2-2 15,-1 0 0-15,3 0 0 16,-1 0 1-16,1 0-1 16,1-1 0-16,-1-1 1 15,0 2-1-15,0-3 1 0,2 2-1 16,-3-2-1-16,4 0 1 15,-3 2 3-15,3-3-1 16,-1 1 0-16,1 0-1 16,-2 1 1-16,-1-1-3 15,-3 0 1-15,-3 2 1 0,-1-2 1 16,-2 1-1-16,-2 1 0 16,1-1 2-16,-2 0-1 15,0 1-2-15,-2-1 7 16,1-1-5-16,-1 0 5 15,0-2-3-15,0 1 2 0,0-4-1 16,0 2 1-16,-1-2 3 16,-1-3 3-16,0-1 0 15,-1 0-2-15,2-2-4 16,1 0 0-16,0-3-8 16,0-1 2-16,0-1 2 0,4-3-2 15,-2 0 0-15,1-4 1 16,0 0-1-16,2-2 1 15,-3 1 0-15,1-1 0 16,-1-1 2-16,1 1-3 16,1-1 2-16,-2 0-2 0,0-3 1 15,0-2 0-15,0-1-1 16,1-2 2-16,-1-1-4 16,0 0 3-16,0-2 1 15,-1 2-1-15,1 0-3 16,-1 1 3-16,0-2 1 15,-1 0 3-15,0-3-1 0,2-2-1 16,-2 0-1-16,0 0 0 16,0-1 1-16,0-1-3 15,0 0-1-15,0 1 2 16,0-1-1-16,0 0 0 16,0 0 0-16,0-2 1 0,0 1-1 15,0 0-1-15,1-1 5 16,0-1-5-16,2-1 3 15,-1 1-1-15,0 1 1 16,-1-1-5-16,-1 3 4 0,1 3 1 16,-1 0-4-16,0 2 5 15,-1 1-5-15,-1 0 3 16,1 3-2-16,-1-2 4 16,-1 1-6-16,1 1 3 15,0 1-1-15,1 3 2 16,0-1-2-16,-1 3 0 0,-1 2-1 15,-3-1 0-15,1 5 0 16,-2 0 3-16,0 3-1 16,-1 2 1-16,1 4-1 15,-1 1-1-15,2 3 2 16,-4 0-2-16,0 3 0 0,0 1-2 16,-2 2 0-16,-1 0-1 15,-4 1 6-15,5 1-5 16,-6 0 1-16,3 2 2 15,-4 0-1-15,2 0 2 16,-1 2-2-16,0-2 1 0,0 1 3 16,-1 1-3-16,0-2 0 15,-2 2-2-15,1 2-1 16,-3-1-1-16,0 1 2 16,-1-2 2-16,-5 0 1 15,0 2 0-15,-2-2 0 0,-1 0 1 16,-1-2-2-16,0 2 2 15,-2 0 0-15,1 2-3 16,0-2 1-16,-1 1 0 16,1 0 0-16,-4 1 1 15,2-1-2-15,0-1 2 0,-2 3-1 16,-1 0 1-16,2 0-1 16,0 0-2-16,-2 0 3 15,1 0-1-15,-1 0 0 16,1 0 0-16,-2 0-1 15,1 0 0-15,-3 1 2 0,2-1 0 16,2 0-1-16,-2 0 0 16,6-1 1-16,-2 2-2 15,-1-2 2-15,3 2-1 16,-3-2 0-16,3 0 0 16,-2 2-2-16,-1-2 4 0,3 1-3 15,-1-1 1-15,3-1 3 16,1 0-2-16,2 1-1 15,0-2 2-15,4-2-2 16,2 1-2-16,4 0-15 16,0-1-30-16,7-1-30 15,5 2-45-15,5 0-63 0,2 0-127 16</inkml:trace>
  <inkml:trace contextRef="#ctx0" brushRef="#br0" timeOffset="1">810 671 356 0,'5'-18'68'15,"1"3"-40"-15,-2 0 22 16,-2 3 6-16,1 1-7 15,-1 4-16-15,-2 2 20 16,0 0 11-16,0 2-10 0,0 3 8 16,-4 0-11-16,-1 0-22 15,-3 7-14-15,-1 2 2 16,-3 3 0-16,-1 4-4 16,-4 6-2-16,1 4 2 15,-1 7 8-15,-2 3-9 0,-1 3-2 16,4 6-4-16,-2 2 1 15,3 1-2-15,1 0-5 16,1 0 1-16,2 2 0 16,0-2-1-16,6 2-2 15,0 2 4-15,4 0 1 0,1 3 2 16,0 1 1-16,0 0-1 16,0 0-2-16,3-4 1 15,2 0 3-15,2-4-4 16,3-3-4-16,2-6-1 15,4 0 1-15,-2-6 2 0,1 1 0 16,1-4 1-16,-2 2 0 16,3-2 1-16,-6-1-2 15,1-1 4-15,2-2-1 16,-1-1-1-16,1-5-1 16,-1-3 1-16,4-2 1 0,0-5 6 15,1 0 6-15,-3-4 6 16,6 0-1-16,-3 0-17 15,2 0-2-15,0 0-1 16,-2-3 1-16,2 1-1 16,-3-1 2-16,2-1 6 0,1-2 3 15,0-4 4-15,4-2 2 16,-1-2 6-16,0-1-4 16,2 0-11-16,0 2-8 15,0 1-1-15,-4 1 1 16,2 3-3-16,-3-3 5 0,2-2-3 15,1-2 1-15,-1-6 1 16,2 1 1-16,1-5-1 16,0 0-2-16,-2 1 2 15,0 1 2-15,-2 1-5 16,-1 3 2-16,-6 2-3 16,-1-1 9-16,0-2 3 0,-2 0 10 15,3-4-4-15,-3-4-6 16,4-2-5-16,-1-3-1 15,1-2 1-15,-1 3 3 16,-1 1-3-16,-4 3 1 0,1 1 2 16,-2 1 3-16,-3 1 2 15,-1-4-3-15,2 0-5 16,-1-4-1-16,-2-2-2 16,1-1 0-16,-2-2-1 15,-2 0 0-15,0 3-1 16,0 0 1-16,0 2 2 0,-5 0 4 15,0 0 2-15,-1-1-3 16,0-2-4-16,-1-1 0 16,-1-3-2-16,0-2 0 15,0 0 0-15,1 1-1 16,0-1 1-16,-1 4 1 0,0 1 0 16,-3 3 0-16,-1 2-2 15,-3 0 4-15,0-1-2 16,-1 2 0-16,-1-4-2 15,0 1-3-15,2-2-7 16,-2 1 6-16,5 1 4 0,-6 1 2 16,3 4-3-16,-3-1 2 15,0 4 0-15,-6 2 1 16,-1 1-3-16,-2 0-4 16,-4 2 4-16,0 1 2 15,-1 3-7-15,-4 1 4 16,-1 3-6-16,1 1 7 0,-2 4-9 15,-1 2 2-15,2 2-14 16,4 7-21-16,0 2-31 16,6 6-45-16,2 2-21 15,1 3-122-15,8 0-159 16</inkml:trace>
  <inkml:trace contextRef="#ctx0" brushRef="#br0" timeOffset="2">937 970 549 0,'0'-4'88'0,"0"-1"-37"0,-4 4 36 15,2-1-26-15,-4 2-18 16,2-2-9-16,-5 1 3 16,1 4-4-16,-6-3 9 15,-3 4-2-15,-2 2-11 0,0 0-8 16,-3 2-9-16,-1-1 0 15,5 3-6-15,-2-1-5 16,4 0 0-16,1 0-1 16,3-1-2-16,4-1-1 15,1-2 6-15,2 0-2 0,3-1 7 16,2 1-4-16,0 1-7 16,-2 1 1-16,2 0 4 15,2 2-3-15,2 0 2 16,3 1 2-16,3 0-1 15,2-1-2-15,0-1 5 0,4-1 3 16,4 0 1-16,-2-3-1 16,4 1 2-16,0-4-2 15,5 1 0-15,0-3 0 16,0 0-1-16,0-3-2 16,0 0-1-16,-4 0-1 15,-2-1-1-15,-1 0 0 0,-3-2 3 16,-2 1-2-16,-1-1 4 15,-2 0-2-15,1-4 1 16,-4 3-2-16,-3-3 0 16,-2 1 2-16,-2-1 6 0,-2-2 6 15,-3 0 1-15,-4-2-10 16,-6 0-3-16,-1 3 0 16,-3-1 1-16,-1 3 6 15,2 2-3-15,-4 3-10 16,0 5-4-16,2 3-11 15,-2 7-41-15,4 2-46 0,3 0-38 16,6 1-104-16,1-2-132 16</inkml:trace>
  <inkml:trace contextRef="#ctx0" brushRef="#br0" timeOffset="3">1350 949 457 0,'-5'-1'212'15,"-3"-2"-152"-15,1 3 19 16,-2-3 11-16,0 3-8 0,2 1-47 15,-1 1 5-15,3 0 0 16,-4-1-2-16,4 2-15 16,-4 1 0-16,-2 3-7 15,0 2 2-15,-2-2 1 16,2 4 2-16,-1-3-4 16,2 1-12-16,3 1-6 0,0-1 1 15,5 2-1-15,1-1-3 16,1 0 0-16,1 1 2 15,6 0 2-15,0-1 0 16,5-2 0-16,0-1 1 0,1 1-1 16,2-3-1-16,2-1 5 15,1-2-4-15,3 0 1 16,-2-2 0-16,2 1 1 16,-4 1-1-16,2-1-1 15,-3-1 3-15,-1-1-1 0,-1-2 0 16,-3 3-1-16,1-4 2 15,-1-2-2-15,0 0 1 16,0-2 0-16,-3 1 0 16,-1 0 1-16,-2-2 1 15,-1 0 10-15,-2 1 6 16,-2-3-7-16,0 3-5 0,-4-5 0 16,-2 3-2-16,-1-1 0 15,-2 0-2-15,-2 0 0 16,0 1 1-16,-2 1-2 15,-1 1 6-15,-1 2 4 16,-2 2 2-16,-5 2-11 0,0 1-3 16,-2 1 0-16,1 5-5 15,5 3-47-15,0 2-36 16,3 0-48-16,5 1-99 16,1-1-163-16</inkml:trace>
  <inkml:trace contextRef="#ctx0" brushRef="#br0" timeOffset="4">1334 1036 19 0,'-2'-3'634'0,"0"-2"-552"16,-2 1 34-16,4 1 62 16,0 0-50-16,-1 1-56 0,1-2-26 15,0 2-8-15,0 0-18 16,3 0-15-16,1 1-9 16,-2-1 4-16,1 4-9 15,0-2-47-15,0 5-61 16,-3 1-108-16,0-2-198 0</inkml:trace>
  <inkml:trace contextRef="#ctx0" brushRef="#br0" timeOffset="5">924 1064 555 0,'0'-5'104'0,"0"-1"31"16,0 1 25-16,0 0-59 0,0 3-37 16,0-2-17-16,-1 3 2 15,1 0-17-15,-2 1-24 16,2-1-6-16,0-1-1 16,0 3-5-16,0-1 2 15,0 0-3-15,0 1 3 0,0 0 0 16,0 0-12-16,0 0-30 15,0 1-7-15,0 1-5 16,2 1-35-16,-2-1-97 16,0 1-149-16</inkml:trace>
  <inkml:trace contextRef="#ctx0" brushRef="#br0" timeOffset="6">762 903 403 0,'6'-8'151'16,"-2"-2"-134"-16,-1-1 28 15,3 0 35-15,0 0-33 16,1 1-32-16,-2 2-1 0,-2 1-9 16,-1 4 3-16,2 0 13 15,-2 2 19-15,0 2-18 16,1 2-8-16,3 1 7 15,2-2-5-15,4 1-4 16,1-5-3-16,2-2 2 0,0-3-5 16,-1-2-3-16,-2 1-1 15,-5 4 0-15,-1 1 0 16,-5 3 13-16,1 0 13 16,3 0-3-16,-3 3-13 15,5-3-7-15,4 0-1 0,5-2 1 16,0-6-1-16,3-3-1 15,-2 1-6-15,-2 2-5 16,-3 1 5-16,-5 5 4 16,0 3 3-16,-5 2 1 15,1 4-3-15,3 1-1 0,1-2 1 16,4-4-3 0,2 0 1-16,5-4-2 0,2-3 0 15,-4-2 1-15,0 1 0 16,-4 1-1-16,-2 3-12 15,-5 2-36-15,-3 0-78 16,0 5-47-16,-1-2-207 0</inkml:trace>
  <inkml:trace contextRef="#ctx0" brushRef="#br0" timeOffset="7">1310 748 627 0,'-3'-3'31'0,"1"0"14"0,2 0 14 16,0 3-15-16,0-1-14 16,2 1-9-16,0-3 24 15,1 4 5-15,6-1 4 16,-3 3-19-16,2-1-17 16,2-1-13-16,4 2-3 0,-1 1-1 15,1-1 0-15,1 0 1 16,2-1-1-16,0 0 0 15,3-2 1-15,-4 1-2 16,2-1 2-16,-2 2-3 16,1-1-1-16,-6 2-15 15,0 3-13-15,1 0 16 0,-2 1 10 16,-3-1-6-16,2-2-74 16,-3 0-34-16,1 2 12 15,-4-1 0-15,0-2 12 16,0 0 24-16,-1-1-26 15</inkml:trace>
  <inkml:trace contextRef="#ctx0" brushRef="#br0" timeOffset="8">1071 1205 351 0,'0'0'79'16,"0"-3"2"-16,-2 3 26 15,-2 6-37-15,0 0-5 0,0 3-10 16,-2 3 15-16,-1 1-6 16,-1 3 0-16,-4-1-7 15,1 1-13-15,-9-1-3 16,0-1-13-16,-5-1 0 16,-2-2 6-16,0-2-4 0,1-2-1 15,-1-4-11-15,7 0-11 16,1-2-4-16,3-2-9 15,7-1-34-15,4-2-43 16,3 0-55-16,0-1-122 16,2-1-116-16</inkml:trace>
  <inkml:trace contextRef="#ctx0" brushRef="#br0" timeOffset="9">1259 1246 416 0,'-2'-3'68'0,"0"1"16"15,2 2-15-15,0-2-7 16,0 5-17-16,3 3-22 15,4 5 69-15,0 0-9 0,4 4-12 16,3-1-11-16,5 0-15 16,0-3 0-16,7-4-7 15,1-2-6-15,-1-5-13 16,1 1-8-16,2-3-6 16,-2-2-2-16,-2 0-1 0,-5-2-71 15,-1-1-170-15,-7-1-489 16</inkml:trace>
  <inkml:trace contextRef="#ctx0" brushRef="#br0" timeOffset="10">512 1364 177 0,'0'2'114'0,"0"-1"-66"15,0 0-16-15,0 2 10 16,0 0 15-16,-1 2 0 0,1-3 8 16,-2 2-14-16,0-4-9 15,0 2-2-15,-1-2-15 16,1 2-12-16,0-3-5 15,-1-5 2-15,-1-2 2 16,0-3 8-16,1-4 1 0,-3-3-3 16,2-2 2-16,0 1-6 15,0-1-1-15,-1 2-5 16,2 3-1-16,0 2-3 16,-1 4 2-16,1 4 10 15,0 3 5-15,3 1 2 16,-1 4-18-16,1 4-13 0,0 3 5 15,0 0-1-15,1-2-2 16,1-2 7-16,-1-3-5 16,-1-10-14-16,0-8 32 15,0-6 13-15,-2-8-11 16,-2-6-6-16,-2-3 13 16,2 1 8-16,0 1 15 0,0 5-23 15,1 8-15-15,1 6-5 16,1 6 1-16,-1 5 0 15,2 5 10-15,0 3-7 16,0 3-17-16,0 3 9 0,2 0 2 16,1-1 1-16,2-5-8 15,-3-4-15-15,1-6 3 16,-1-11 22-16,0-4-1 16,-2-5 2-16,0-1-5 15,0 1 6-15,0 1 4 16,-1 7 1-16,-1 4 1 0,1 6 2 15,-1 4-2-15,2 4 2 16,0 1-7-16,0 2-22 16,4 1 9-16,3 0 5 15,4-8-5-15,0-8-3 0,5-8 12 16,-3-7 0-16,-1-5-2 16,0-3 1-16,-3 7 2 15,-3 5 0-15,-3 5 4 16,-1 10 0-16,-2 7-1 15,3 3 9-15,-1 9-17 0,2-2-8 16,3 0 8-16,2-3-9 16,3-3-15-16,-1-7 14 15,1-8 14-15,3-6-1 16,-4 1 0-16,-1-1 0 16,-3 5-2-16,-2 4 3 15,-3 4-1-15,0 3 3 0,-2 4 2 16,2-1-8-16,0-1-8 15,3-2-1-15,3-3 8 16,5-6 2-16,2-3 1 16,5-5 0-16,-4 1-1 15,1 2 0-15,-4 5-1 0,-1 7 0 16,-5 3-2-16,-1 6-8 16,0 4 14-16,1 0-4 15,-1-3 2-15,2-3-9 16,-1-2-12-16,3-8 23 15,-1-4-1-15,1-4 3 0,-2 0-3 16,2 3 2-16,-3 3-4 16,1 3 2-16,-4 4-4 15,3 4-4-15,3-2 5 16,0 0 3-16,3-1-3 16,1-3 0-16,0-3 2 15,2 0-1-15,-5-1 2 0,1 4-2 16,0 0 0-16,-4 6-1 15,2 0-3-15,1 3 1 16,2 3 3-16,0-4 1 16,3 0-4-16,0-4-2 0,2-6 1 15,0-3 5-15,0-2 0 16,-2 1 0-16,-3 3-1 16,-3 3 0-16,2 4-2 15,-5 4-6-15,1 6 2 16,0 1 6-16,4-1-3 0,2-6-7 15,6-2-17-15,0-6 20 16,4-7 10-16,1-1-1 16,-2-1 0-16,-2 6-1 15,-2 5-3-15,-4 5 2 16,-1 7-2-16,-3 7 1 16,-1 1 1-16,2-1 4 0,-1-2-1 15,2-3-3-15,1-4-3 16,3-5-1-16,2-4 7 15,3-4 4-15,-3-1-2 16,2 0-5-16,-3 2 1 16,1 3-1-16,0 3-1 0,-3 3 1 15,2 4-2-15,-4 4 2 16,-1 2-2-16,2 2 3 16,-4-3 2-16,1 2-1 15,-2-1-2-15,-1-2-2 16,1-1-14-16,-2 0-12 0,-1 2-4 15,1 4 17-15,-2 3 10 16,2 3 4-16,-5 3 2 16,-1 4 1-16,-1-1-1 15,0-2-1-15,-1-5 1 16,0-2 1-16,0-5-1 0,2-4-2 16,0 0 1-16,0 2 0 15,0 2 3-15,-1 4 11 16,-1 6 0-16,2 2-6 15,-2 2-5-15,3-2 1 16,0-2-2-16,2-7-2 16,0-2-2-16,1-5-1 0,-2-2 0 15,0-1 4-15,-1 5-2 16,-3 6-15-16,0 8 10 16,-4 8 4-16,-3 8 4 15,-3 2-1-15,-2 0-1 16,2-2 0-16,2-4-1 0,-3-11 3 15,6-4-2-15,3-8 0 16,-2-4 2-16,3-4-1 16,1-3-3-16,0-2-8 15,0 3-27-15,3-1 20 16,1-1 5-16,-1 2-83 0,0 0-12 16,1-1 66-16,0 0-19 15,-4-4-140-15</inkml:trace>
  <inkml:trace contextRef="#ctx0" brushRef="#br0" timeOffset="11">1723 1101 610 0,'-3'2'202'16,"1"-2"-144"-16,0-5-65 0,0-4-167 15,2-3-38-15,0-3-25 16,0-4 111-16,4 0 96 16,-2 0 19-16</inkml:trace>
  <inkml:trace contextRef="#ctx0" brushRef="#br0" timeOffset="12">1727 971 338 0,'0'0'180'0,"0"0"-63"15,0 0-51-15,0 0-33 16,0 0-30-16,0 0-3 16,0 0-6-16,4-102-83 15,-6 75-295-15</inkml:trace>
  <inkml:trace contextRef="#ctx0" brushRef="#br0" timeOffset="13">1687 771 593 0,'0'0'134'16,"0"0"-37"-16,0 0-69 15,0 0-21-15,0 0 2 16,0 0-5-16,0 0-55 16,34-122-118-16,-30 100-94 0</inkml:trace>
  <inkml:trace contextRef="#ctx0" brushRef="#br0" timeOffset="14">1726 555 450 0,'0'0'168'15,"0"0"-89"-15,0 0-34 16,0 0-27-16,0 0-12 0,0 0-9 15,0 0-27-15,-53-77 11 16,38 67 1-16,0 0-12 16,0 0 3-16,3 1 20 15,0 0 7-15,3 2 8 16,1 0 36-16,3 1 2 0,0 3-11 16,0 1-5-16,2 0 1 15,0 5-30-15,-2-2-5 16,2 2 10-16,-2-1-2 15,-2 0 1-15,1-2-1 16,-1 2-1-16,0-4-3 0,-5-3-16 16,3-1-5-16,1-3 19 15,1-1 1-15,3 0 0 16,-4 2-2-16,3 2 3 16,-4 5 3-16,0 1 1 15,-7 5-17-15,-1 4-1 0,-2-1-21 16,-1 0 0-16,1-3-2 15,2-4 8-15,2-1 10 16,1-2 16-16,3-2 5 16,-1-1 0-16,1 4-1 15,3-2 1-15,-3 4-12 16,1 2-25-16,-2 2 19 0,3 1 22 16,-2-2-3-16,2-2 0 15,2 0-2-15,2-3-1 16,2-6-4-16,2-4 10 15,1 0-11-15,-2-3 2 16,2 1-4-16,-4 1-30 0,-3 1 26 16,0 2 32-16,-2 1 38 15,-5 4-9-15,1 0-8 16,-4 4-19-16,1 5-22 16,-4 6 15-16,2 3-4 15,-4 5-5-15,2 1-6 0,-1 2 1 16,1-1-5-16,1-3-14 15,3-1-26-15,1-7-49 16,3-4-11-16,3-3 16 16,2-3 10-16,3 0 35 15,2-1 86-15,-2 0 1 0,2 1-1 16,-2 2 27-16,-3 4-39 16,1 2-16-16,-6 5-10 15,-2-1 6-15,1 2-7 16,-2-3-7-16,0 0-57 15,2-4 10-15,-1-4 47 16,4 0 5-16,1-3 4 0,1 1 9 16,2-1-9-16,0 5-7 15,1 1-17-15,-4 2 24 16,2 0 21-16,-2 5-13 16,-1-1-7-16,-3 3-1 15,-1 2 4-15,-3 1-6 0,0 4-7 16,-5 1-1-16,2 1 4 15,-2 1 6-15,5 0 0 16,4-3-10-16,3-4-5 16,4-1-13-16,6-3-18 0,0-3-35 15,3 0 19-15,0 0 20 16,0 0-63-16</inkml:trace>
  <inkml:trace contextRef="#ctx0" brushRef="#br0" timeOffset="15">533 970 277 0,'-8'16'30'16,"0"3"28"-16,0 3-45 16,-1 0-27-16,4-4-25 15,1-5-76-15,2-7-66 16</inkml:trace>
  <inkml:trace contextRef="#ctx0" brushRef="#br0" timeOffset="16">498 983 416 0,'-9'5'21'0,"0"-2"22"0,-1-1-16 15,1 0-11-15,3-2 3 16,-1-3-16-16,5-4 27 16,2-8-43-16,1-5-6 15,7-3 17-15,3-5 2 16,3-2 0-16,1 0 1 0,1 2 31 15,-2 4 19-15,1 7-11 16,-8 5-31-16,-3 7-7 16,-2 4-1-16,-2 5 29 15,-4 4 19-15,-3 1-39 16,0-2-5-16,0-1-2 16,3-6 1-16,0-1-3 0,4-6 3 15,0-7-3-15,6-4-1 16,6-5 1-16,1-1-3 15,2-2 2-15,1 1 1 16,2 0 13-16,2 1 11 0,-3 0-3 16,2 2-10-16,-1 0-10 15,0 0 0-15,2-3-1 16,2 1-1-16,2-2-10 16,4-1-2-16,2-3-4 0,1 0-7 15,3 3-2 1,-4 1 2-16,-2 7 15 0,-3 5 4 15,-3 6-33-15,-4 7-18 16,-3-2 50-16,0 3 4 16,2 0-9-16,3-4-23 15,1-7 3-15,3-1-47 16,2-2 43-16,-1-3 15 0,2 2 10 16,2 0 9-16,-1 5 11 15,-1 2 1-15,0 6-10 16,-4 3-2-16,-4 5 0 15,-5 5-12-15,-5 1-1 16,-3 1 8-16,-3-2 6 0,-1 1 9 16,3-5 12-16,-3 0-3 15,0-2 0-15,0 1-7 16,2 0-10-16,3 1 2 16,-2 1-4-16,3 0-5 0,-2 1-165 15</inkml:trace>
  <inkml:trace contextRef="#ctx0" brushRef="#br0" timeOffset="17">562 1637 544 0,'-13'12'-21'0,"5"-6"28"16,5-4-7-16,3-7-110 15,4-5 120-15,5-2-3 0,-2 3 4 16,1 4 3-16,0 3-13 15,-2 9-8-15,-6 11-12 16,0 7 47-16,-2 3 34 16,-4 0-7-16,1-2-39 15,4-6-15-15,1-9-44 16,3-5-91-16,6-4 26 0,-2-2 85 16,-1-2 25-16,-4-1-120 15,-1 3 97-15,-1 7 196 16,0 2-61-16,0 0-20 15,3-1-10-15,3-3-31 16,1-2-60-16,3-3-4 0,3-1 23 16,-1-5-3-16,-4 3-2 15,1 2-42-15,-1 5-42 16,-6 12 37-16,-2 4 38 16,0 7 8-16,-2-2 40 15,-2-3-18-15,4-4-21 0,2-8-7 16,7-9-51-16,4-2-7 15,0-9 34-15,2 1 22 16,-2 2-69-16,-5 6 45 16,-4 2 37-16,-4 11 80 15,0 5 23-15,0 1-29 0,-4-3-3 16,2-4-40-16,2-3-39 16,0-8-25-16,6-2-18 15,-1-1 51-15,3-3-28 16,-5 2-11-16,2 3-20 15,-1 2 40-15,-4 6 5 16,0 4 59-16,0 1-26 0,2-4-9 16,2-3-12-16,3-4-66 15,1-1 21-15,4-6 2 16,-3 3-49-16,-2 1 46 16,1 3 43-16,-3 5 50 15,4 5 12-15,-1 6-36 0,3 0-25 16,3-1-1-16,4-3-5 15,2-3-23-15,3-8-3 16,-5-3 20-16,6-2 7 16,-7-5 0-16,0 0-4 15,-4 1-16-15,-2 4 14 0,0 1 4 16,0 4 13-16,0 5 21 16,1 1-16-16,0 0-15 15,2-3-1-15,0-3-3 16,0 0 1-16,-2-4 3 15,-1-2-1-15,-1 0 0 0,-5 0-2 16,1 2 0-16,0 2 5 16,-1-2 42-16,4 1-11 15,-1-1-31-15,4 1 1 16,2-4-4-16,-2 0-18 16,1 0-42-16,-3 1 9 15,1-1 16-15,-4 4 13 0,2-2 18 16,2 1 10-16,-2-2 24 15,3 0-6-15,2-2-17 16,1-2-7-16,2-2-3 16,-1 0-14-16,1-3-32 0,0-1-109 15,0 0-31-15,-1-1-35 16</inkml:trace>
  <inkml:trace contextRef="#ctx0" brushRef="#br0" timeOffset="18">1475 1911 251 0,'0'-9'99'0,"0"2"-20"16,0 3 11-16,0 4 29 0,2 4-40 15,5 5-93-15,-3 1 14 16,5 0-30-16,-2 1 5 16,1-8 8-16,0-2 0 15,-1-7 15-15,-1-7 3 16,0-5-41-16,-4-5-92 0,1-2 31 16,-3-2-95-16</inkml:trace>
  <inkml:trace contextRef="#ctx0" brushRef="#br0" timeOffset="19">1544 1651 409 0,'-2'-5'118'16,"0"2"-10"-16,2 2-73 0,0 2-40 15,0 7-31-15,0 1 51 16,0-1-13-16,2 3-1 16,2-2 3-16,5-2-4 15,-3-3-7-15,3-1-55 0,3-2-9 16,-3 1-62-16,2-4-148 15</inkml:trace>
  <inkml:trace contextRef="#ctx0" brushRef="#br0" timeOffset="20">1638 1614 551 0,'-10'-13'89'0,"2"3"-10"0,-3 2-14 15,8 6 29-15,1 6 2 16,2 13-91-16,0 8-2 15,0 6 2-15,2 4-3 16,3 1 3-16,4-6-3 0,-1-6-8 16,2-8-29-16,1-5-51 15,-5-4 2-15,1-3 34 16,-5-1-5-16,-2 0-67 16,-4-6-80-16</inkml:trace>
  <inkml:trace contextRef="#ctx0" brushRef="#br0" timeOffset="21">1459 1780 677 0,'-11'16'71'0,"2"-1"-36"0,3 1-17 16,4-2-24-16,2-5-77 16,0-4-117-16,0-5-170 15</inkml:trace>
  <inkml:trace contextRef="#ctx0" brushRef="#br0" timeOffset="22">1443 1793 179 0,'0'0'620'0,"0"0"-527"15,0 0-9-15,0 0-72 16,0 0-11-16,0 0-61 16,0 0-50-16,-69 102-7 0,67-101-98 15,2-5-123-15</inkml:trace>
  <inkml:trace contextRef="#ctx0" brushRef="#br0" timeOffset="23">1350 1929 451 0,'0'0'172'0,"0"0"-85"0,0 0-10 15,0 0-51-15,0 0-26 16,0 0-41-16,0 0-20 16,-45 105 72-16,40-117-6 15,-1-1-43-15,-4-1-91 16,2 3 86-16,-3 4 50 0,-2 5-21 15,0 3 0-15,-1 7 51 16,-4 7 22-16,-1 7-16 16,2 0 0-16,1 2-12 15,1-6-25-15,2-4-3 16,3-8 1-16,4-5-8 16,2-2-47-16,-1-11-65 0,3 0-62 15</inkml:trace>
  <inkml:trace contextRef="#ctx0" brushRef="#br0" timeOffset="24">1046 2030 423 0,'-17'6'179'0,"-4"7"-69"0,-1 1-48 16,1-1-32-16,-1-2-25 15,3-5-4-15,3-3-4 16,2-4-21-16,5-3-23 16,3-10-20-16,1-3-81 15,4-4-73-15,0-2-25 16,1-1 216-16,-1 3 12 0,-2 3 32 15,-4 4 198-15,0 6-30 16,-3 3-20-16,1 3-63 16,-3-1-58-16,4-2-28 15,3-2-9-15,-1-4-1 16,4-5-19-16,2-3-9 0,0-1 10 16,0 1 2-16,0 5-1 15,0 0-11-15,-3 6 26 16,-8 5 46-16,1 2 32 15,0 2-17-15,-4 0-14 16,5 4-19-16,0 0-14 16,1-2-11-16,7-3-4 0,1-1-19 15,0-4-41-15,1-6 10 16,5-4 24-16,1 0-7 16,-2-2 3-16,-3 2-5 15,-2 5-24-15,0 3 57 0,-7 5 34 16,-7 3 20-16,1 2-19 15,-3 5-14-15,3 1-9 16,2-1-7-16,0-2-3 16,6-3-3-16,3-1-26 15,2-4-13-15,0-5-2 0,2-4 5 16,3 0-25-16,4-4 1 16,-5 2-7-16,-1-1-50 15,-2 4 53-15,-1 1 68 16,-4 2 56-16,-9 3 65 15,-1 0-45-15,-4-1-10 16,-2 3-17-16,3-1 0 0,3 1-32 16,1 0-10-16,6 0 9 15,1 1 22-15,5-2 8 16,1-1-28-16,0 1-23 16,2 0-18-16,3 1-38 0,-1 0-8 15,-1 4 24-15,-2 6 34 16,-1 2 11-16,0 1 5 15,-2 3 28-15,2-4-4 16,0-3-21-16,3-5-14 16,8-3-76-16,3-11 22 15,2-4-25-15,-2-1-31 0,-2 4-50 16,-5 3 70-16,-7 8 88 16,-2 4 182-16,-10 11 12 15,-8 7-31-15,-2 6-66 16,1 0-55-16,2-1-21 15,-1 0-1-15,9-6-12 0,7-5-26 16,4-4-117-16,3-3-104 16</inkml:trace>
  <inkml:trace contextRef="#ctx0" brushRef="#br0" timeOffset="25">597 1824 210 0,'6'21'95'0,"-6"6"28"15,-4 2 20-15,-2 1-31 0,0-2-45 16,3-4-41-16,3-8-24 15,7-5-19-15,9-9-96 16,4-4-10-16,4-2-6 16,7-3 50-16,3 1 32 0,-4 2 14 15,-1 4 50-15,-4 6 87 16,-8 5-21-16,-6 5 47 16,-4-2 10-16,-3-1-41 15,-4-2-35-15,2-4-41 16,1-6-33-16,5-3 7 0,4-3 14 15,3-1-6-15,4 0-3 16,2 2-1-16,0 2-2 16,1 2 1-16,-5 8-1 15,-1 1 0-15,-3 1 2 16,-2-2 0-16,-3-1 10 16,-1-1 12-16,1-4 1 0,-2-2-18 15,1-1-3-15,1 1 2 16,0-1-2-16,-2 1-7 15,3 7-14-15,-3 9-4 16,0 5 5-16,0 2 2 0,1-1 17 16,2-3 2-16,3-7-5 15,1-7-13-15,5-9 16 16,4-12-2-16,5-8 1 16,3-6 2-16,2-1-1 15,-3 0-7-15,-2 5-7 0,-8 7 7 16,-4 9 4-16,-5 10-1 15,-7 4 6-15,-2 8 37 16,-1 4-10-16,0 0-22 16,-1-3-4-16,0-6-6 15,1-2-6-15,1-4-6 16,8-2-20-16,0-4 23 0,8 0 6 16,1 2-3-16,1-1 5 15,3 3 0-15,2 0-10 16,-5 0-18-16,0 0 24 15,-1-2 8-15,-7-3-2 16,-2-2-4-16,-3-2-33 0,-1-1 5 16,-4-1 16-16,-1 1-3 15,0 0 17-15,0 5 3 16,0 2-1-16,0 1 0 16,0 2 2-16,0-1 5 15,0 2-6-15,0-3-4 0,0-1 22 16,0-3 19-16,1-4-25 15,2-4-8-15,3-1 4 16,0-4-7-16,1 0-18 16,1 1-39-16,-2 5 30 15,-2 2 23-15,-1 5 17 0,0 2 44 16,0 4-18-16,-1-1-34 16,1-1-7-16,0-1-6 15,3-4-29-15,0-4 2 16,1-3 15-16,0-6-38 15,-1 0-143-15,-2-2-146 16</inkml:trace>
  <inkml:trace contextRef="#ctx0" brushRef="#br0" timeOffset="26">1673 1674 0 0,'-5'4'525'16,"1"4"-402"-16,0 1-51 0,4 0-45 16,0-3-25-16,0-3-36 0,4-3-70 15,1-4 43-15,1-7 44 16,-2-2 22-16,-2-4 4 15,-2 3 5-15,0 1 16 16,0 2 30-16,-2 5 21 16,-2 3-1-16,2 0-12 0,2 6-55 15,-2 3-12-15,2 4 0 16,0 2-10-16,0 2-22 16,0 1-2-16,0 0-4 15,0 2 26-15,-3-3 12 16,0 3-2-16,-2-1 7 15,-2 3-4-15,1 3 0 0,-6 4-15 16,2 3-76-16,-1 3 3 16,1 0 2-16,-1 0-4 15,0-3 6-15,-1-5 31 16,1-6 59-16,-1-5-5 16,2-5-178-16</inkml:trace>
  <inkml:trace contextRef="#ctx0" brushRef="#br0" timeOffset="27">1441 2068 215 0,'-27'13'269'15,"-1"4"-135"-15,-5 2-95 16,2-1-26-16,1 0-5 16,1-4-6-16,5-6-13 0,3-4-27 15,4-4-35-15,4-5-29 16,3-3-39-16,1 2 28 16,-2 1 115-16,-2 4 93 15,-4 7 24-15,-5 7-29 16,-2 6-44-16,-6 2 17 0,1-1 0 15,3-4-32-15,4-3-27 16,2-9-1-16,7-4-3 16,6-6-22-16,1-11-31 15,2 1 27-15,3-1 27 16,-2-1-20-16,-1 3-98 0,-2 4 88 16,-1 5 56-16,-5 1 41 15,-1 2 1-15,0 0-29 16,-3 1-2-16,2-2 1 15,-1-2-21-15,2-2-11 16,1-3 4-16,2-3-8 0,3-4-10 16,2-1-22-16,3 0-28 15,2 1 30-15,-2 5 30 16,2 4 58-16,0 3 21 16,-2 6 9-16,2 1-38 15,0 3-56-15,0 5-4 16,0-2-26-16,0 0 1 0,2 2-21 15,1-3-5-15,1-1 14 16,2-1-9-16,-1-3-139 16</inkml:trace>
  <inkml:trace contextRef="#ctx0" brushRef="#br0" timeOffset="28">1187 2116 481 0,'-8'22'47'15,"0"-5"-42"-15,2-4-4 0,0-5-44 16,0-4 31-16,-1-3 4 16,1-3 44-16,-1-5-12 15,-1-1-26-15,-1-4-42 16,-2-1-13-16,-2-2 6 0,-4-1-132 15</inkml:trace>
  <inkml:trace contextRef="#ctx0" brushRef="#br0" timeOffset="29">952 2061 363 0,'-15'10'22'16,"-1"1"22"-16,1-1 23 16,3-3-12-16,0-2 27 0,4-4-47 15,2-1-45-15,2-6-15 16,-1-2 4-16,2-3 7 15,1-1-37-15,0 1 42 16,0 3 13-16,-2 4 13 16,0 4 81-16,-2 9 3 0,0 11-53 15,1 4-30-15,1 5-14 16,4-1-2-16,0-1-1 16,6-7-24-16,6-6-42 15,1-7-8-15,1-6 17 16,2-2 23-16,1-2 21 15,-3-4-39-15,6-1-189 0</inkml:trace>
  <inkml:trace contextRef="#ctx0" brushRef="#br0" timeOffset="30">1777 963 686 0,'0'1'207'0,"0"3"-165"0,-3-1 44 16,2-1-10-16,-1-4-47 15,0-9-29-15,2-7-59 16,0-7-21-16,0-5-22 16,-3-4-10-16,0 4 15 0,0 3-9 15,-5 8 44-15,1 8 48 16,-6 5 45-16,-1 3 92 15,0 4-19-15,-1 2-47 16,-1-1-10-16,3-2 18 16,2-5-47-16,2-8-19 15,7-8-70-15,2 0-60 0,0-2-29 16,0 4-6-16,0 7-244 16</inkml:trace>
  <inkml:trace contextRef="#ctx0" brushRef="#br0" timeOffset="31">1591 686 524 0,'-14'11'145'15,"6"-7"-55"-15,5-4-75 0,3-9-60 16,3-9-23-16,5-1 38 16,0-1 37-16,-2 1 29 15,-2 5 15-15,-4 7-44 16,-2 7 60-16,-7 0 70 0,-2 8-84 16,4-1-46-16,-1-3-8 15,5-4-30-15,3 0-113 16,0-11 41-16,5-1 105 15,3-5 1-15,-2 2 23 16,2 4 26-16,-4 2 40 16,-1 4-4-16,-1 3-43 0,-2 1 18 15,0 0 7-15,0 1-53 16,0-3-16-16,5-1-37 16,7-8-48-16,2-3 38 15,4-3 30-15,4 0 12 0,-1 2 2 16,-2 2 1-16,-5 7-1 15,-4 4 2-15,-5 2 2 16,-3 0 20-16,-2 2 33 16,0 0-18-16,0 0-25 15,-1 1-7-15,0-5-37 16,-4 1-43-16,2-5 29 0,-1-2 35 16,1-2 3-16,1 0 6 15,-2 2 0-15,1 2 3 16,-2 4 1-16,-4 3 35 15,-3 6-20-15,-4 5-20 16,-2 2-5-16,0-1 11 0,1-1-12 16,5-5-18-16,3-3 25 15,0-2 2-15,2-4 0 16,1-2-1-16,-1-1-5 16,0-1-22-16,-2 1-14 15,3 0-23-15,-1-1-18 16,1 3-17-16,-1 0-27 0,-1 1 50 15,-2 0 76-15,3-3 102 16,-4-2 42-16,1 0-59 16,2-4-65-16,3-1-17 15,3-3 4-15,2-4 22 16,3 0 7-16,5-2-1 0,-1 1-12 16,3 2-16-16,-2 5-3 15,-6 4-3-15,-2 7 5 16,-4 3 59-16,-5 6-10 15,-7 5-36-15,1-1-8 0,1-1 3 16,1-2-11-16,1-2-19 16,6-5-23-16,2 0 15 15,3-2 2-15,1-2-6 16,-2 0 10-16,0 2 14 16,-2 2-2-16,-1 0-2 0,-7 2 4 15,-2 3-33-15,-2 0-24 16,-2-1 31-16,-5-1-10 15,1-2-24-15,3-1 35 16,2 1 36-16,-2 0 30 16,0 4 41-16,0 2-2 15,-4 3 0-15,0 1-16 0,4-2-15 16,1 0-33-16,1-2-10 16,5-5-33-16,3-2-67 15,-1 3 30-15,0-2 55 16,-2 2 15-16,-3 7-1 0,-3 4 43 15,-6 6-11-15,1 3-14 16,-1-4-14-16,2 0-17 16,1-6-53-16,4-3-13 15,2-6-29-15,3-1 46 16,-1 0 53-16,-8 5 18 16,-5 5 59-16,-4 8 1 0,-8 9 6 15,-5 3 26-15,2 1-47 16,-4 0-50-16,7-9-41 15,5-9-73-15,5-10-132 16</inkml:trace>
  <inkml:trace contextRef="#ctx0" brushRef="#br0" timeOffset="32">1061 1235 247 0,'0'0'36'0,"0"0"-55"15,-4 0 17-15,2 1 7 0,-2-1 10 16,1 0 16-16,1 0 29 16,-2 0-17-16,0 0-13 15,1 2 1-15,1-1-13 16,-4 5-12-16,-1 2-8 15,0 5 1-15,-2-2-3 0,-4 4 2 16,2-2 0-16,0 0 2 16,1-3 0-16,1-3 1 15,2-3-2-15,5-2 3 16,2-2 3-16,0-4 9 16,1-3-15-16,5-2 1 15,-1-1 0-15,4-2 1 0,-4 4 5 16,-1-1 22-16,0 3 11 15,-2 2-2-15,-2 0 0 16,0 4-2-16,0-1-6 16,-4 2-5-16,-1 2-8 0,1 3-14 15,-5 1-2-15,2 1-5 16,-3 0-2-16,1 1 4 16,-1-2 3-16,1-2 0 15,3 0 1-15,-3-2 0 16,6-3-1-16,1 0 2 15,-1-3-2-15,3-5-3 0,0 0-16 16,0-2 5-16,3 2 12 16,-3 1 2-16,0 1 0 15,0 2 4-15,0 2 9 16,-3 2 6-16,0-1 7 16,-2 2-11-16,-3 5-13 15,1 0-4-15,-3 2-3 0,-1 3 3 16,3-3 2-16,-2-2 0 15,3-1-1-15,3-4 2 16,2 2 1-16,2-4-5 16,0-5-25-16,0 0 15 0,1-4 6 15,2-1 2-15,-1 1-9 16,1 1 9-16,-3 1 5 16,0 2 8-16,0 3 21 15,-3 2 6-15,-2 0-3 16,0 3-9-16,-3 2-21 0,-2 2-4 15,3 1-7-15,-4-2 5 16,1-2 2-16,2-2 3 16,1-1 0-16,3-4-2 15,0-3-14-15,0-1-4 16,3-1 12-16,-1 3 6 0,2 0-3 16,0 2 2-16,0 4 2 15,0-3-1-15,0 6-3 16,-1-3 3-16,-2 3 4 15,0 0 3-15,1-1 1 16,-1 0-5-16,1-2-3 16,1 1 5-16,1-2-4 0,0-2-16 15,0 2-12-15,0-1-9 16,1 2-22-16,0 0-11 16,1 2 43-16,0-1 13 15,0 1 11-15,1-1 2 16,0 0 0-16,1 1 3 0,0-1-3 15,0-1 2-15,-2 0-2 16,0 0 3-16,1 0-2 16,-1 0 0-16,-2 0 2 15,4-3-2-15,-2 3-2 0,2-4 4 16,2 0-15-16,1 1-4 16,1-1 13-16,-3 3 3 15,3 0 2-15,-2 1 13 16,0 5 22-16,-2-1 5 15,-3 0 2-15,1 0-14 16,-2 1-1-16,0-1-13 0,0-3-6 16,0-1-5-16,0 1-3 15,2-2 0-15,2-2-1 16,0-1-1-16,-1 0-1 16,4 3-1-16,-3 0 0 15,-1 2 1-15,1 6 1 0,0-1 1 16,-2 0-2-16,1 1 3 15,-1-2-5-15,0-4 3 16,3-1 0-16,-3 0-1 16,1 0-8-16,1-6 2 15,2 2 2-15,-3 0 0 0,2-2 4 16,2 5 0-16,-2-2-1 16,2 5 1-16,-1 0 1 15,3 1 1-15,-1 0 0 16,0-1 0-16,3-2 0 15,-4 0 1-15,2 0-1 16,-4-2 1-16,1-3 0 0,-3 3-1 16,-1 0 1-16,-2 1 1 15,0 0 7-15,0 3-2 16,0-2-8-16,0 3 1 16,2-2-4-16,0 0-32 0,2 0-47 15,-2-2 43-15,1-2 38 16,2-3 3-16,-1 2-1 15,-2 0 1-15,0 1 5 16,-1 0 9-16,2 3-11 16,0 0-3-16,1 0 2 0,-2 3 1 15,1 1 7-15,-1-1 1 16,3 1 5-16,-3-2 9 16,1-1-13-16,3-2-7 15,0-5-2-15,3 2-3 16,-1-2-3-16,0 0 2 15,-2 1-1-15,-1 1 0 0,-1 4-5 16,-1-1 0-16,0 2 5 16,1 0-7-16,0 2-77 15,-4-3-74-15</inkml:trace>
  <inkml:trace contextRef="#ctx0" brushRef="#br0" timeOffset="33">1308 1161 252 0,'-3'5'3'16,"-4"0"1"-16,3-1 9 16,2 1-3-16,0 0-5 15,-2-3 15-15,4 0 16 16,0-2 15-16,0 2-14 0,0-1-14 16,0-1 0-16,0 0 4 15,0-1 0-15,0-1-6 16,4 0-5-16,-4 0-10 15,0 2-5-15,2-3 0 16,-2 1 0-16,2 0 5 0,-1 1 4 16,0 2-7-16,2-1-1 15,1 6 12-15,-2-1 3 16,0-2 9-16,-1 1 3 16,1-1-3-16,0-2-15 0,0 0-10 15,2 0 4-15,-1-1-4 16,0-4 1-16,0 1 1 15,0-1-4-15,-1 2 2 16,0 0 1-16,-1 2-3 16,-1 2 0-16,1 4 2 15,0 1-1-15,0-1 1 0,1-1 0 16,1-2-1-16,-1-1 2 16,1-4 0-16,0 2-2 15,3-6 2-15,-2 1 0 16,-2-1-1-16,2 2-2 15,1 2 0-15,-1 1 0 0,-1 2-1 16,4 7 0-16,-3 1 4 16,-1-1-5-16,3 0 3 15,-2-2-3-15,2-4 2 16,1 0 3-16,3-3-4 16,-3-4 5-16,1-1-3 0,-4 2-1 15,4 0 0-15,-6 4 3 16,0-2-5-16,0 4 2 15,-1 5-1-15,1-2 3 16,1 2-4-16,2-3-35 16,-2-1-4-16,1-2 28 15,0-1 15-15,1-4 1 0,-2-2 0 16,-1 0 1-16,2 1 1 16,-2 1-2-16,-2 2 1 15,0 0-5-15,2 1 1 16,-2-1-1-16,1 3-21 0,-1 1-84 15,1-2 27-15,0 0-10 16,-1-2-72-16</inkml:trace>
  <inkml:trace contextRef="#ctx0" brushRef="#br0" timeOffset="34">1362 1167 179 0,'10'1'190'0,"-1"2"-169"0,3-3 51 16,-1 3-6-16,1-1-13 15,0 0-24-15,-1-2-15 16,-1 0-6-16,3-1 9 16,0 0-9-16,-1-3-5 15,-2 0 2-15,-2 0-7 16,-1 2-30-16,-2 1-16 0,0 0 20 16,-4 2 12-16,-1 0 10 15,0 3 8-15,0-3-3 16,0 0 3-16,3 1 3 15,-3 0-8-15,2-3 4 0,1 1 3 16,3-4-16-16,-1 1-79 16,2-2-57-16,0-1 32 15,-1 4 17-15</inkml:trace>
  <inkml:trace contextRef="#ctx0" brushRef="#br0" timeOffset="35">1042 1213 303 0,'0'3'35'0,"0"-3"37"16,0-2 40-16,0 0-41 16,-3 1-41-16,0-2-4 15,0 0 1-15,-1-3-17 16,-2 3-3-16,2 2 1 0,-2-1 7 16,-1 4 7-16,1 3-8 15,-4 5-10-15,-1 0-2 16,0 0-2-16,-2 2 2 15,4-5-3-15,3 2 1 16,4-7-1-16,2-2-70 0,4-5-177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32:11.0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1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2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3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4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5">4763 11978 757 0,'-1'-3'133'0,"1"0"-10"16,0 0-18-16,0 0-47 16,4 2-44-16,1 1-12 15,0-1-1-15,0-1 1 16,2 4-14-16,-2-1-51 0,0 2-36 16,-3 0-137-16,0 1-222 15</inkml:trace>
  <inkml:trace contextRef="#ctx0" brushRef="#br0" timeOffset="6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7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8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9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10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11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12">4789 12101 343 0,'-16'6'90'15,"16"-6"-16"-15,0 0-13 0,0 0-25 16,0 0-11-16,0 0-47 15,0 0-36-15,-1-6 72 16,0 7-23-16,1 0-50 16,0 0 10-16,0 2 4 15,0-4-8-15,0-2-78 0</inkml:trace>
  <inkml:trace contextRef="#ctx0" brushRef="#br0" timeOffset="13">4751 12109 356 0,'-3'1'60'16,"0"1"-9"-16,1-2-46 0,0 0-9 16,2 0-19-16,-2 0-16 15,1 2-39-15,0-2-61 16</inkml:trace>
  <inkml:trace contextRef="#ctx0" brushRef="#br0" timeOffset="14">4751 12109 184 0,'-20'-6'96'0,"20"6"-28"16,0 0-66-16,0 0-7 16,0 0-14-16,0 0 20 15,0 0 43-15,-16-5-23 0,16 4-41 16,0 1-91-16,0 0-27 16</inkml:trace>
  <inkml:trace contextRef="#ctx0" brushRef="#br0" timeOffset="15">4694 12100 69 0,'-2'2'16'16,"2"-1"-30"-16,-1-1 2 16</inkml:trace>
  <inkml:trace contextRef="#ctx0" brushRef="#br0" timeOffset="16">4694 12100 9 0,'-17'1'94'0,"17"-1"-68"0,0 0-48 16,0 0 28-16,0 0 6 16,0 0-6-16,0 0-35 15</inkml:trace>
  <inkml:trace contextRef="#ctx0" brushRef="#br0" timeOffset="17">4658 12103 270 0,'0'0'90'15,"0"0"-49"-15,0 0-5 16,0 0-23-16,0 0-11 0,0 0-13 16,0 0-69-16,-12 1-62 15,12-1 65-15,0 0 9 16</inkml:trace>
  <inkml:trace contextRef="#ctx0" brushRef="#br0" timeOffset="18">4658 12103 27 0,'-8'11'181'0,"8"-11"-94"0,0 0-41 15,0 0-25-15,0 0-14 16,0 0-5-16,0 0-4 16,-14 4 2-16,14-4 3 15,0 0 0-15,0 0-10 16,1-2-45-16,3 2-70 0,0 0-72 15</inkml:trace>
  <inkml:trace contextRef="#ctx0" brushRef="#br0" timeOffset="19">4689 12101 97 0,'3'-2'57'0,"0"0"62"15,-3 1 4-15,1 1-79 16,-1 0-3-16,0 1 14 15,0 0-42-15,0 1-31 16,0-1-3-16,-1 0-86 0,1-2-113 16</inkml:trace>
  <inkml:trace contextRef="#ctx0" brushRef="#br0" timeOffset="20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21">4679 12133 156 0,'2'-2'60'0,"-2"4"19"16,0-1-1-16,0 2-35 15,0-3-9-15,0 3-9 16,0 0-6-16,0 0-15 0,0-2-7 16,2 2-16-16,2-3-14 15,-2 2-17-15,3-4 2 16,-2 0-39-16,1-1-32 16</inkml:trace>
  <inkml:trace contextRef="#ctx0" brushRef="#br0" timeOffset="22">4679 12133 208 0,'46'-4'0'16,"-46"4"-4"-16,0 0-31 16,0 0-9-16,0 0-61 15</inkml:trace>
  <inkml:trace contextRef="#ctx0" brushRef="#br0" timeOffset="23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24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25">4866 11847 324 0,'0'0'-7'16,"0"0"25"-16,0 0 25 15,0-1-10-15,0 1-21 0,0 0-15 16,0 0-14-16,0-2-20 16,0 2-33-16,0 0-2 15,0-1 15-15,0 1 52 16,0-2 6-16,0 2-48 15,0-1-66-15</inkml:trace>
  <inkml:trace contextRef="#ctx0" brushRef="#br0" timeOffset="26">4866 11847 69 0,'-5'-7'97'0,"5"7"-5"16,0 0-25-16,0 0 2 15,0 0 11-15,0 0-7 16,0 0-29-16,-34-12-7 16,34 10-55-16,0 0-45 15,0 0-62-15,0 2 12 0,0-1-55 16</inkml:trace>
  <inkml:trace contextRef="#ctx0" brushRef="#br0" timeOffset="27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28">4927 11972 324 0,'0'-1'85'16,"0"1"-7"-16,0 1 13 16,-1-1-44-16,0 2-47 15,0-1-6-15,0 2 8 0,1-3 15 16,-1 3-6-16,1-3-6 15,0 1-36-15,0 0-72 16,0 0-14-16,0 0-136 16</inkml:trace>
  <inkml:trace contextRef="#ctx0" brushRef="#br0" timeOffset="29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30">4820 12276 84 0,'-2'2'198'0,"-2"2"-134"16,0-2-18-16,4 3-25 15,0-3-17-15,-2 3-3 16,2-2-15-16,0 1-49 15,0-2-61-15,0-1-26 0</inkml:trace>
  <inkml:trace contextRef="#ctx0" brushRef="#br0" timeOffset="31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32">4746 12372 53 0,'1'0'80'15,"0"-3"-5"-15,-1 0-58 16,1 1-16-16,0 0-2 16,-1 1-29-16,0 0-93 0</inkml:trace>
  <inkml:trace contextRef="#ctx0" brushRef="#br0" timeOffset="33">4806 12316 254 0,'-2'-1'78'16,"0"0"-23"-16,-1 1 33 15,1 2-21-15,-1 0-79 16,1 2 18-16,0 2-38 16,0 1-41-16,-2-2-49 0,3-1-59 15</inkml:trace>
  <inkml:trace contextRef="#ctx0" brushRef="#br0" timeOffset="34">4768 12381 412 0,'-4'3'13'16,"2"0"-10"-16,1-3 5 16,1 2 0-16,0-4-19 15,1-1-24-15,3 1-2 0,0 1-17 16,-1-1-18 0</inkml:trace>
  <inkml:trace contextRef="#ctx0" brushRef="#br0" timeOffset="35">4768 12381 177 0</inkml:trace>
  <inkml:trace contextRef="#ctx0" brushRef="#br0" timeOffset="36">4082 12353 556 0,'15'-18'146'15,"2"1"-6"-15,-1 2 4 16,1 5-86-16,-5 6-48 16,-1 2 8-16,0 2 10 15,-1 4-14-15,-3 5 0 16,2 5 4-16,-4 0-5 0,1 5-7 16,-3 5-2-16,-3 2 0 15,0 5-1-15,-5 3 1 16,-4 1-1-16,-3 3 0 15,1 0-47-15,-1 1-65 0,-1-1-132 16,-2-1-178-16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8:51:54.5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11240 7263 752 0,'-4'0'16'16,"-1"0"-11"-16,3 0 15 16,2 1 29-16,6 2-51 0,6 0 11 15,8 1 35-15,8 1 16 16,11-1-11-16,9-1-14 16,10 2 1-16,8-3-2 15,11-2-8-15,11 0-11 16,7 0-3-16,10-3 2 15,9-4-5-15,9 2-7 0,5 1-2 16,4-3 3-16,6 6-2 16,0-1 3-16,3 2 0 15,-2 0-6-15,-3 3 5 16,-4 4-11-16,-4 0-76 16,-10 0-64-16,-9-2-117 15,-7-1-408-15</inkml:trace>
  <inkml:trace contextRef="#ctx0" brushRef="#br0" timeOffset="601.4678">16681 7446 557 0,'2'0'55'0,"5"-3"-36"0,5 2-3 16,8-3 32-16,5 1-5 15,6 0 3-15,6 0 3 16,10 2 6-16,6-2-5 16,11 0-11-16,7 0-8 15,9 0-8-15,12-2-13 16,12 0 0-16,11 1 1 0,13-3 9 16,12 3-1-16,16-2-1 15,13 2 0-15,11 1 3 16,9-1-2-16,8 2-3 15,6 1-11-15,-1 1-5 16,-3 0 2-16,-4 0 0 0,-7 0 1 16,-7 4-6-16,-9 3 1 15,-9 2-59-15,-9 0-69 16,-15 1-119-16,-16-1-246 16</inkml:trace>
  <inkml:trace contextRef="#ctx0" brushRef="#br0" timeOffset="1816.9525">3313 8288 311 0,'0'-4'292'0,"0"2"-238"16,0 2-20-16,0 0 22 15,-2 0-18-15,2 4-14 16,0 4-11-16,0 5 3 16,0 6 12-16,2 6 17 15,-2 5-1-15,0 4-12 0,0 1-12 16,-5 4-9-16,-2 3-2 16,-2 1 5-16,1 2-3 15,-4 2-8-15,2-3-3 16,1 0 1-16,3-5 0 15,3-6 0-15,3-3 3 0,0-7 9 16,11-5 1-16,0-2-5 16,5-5 3-16,4-3 1 15,6-3 9-15,6-5-3 16,4 0 3-16,7-8-1 16,2-4 0-16,4-2-6 15,-1-1-6-15,1-1-5 0,-4 1-3 16,-1 1 1-16,-6 2-1 15,-2-1-15-15,-7 2-53 16,-4 1-49-16,-6 1-65 16,-9-3-70-16,-9 4-277 15</inkml:trace>
  <inkml:trace contextRef="#ctx0" brushRef="#br0" timeOffset="2100.0003">3747 8605 644 0,'26'-8'38'0,"0"0"13"15,9 7 61-15,0 1 21 16,2 2-54-16,0 9-36 16,-2 2-1-16,-3 2-10 0,-3 3-8 15,-10 3-7-15,-6 4-10 16,-4-2-11-16,-9 4 12 15,-12 2 28-15,-7 3 1 16,-8 2-10-16,-6 3-16 16,-4-2-6-16,1-1-4 0,-1-2-27 15,5-3-45-15,7-4-49 16,5-5-44-16,7-7-76 16,8-2-133-16</inkml:trace>
  <inkml:trace contextRef="#ctx0" brushRef="#br0" timeOffset="7017.8018">5215 8650 380 0,'0'-3'32'0,"-3"1"28"16,1 0 36-16,-5 1-17 0,2-1-29 15,-2 1 3-15,-1 0-9 16,0 1 0-16,-3 0-7 15,-2 4 1-15,-1 1-3 16,-4 4-4-16,-1 2-20 16,-3 3-3-16,-2 4-1 15,2 3 1-15,-2 3-3 0,1 2-2 16,1 1-2-16,2 0 0 16,3 2 0-16,3-3 4 15,4 1 0-15,6-1-1 16,4-2-1-16,5-1-3 15,8-2 0-15,6-1 11 0,4-3-3 16,2-4-2-16,4-4 3 16,4-5 4-16,-1-4 7 15,3-2 10-15,1-8-2 16,-1-3 1-16,0-4-6 0,-7 0-5 16,-1 0-2-1,-3-1-4-15,-7 3-4 0,-2 2-1 16,-6 2-2-16,0 3 2 15,-7 2 2-15,-1 3 3 16,-1 3-2-16,-2 1-6 16,-3 9-18-16,-3 4 2 0,0 5 11 15,2 6 1-15,2 2 3 16,3 2-5-16,1 1 0 16,8-5-2-16,4-5 2 15,5-1 4-15,4-8 0 16,-1-4 1-16,3-6 1 0,-1-1 1 15,0-5 8-15,-1-5 8 16,-1-4 1-16,-4-2 3 16,0-2-4-16,-3-4-4 15,-3-1-3-15,-5-2-7 16,-3-2-1-16,-2 0-2 0,-5 2 0 16,-6 2-5-16,2 3-9 15,-5 6-2-15,4 3-2 16,-1 6 2-16,3 4-3 15,2 1-4-15,2 0 2 16,3 3 3-16,1 0-2 16,6 0-8-16,8-2 15 0,6 0 6 15,3 2 4-15,5 0 0 16,1 1-2-16,1 3 0 16,-5 1 1-16,-3 5 15 15,-6 3 4-15,-2 1-5 16,-6 2-6-16,-3-1-4 0,-3-2 1 15,-1-3 0-15,-1-1-1 16,0-4-1-16,1-3 0 16,1-5-5-16,-1 0-2 15,5-3 6-15,4-6 0 16,3 0 0-16,4-3-1 0,3 1-1 16,3 4 0-16,0 4 7 15,1 3 3-15,0 4 7 16,-1 8-2-16,-2 3-7 15,-1 5-3-15,-5-1 0 16,-2 2-2-16,-1-2 1 0,-2-1 0 16,-1-2-3-16,0-2 2 15,-1-5-1-15,1 0-1 16,0 0-4-16,1-3-10 16,-1-1-29-16,3-2-27 15,0-3-14-15,1 0-29 16,2-7-27-16,2-7-72 0,-3-6-32 15</inkml:trace>
  <inkml:trace contextRef="#ctx0" brushRef="#br0" timeOffset="7602.9082">6361 8855 630 0,'7'-6'96'0,"0"6"-29"15,0 2 34-15,2 15-23 16,0 7-22-16,2 6 0 15,1 5-13-15,-1 2 10 0,1 0-5 16,0-5-1-16,0-6-9 16,2-7-13-16,0-5-8 15,1-7-3-15,2-7 2 16,5-3 0-16,6-11 3 16,4-7-5-16,5-7-8 15,2-1-4-15,3-2 0 0,0 2 0 16,-1 1-5-16,0 6-27 15,-6 6 11-15,-3 4-16 16,-6 4-66-16,-6 5-29 16,-6 3 14-16,-5 0-32 15,-5 0 0-15,-2 0-35 0,-2 0 11 16,0 0 83-16,0 0 26 16,0 0 95-16,0 0 111 15,0 0-3-15,0 0-13 16,0 0 9-16,-1 0 33 0,-3 0-50 15,-2 0-28-15,-6 3-40 16,-4 6-27-16,-3 6-8 16,-2 4-7-16,-1 3-4 15,3 4 5-15,6-1 6 16,6 2-9-16,5-2-4 16,2-1 5-16,11-3 11 0,2 0-3 15,3-4-2-15,5-3-5 16,-1-4-3-16,4-4-2 15,-1-3-1-15,2-3 1 16,-2 0-30-16,0-4-18 16,-2-5-9-16,-2-1-45 0,-1-5-43 15,-4-3-29-15,-3-2-26 16,-4-2-89-16</inkml:trace>
  <inkml:trace contextRef="#ctx0" brushRef="#br0" timeOffset="7938.2908">7111 8976 525 0,'-17'-2'179'0,"1"2"-49"15,-4 0 5-15,0 5-44 16,-1 3 4-16,1 2-33 16,3 1-37-16,4 1-23 15,5-1-3-15,6-4-18 0,2-2-51 16,10-4-40-16,10-1 44 16,8-1 27-16,5-4 26 15,6 4 13-15,3 1 3 16,1 1 16-16,-2 8 42 15,-4 1-4-15,-8 4-10 16,-5 3-16-16,-9 0-14 0,-7 2 13 16,-7-1 21-16,-1-1 3 15,-7-1-18-15,0-4-6 16,-1-3 0-16,5-4-17 16,2-5-10-16,3-2-5 15,11-9 1-15,7-3-2 0,9-4-4 16,6-3-3-16,6-1 3 15,2 4-12-15,2-2-55 16,0 0-41-16,0 0-56 16,-1-6-146-16,2-2-315 15</inkml:trace>
  <inkml:trace contextRef="#ctx0" brushRef="#br0" timeOffset="8321.2031">8038 8387 772 0,'-3'21'19'0,"-2"18"-14"16,3 15 82-16,2 19 19 15,4 8-47-15,6 7 6 16,1 0-1-16,-1-6-1 16,-3-7-16-16,-3-12-9 0,-3-8-19 15,-1-11-13-15,0-11-2 16,0-10-11-16,0-10-49 15,-3-10-29-15,-5-5-25 16,-2-14-101-16,-5-6-29 16,0-7 62-16,3 2 113 0,5 0 90 15,5 4 217-15,6 6-42 16,16 8-71-16,12 2-59 16,10 1-22-16,11 0 5 15,10 0-26-15,6-1-28 16,6 1-93-16,0-2-10 0,6 3-88 15,-1-1-76-15,-1 0-2 16,1 0 12-16</inkml:trace>
  <inkml:trace contextRef="#ctx0" brushRef="#br0" timeOffset="9438.0949">10840 8524 726 0,'-3'-6'89'0,"0"6"-41"16,1 15-33-16,1 10 4 0,1 13 18 15,1 10 16-15,4 8 16 16,3 5-27-16,3 0 8 16,-1-1-4-16,1-5 2 15,0-5-20-15,-1-3-14 16,-3-5-9-16,-2-3-2 0,-2-5 0 15,-1-7-12-15,-2-3-23 16,0-7-9-16,-5-8-32 16,-2-6-32-16,-3-6-94 15,-3-10-105-15</inkml:trace>
  <inkml:trace contextRef="#ctx0" brushRef="#br0" timeOffset="9642.882">10734 8922 426 0,'20'10'388'16,"6"4"-321"-16,5 0 46 0,8 4-42 16,2-2-59-16,-4-3-8 15,-1-2-4-15,-4-4-17 16,-4-7-36-16,-1 0-40 16,-2-12-9-16,-3-1-3 15,0-9-98-15,-1-5-222 16</inkml:trace>
  <inkml:trace contextRef="#ctx0" brushRef="#br0" timeOffset="10104.3392">11230 8474 795 0,'1'0'48'15,"0"2"-22"-15,4 11 0 16,1 10 53-16,1 8-19 15,4 10-11-15,0 7-10 16,1 2-1-16,-1 2-7 0,1-1-18 16,-3-1 0-16,-2-5-2 15,-3 0-4-15,-3-2-3 16,-1 2-2-16,-3-2 1 16,-4-3-2-16,-1-4 3 15,-2-5-3-15,3-7 1 0,2-8 1 16,1-6-2-16,1-6 1 15,3-4-2-15,4-8 7 16,4-5-7-16,4-2 0 16,3-3-1-16,1 5 2 15,1 1 3-15,-1 6 9 0,0 6 6 16,-1 1-2-16,-1 9-1 16,0 5-3-16,-1 2-6 15,-2 1-3-15,0-2-1 16,1-1-1-16,-1-2 1 15,0-3 0-15,2 0-1 16,2-2-1-16,1-2 1 0,1-1-2 16,1 0-5-16,-1-3-38 15,0 0-26-15,2-2-34 16,-1 0-55-16,1-3-93 16,1-4-64-16</inkml:trace>
  <inkml:trace contextRef="#ctx0" brushRef="#br0" timeOffset="10717.3352">12067 9082 545 0,'0'-8'109'0,"0"-1"-50"16,0 2 4-16,0 3 20 16,-2 0-24-16,-4 1-14 15,1 3-1-15,-4 0-15 16,-1 0-12-16,-4 4 2 0,-1 3 5 15,-2 3 6-15,0 3 6 16,-2 1 1-16,1 3-8 16,1 0-12-16,2 3-4 15,1 0-5-15,5 0-4 16,7 0-5-16,2 0 2 0,8-3 9 16,6 0 7-16,4-4 1 15,3-1 2-15,-1-1 1 16,2-6-5-16,0-1-5 15,-2 0-8-15,-1-4 2 16,0 0-3-16,-1 0-16 0,-2-4-31 16,-3 0-34-16,1-3-47 15,-3 0-27-15,-1-2-91 16,-1-2-62-16</inkml:trace>
  <inkml:trace contextRef="#ctx0" brushRef="#br0" timeOffset="10884.062">12119 9142 772 0,'-15'3'53'0,"-3"7"13"15,-3 5 14-15,-1 5-44 0,-1 3-14 16,2 2 1-16,1 0-14 16,6-3-10-16,3-3 2 15,6-2-41-15,5-6-84 16,3-5-51-16,5-6-144 0</inkml:trace>
  <inkml:trace contextRef="#ctx0" brushRef="#br0" timeOffset="11084.5984">12366 9132 898 0,'16'13'78'0,"-5"5"-70"16,-3 7 17-16,2 6 67 15,-2 0-41-15,1-2 11 16,-2 0-2-16,-1-4-28 16,1-4-21-16,-2-6-9 0,0-5-31 15,-1-7-46-15,-2-3-45 16,0-4-22-16,0-11-116 16,-2-5-177-16</inkml:trace>
  <inkml:trace contextRef="#ctx0" brushRef="#br0" timeOffset="11217.6499">12443 9063 697 0,'0'-3'18'0,"0"3"-92"15,0 0-118-15,9 2-251 16</inkml:trace>
  <inkml:trace contextRef="#ctx0" brushRef="#br0" timeOffset="11436.1577">12732 9176 831 0,'0'0'126'0,"0"0"-54"16,0 0-15-16,0 0-24 16,0 0-16-16,0 0 23 0,0 0 1 15,114 256 1-15,-117-239 0 16,1-8-8-16,1-4-18 16,5-8-12-16,11-11 17 15,13-7-6-15,11-5-7 16,10-7-8-16,11-1 2 15,6 3-2-15,3 4-1 0,-2 3-57 16,1 3-117-16,-4 2-53 16,0 2-256-16</inkml:trace>
  <inkml:trace contextRef="#ctx0" brushRef="#br0" timeOffset="12049.7965">15262 8579 747 0,'-12'14'13'16,"-1"11"9"-16,-4 12 25 15,2 12 41-15,-2 10-25 16,4 6-7-16,0 6-20 0,3-2-5 16,3-2 5-16,2-7-14 15,4-6-6-15,-1-7 0 16,6-11-4-16,7-6-2 15,8-9-6-15,4-8 0 16,12-9 5-16,5-5 11 0,8-13 12 16,4-4-6-16,2-5-14 15,-3 3-6-15,-10 0 1 16,-8 7 7-16,-11 8-11 16,-11 5 4-16,-7 7 2 15,-3 9 11-15,-3 5-12 0,-1 2-5 16,1 2-1-16,2-3 0 15,0-4-1-15,6-4-3 16,7-4 3-16,5-7 4 16,6-3 2-16,4-2 6 15,4-10 12-15,3-3-5 0,-2-4-3 16,-3 0-10-16,-5-2-4 16,-11 1 0-16,-8 1-2 15,-10 1-3-15,-12 5-5 16,-9 5-18-16,-6 4-15 15,-1 4-8-15,-1 1-17 0,6 8-38 16,5 0-64-16,7-2-122 16,8 1-186-16</inkml:trace>
  <inkml:trace contextRef="#ctx0" brushRef="#br0" timeOffset="12550.9478">16067 9137 674 0,'26'-11'85'0,"-12"2"-29"16,-7 5 55-16,-6 4-25 16,-3 3-53-16,-4 7 2 0,-1 3-18 15,3 6 5-15,2 3 11 16,6 5-21-16,13 4 9 16,8 5 17-16,6 3-3 15,5 2-4-15,1 4-10 16,-6-1-9-16,-6 0-5 15,-9-2-6-15,-13 0-2 0,-5-1 1 16,-16-4 6-16,-8-4 1 16,-9 2 7-16,-7-5 3 15,-4-3-7-15,-4-6-4 16,-2-5 0-16,4-8-5 16,6-6-14-16,11-4-49 0,12-13 0 15,12-8 27-15,10-9 18 16,18-7 13-16,12-6 4 15,12-8 3-15,10-4 4 16,7-4 14-16,6 1-3 16,3 2-10-16,-2 6-9 0,-2 6-1 15,-7 8 2-15,-6 9-3 16,-14 11 2-16,-7 8 2 16,-11 10-4-16,-9 11 4 15,-7 13 5-15,-5 5 13 16,-2 7-6-16,-2-1-5 0,-3-3-1 15,-2-4-1-15,2-9-2 16,3-7-14-16,2-8-42 16,2-4-78-16,3-10-143 15,5-6-224-15</inkml:trace>
  <inkml:trace contextRef="#ctx0" brushRef="#br0" timeOffset="12686.5759">16711 9131 631 0,'12'-2'15'0,"4"2"-89"16,5 3 65-16,14 2-5 0,8 0-174 16</inkml:trace>
  <inkml:trace contextRef="#ctx0" brushRef="#br0" timeOffset="12950.874">17132 9138 296 0,'0'0'178'16,"0"0"4"-16,0 0-85 15,0 0-22-15,0 0 52 0,0 0-32 16,0 0-36-16,19-10-31 15,-62 25 9-15,0 4-13 16,7 2-17-16,8 3 0 16,12 4 3-16,14 0-9 15,11 1-10-15,15 1 34 0,10-1 13 16,5 2-1-16,1-3 2 16,0-1-16-16,-8-3-16 15,-9-4-2-15,-5-4-1 16,-9-4-2-16,-9-3-5 15,-3-3-1-15,-11-2 11 0,-8-3 3 16,-5-1-14-16,-5-1-42 16,-6-6-42-16,0-4-53 15,1-4-107-15,8-4-140 16</inkml:trace>
  <inkml:trace contextRef="#ctx0" brushRef="#br0" timeOffset="13611.0013">18063 8446 575 0,'3'0'124'0,"-2"13"-53"0,0 12-1 15,0 17 21-15,-1 16-16 16,0 11-18-16,1 9-11 15,0 4 11-15,0 2 1 16,1-2-12-16,-1-7-11 16,2-1-17-16,-4-6-5 0,-4-7-2 15,0-6 0-15,1-10-4 16,1-7-5-16,0-9 0 16,1-7 0-16,3-11-7 15,0-10-40-15,3-2-35 16,-2-14 12-16,-1-7 5 0,-1-5-14 15,3-4-27-15,-1 1 4 16,5 4 80-16,3 8 62 16,4 8 46-16,5 10 7 15,6 3-34-15,5 9-42 16,3 3-12-16,5 3-2 0,3 0 0 16,1-4 4-16,0-3 10 15,-4-4 23-15,-2-3 9 16,-5-2-14-16,-5 3-25 15,-7 1-11-15,-5 1-2 16,-8 5-2-16,-3 0-3 16,-3 1-3-16,-3-1 7 0,-2-4-8 15,0-2-32-15,2-5-58 16,1-2-53-16,3-9-55 16,3-7 19-16,3-6 0 15,3-8 51-15,4-1 98 0,0 0-94 16</inkml:trace>
  <inkml:trace contextRef="#ctx0" brushRef="#br0" timeOffset="13951.4458">18604 9257 231 0,'13'-20'303'0,"-4"4"-79"16,-3 8-119-16,0 5-89 16,1 3-30-16,3 3 15 15,5 5-2-15,8 0-35 0,4 1-34 16,6-1 1-16,5-1 42 16,1-3 29-16,0-1 5 15,-1-1 21-15,-4-1 17 16,-5-1 13-16,-7 0 8 15,-9 0 9-15,-2 0-6 16,-10-1-25-16,-2 1-3 0,-7 0-22 16,-5 3-1-16,-4 6-16 15,-4 0 4-15,-2 7 8 16,-2 6 7-16,3 0 0 16,6 4 12-16,7 1-13 15,7 1-13-15,5-5-10 0,13-1 6 16,10-4 7-16,9-5-3 15,5-5 0-15,6-1-5 16,0-2-1-16,4-3-49 16,-2 0-93-16,-2 0-22 0,0-2-54 15,-4 2-227-15</inkml:trace>
  <inkml:trace contextRef="#ctx0" brushRef="#br0" timeOffset="15834.2655">4833 10061 728 0,'2'-4'62'0,"-2"4"-21"0,0 8 13 16,-1 10 0-16,0 9-4 16,0 12-29-16,1 4 12 15,0 7 8-15,0 2-2 16,0 3-6-16,0-1-15 16,0-1-10-16,-2-5 0 0,-3-2-1 15,-1-6-2-15,-3-5-1 16,3-7 0-16,-1-7-1 15,0-8 0-15,1-10 1 16,-1-5 3-16,3-14-3 16,1-13-31-16,1-11 7 0,0-12 13 15,2-8-9-15,7-6-9 16,10-6 9-16,3 1 13 16,9 0 5-16,7 3 21 15,3 6 17-15,5 6-6 16,1 11-3-16,-1 10-2 15,-2 11-8-15,-2 10-19 0,-7 13-1 16,-6 5-1-16,-6 12-2 16,-7 11 2-16,-12 4-4 15,-3 6 2-15,-13 3-6 16,-6-2 10-16,-3-2 2 0,-4-2-7 16,1-8 4-16,3-3 0 15,6-3-7-15,6-3-17 16,2 0-6-16,6-1-8 15,3 3 12-15,8 3 22 16,7 2 3-16,1-1-1 0,7 2 1 16,4-2 0-16,0-4 4 15,1-3 0-15,1-5 1 16,-2-6 7-16,1-4 2 16,-2-1 13-16,-5-8 1 15,-1 0-5-15,-6-2-12 16,-1 1-4-16,-8 1 10 0,-4 1 9 15,-1 3-4-15,-6 4-13 16,-6 2-11-16,-1 8-15 16,-3 7-10-16,1 8 18 15,3 4 6-15,3 0 3 16,8-1-2-16,2-5-5 0,13-5 5 16,8-5 3-16,5-7 3 15,7-6 3-15,7-4 5 16,3-9-2-16,4-5-4 15,-2-2 3-15,-1-3-2 0,-2 1-3 16,-6 3-3-16,-7 3-1 16,-8 3 1-16,-7 4 0 15,-6 6 0-15,-9 1 0 16,0 4 3-16,-13 5-5 16,2 2-1-16,-1 3-14 0,1 3 6 15,5 1-1-15,6 0 0 16,6 4 3-16,11 1 2 15,6 4 6-15,7 2 2 16,4 4-1-16,-1 3 1 16,-5 2 0-16,-5 4 4 15,-7 3 4-15,-8 2-3 16,-8 3 9-16,-8-1 0 0,-9 0-4 16,-8 0 0-16,-5-5-2 15,-5-3-4-15,-2-8-2 16,-2-7-3-16,5-10-11 15,4-11-8-15,8-7-2 0,11-17 14 16,11-9 5-16,9-13 6 16,15-7-2-16,10-2 9 15,8-2 11-15,5 1-10 16,0 3-43-16,0 5-237 16,-4 3-344-16</inkml:trace>
  <inkml:trace contextRef="#ctx0" brushRef="#br0" timeOffset="16451.0658">6391 10497 699 0,'9'15'22'16,"-3"4"35"-16,-4 6 32 16,-2 1-43-16,0 0-26 15,-6-2 28-15,0 0 8 16,0-12-9-16,2-2-5 0,2-6-23 16,2-2-24-16,12-3 1 15,4-4 15-15,7-3 15 16,7-1 11-16,7-1-1 15,1 2 2-15,3 2-6 16,-3 0-23-16,-2 1-7 16,-5 1 0-16,-4 0 0 0,-3-1 2 15,-6 1-5-15,0 0 3 16,-3 0-2-16,-3 0 0 16,-1 1 2-16,1 2-2 15,-5-2 0-15,0 3-1 16,-2-1 2-16,0 0-2 0,1 1 1 15,-2 2 0-15,1-2-1 16,0 0 1-16,2-1 1 16,-1 0 1-16,3 1 0 15,-2-3 1-15,0 0-2 16,-1 1-1-16,-1 1-1 0,-2 0-1 16,-1-1 0-16,-2 1-1 15,0 1-21-15,0 0-14 16,0 1-22-16,0-1-51 15,-4 0-52-15,0-1-135 0,-2 0-200 16</inkml:trace>
  <inkml:trace contextRef="#ctx0" brushRef="#br0" timeOffset="16919.99">7374 10571 585 0,'-6'-7'81'0,"-3"0"-15"16,-1 3 25-16,-3 2 39 16,-4 0-44-16,-3 4-39 15,-2 9 1-15,1 2-21 0,1 5-11 16,7 6-5-16,3 2 16 16,9 3-6-16,2 0 5 15,12 1-4-15,5-4-10 16,4-2-6-16,4-6-3 15,1-8-8-15,2-4-61 0,-4-6-44 16,-1-1-37-16,-2-9-70 16,-4-4-110-16</inkml:trace>
  <inkml:trace contextRef="#ctx0" brushRef="#br0" timeOffset="17035.6848">7439 10666 857 0,'-20'2'196'16,"-4"8"-148"-16,0 5-45 15,5-1-3-15,5 1-41 16,6 0-112-16,8-5-70 16,6-6-121-16</inkml:trace>
  <inkml:trace contextRef="#ctx0" brushRef="#br0" timeOffset="17367.9282">7876 10499 859 0,'6'-10'155'0,"-8"6"-76"16,-11 4 40-16,-8 5-80 16,-4 6-41-16,-1 6 7 15,2 4 8-15,8 4 0 16,7-1-7-16,9 1-10 0,14 0 0 16,9-3 11-16,7-1 0 15,3-2 10-15,-1-1 2 16,-5-3 3-16,-5 1 1 15,-9-1-9-15,-9-1 2 16,-4 1 4-16,-10-2 8 16,-11-1-11-16,-4-4-7 0,-5 2-3 15,-4-4-2-15,0-4-16 16,1-2-62-16,4 0-36 16,6-2-74-16,10-6-144 15,9-2-126-15</inkml:trace>
  <inkml:trace contextRef="#ctx0" brushRef="#br0" timeOffset="17652.7712">8289 10457 982 0,'2'-3'121'0,"-8"5"-53"15,-11 7 34-15,-5 7-61 16,2 6-36-16,3 7-6 15,4 3 9-15,9 0-2 16,4 0-5-16,9 2 17 0,6-3-3 16,0-4 6-16,0-2 3 15,-4-4-6-15,-4-2 1 16,-5-3 6-16,-2-2 2 16,-11-3-6-16,-2 0-6 0,-5-4-7 15,-3-2-2-15,-1-1-35 16,-2-2-18-16,6-1-15 15,3-4-40-15,4 1-35 16,5-2-45-16,6-4-142 16</inkml:trace>
  <inkml:trace contextRef="#ctx0" brushRef="#br0" timeOffset="17866.0469">8526 10595 974 0,'22'24'-3'0,"-9"6"9"16,-2 5 78-16,-3 2 18 16,-5-2-3-16,-2-2-29 15,-1-10-14-15,0-6-26 16,0-6-23-16,0-8-7 16,2-6-39-16,2-11-26 0,5-6-74 15,1-8-96-15,1-8-77 16,1-9-198-16</inkml:trace>
  <inkml:trace contextRef="#ctx0" brushRef="#br0" timeOffset="17973.9543">8742 10472 157 0</inkml:trace>
  <inkml:trace contextRef="#ctx0" brushRef="#br0" timeOffset="18483.687">8941 10614 535 0,'0'0'214'0,"0"0"-40"16,0 0-35-16,0 0-65 15,0 0-32-15,0 0-24 16,0 0 2-16,-32 139 13 0,32-120-3 16,2-4-22-16,9-5 4 15,4-6-3-15,3-4 14 16,4-8 23-16,1-4-11 15,3-7-20-15,1-4-11 16,-2-2-1-16,-3-2 0 16,-4 1 1-16,-7-1-3 0,-7 2-8 15,-4 4-24-15,-3 7-18 16,-7 2 0-16,1 7 27 16,3 5 3-16,3 0-16 15,3 2 9-15,3 6 1 0,8 0 19 16,5 3 8-16,1 3 1 15,2 2-3-15,-4 2 2 16,-1 4 13-16,-6-2 16 16,-4 1 0-16,-2-5 1 15,-1-4 1-15,3-5-11 0,5-6-22 16,5-2 3-16,8-6 7 16,6-3-3-16,3 2-6 15,1 2 1-15,-1 6 8 16,-5 6 8-16,-8 6-1 15,-2 3-10-15,-6 2-5 16,-1 0-2-16,0-4 5 0,2-5-13 16,2-3-52-16,4-3-34 15,6 1-28-15,3-3-43 16,3 0-19-16,4-3 35 16,2 2-194-16</inkml:trace>
  <inkml:trace contextRef="#ctx0" brushRef="#br0" timeOffset="20217.3321">11087 11053 763 0,'0'1'57'15,"0"0"-52"-15,0-3 6 16,0 0 44-16,0 2-25 16,1-4-1-16,0 0 1 0,0 0 0 15,0-1 4-15,1-3-3 16,0-4 0-16,3-3 0 16,2-4-10-16,4-10 4 15,6-5-4-15,4-9-4 16,4-6-7-16,5-5-1 0,3-5-7 15,2-7 1-15,-1-4-1 16,-3 0 1-16,0-3-1 16,-4 2 14-16,-7 6-16 15,-2 11 3-15,-7 11-1 16,-4 14 4-16,-5 15 4 0,-2 20 5 16,0 26-18-16,0 19-4 15,0 15 14-15,6 13 5 16,4 4-5-16,3-4-1 15,1-8-1-15,1-13-2 16,-1-12 0-16,-4-8-3 16,-3-9-26-16,-4-8-7 0,-3-7-22 15,0-5-59-15,-7-8-153 16,-4-2-193-16</inkml:trace>
  <inkml:trace contextRef="#ctx0" brushRef="#br0" timeOffset="20571.8916">11389 10709 665 0,'0'-9'101'0,"7"2"-62"16,13-2-20-16,7 1 69 16,6-2-43-16,4-3-39 15,2-8-62-15,4-3-94 16,-2-6 0-16,0-4-1 0,0-4-57 16,-3-3 156-16,-3 1 199 15,-4 0 43-15,-3 0-27 16,-5 1-51-16,-5 5-20 15,-2 5-15-15,-6 10-11 16,-4 5-4-16,-2 15-2 0,-4 13-20 16,0 15-29-16,0 13 6 15,-2 13 15-15,2 9 15 16,0 3 2-16,4 4-6 16,4-4-9-16,0-4-13 0,-1-5-10 15,-2-7-10-15,0-6-14 16,-4-8-12-16,0-7-25 15,-1-3-14-15,2-9-11 16,0-7-73-16,6-6-57 16,5-2-1-16,7-7-43 15,4-5-71-15</inkml:trace>
  <inkml:trace contextRef="#ctx0" brushRef="#br0" timeOffset="21217.6294">12274 10822 520 0,'11'-15'239'0,"-8"5"-39"15,-3 4-52-15,-7 5-66 0,-7 2-75 16,-2 7-6-16,-3 2 8 16,3 2 5-16,4-1-4 15,8 1-9-15,4-1-12 16,16 0 6-16,9 5 10 16,5 5 2-16,4 7 7 0,2 5 1 15,-3 4-1-15,-8 5 4 16,-9-3-4-16,-10 3-5 15,-6-2 8-15,-14-1 1 16,-10-1-5-16,-8-3 0 16,-5-3-2-16,-7-3 2 0,-4-4 3 15,-1-6-4-15,4-7-9 16,7-6-3-16,10-5-18 16,11-8-1-16,17-10-13 15,11-8 10-15,19-5 20 16,12-5 6-16,11-4-1 15,7 1 0-15,1 1 10 0,3-1-9 16,-4 1-3-16,-3 0 0 16,-3-2 0-16,-3-4 2 15,-5-3 7-15,-2 0 11 16,-8 0-8-16,-7 7 2 0,-6 7-2 16,-10 10-11-16,-7 6 3 15,-5 11 15-15,-7 5 6 16,-6 8-18-16,-2 9-11 15,3 7 3-15,2 4 0 16,4 1 1-16,6-2-2 0,6-2-4 16,6-6 4-16,2-7 5 15,1-6 4-15,2-6 4 16,1-2 0-16,1-5-3 16,-2-5 0-16,-4-4-4 15,-3 0 2-15,-5-3-1 16,-9-4-1-16,-4 4-2 0,-8-1-5 15,-4 1 1-15,-3 0-20 16,1 4-21-16,0 6-9 16,2 3-22-16,4 5-44 15,-1 1-77-15,3 1-118 16,5 6-284-16</inkml:trace>
  <inkml:trace contextRef="#ctx0" brushRef="#br0" timeOffset="21430.5644">13295 11079 1294 0,'6'-9'54'16,"2"-1"-67"-16,7 3-16 16,1 2 35-16,1 3-117 15,-5 1-83-15,2-1-201 0</inkml:trace>
  <inkml:trace contextRef="#ctx0" brushRef="#br0" timeOffset="21872.3707">15112 10812 809 0,'9'23'121'0,"-5"9"-71"16,-4 8 20-16,2 3 49 15,-2 1-60-15,3-4-20 16,-3-6 0-16,2-9-12 16,-2-7-9-16,4-7-15 0,1-7-1 15,0-4-24-15,2-8-57 16,-1-10-88-16,1-7-231 15</inkml:trace>
  <inkml:trace contextRef="#ctx0" brushRef="#br0" timeOffset="22256.0171">15244 10667 1046 0,'18'9'9'0,"5"11"-2"16,7 5 33-16,7 8 5 0,-2 7-17 15,-1 6 6-15,-3 3-12 16,-8-1-11-16,-8-3-5 16,-8-6 5-16,-5-6 19 15,-1-9 9-15,-2-8-9 16,0-7-15-16,2-6-16 0,9-3-4 16,3-9 11-16,7 1-1 15,1-1-3-15,2 4 0 16,-1 2 6-16,-3 7 10 15,-4 10-1-15,-4 3 2 16,-1 4-9-16,-2 0-3 0,1-2-7 16,3-3-4-16,3-4-26 15,3-7-24-15,5-3-41 16,5-2-71-16,6-5-89 16,4-3-107-16</inkml:trace>
  <inkml:trace contextRef="#ctx0" brushRef="#br0" timeOffset="23418.2177">18090 11047 774 0,'-2'2'99'0,"-6"-2"-12"16,-8 2-6-16,-3-2-21 15,-4 8-41-15,-6 2 4 0,-3 4 5 16,-3 4-7-16,1 2-6 16,5 2-14-16,4-6 0 15,10 0-4-15,10-4-1 16,7-8-6-16,16-4 16 15,9-6 12-15,7-5 19 16,1-1 20-16,2 3-13 0,-4 7-16 16,-4 6-19-16,-5 15-7 15,-3 8-2-15,-1 6 8 16,-1 1-5-16,3-4 0 16,4-3-3-16,1-8-39 15,3-7-38-15,1-6-34 0,-2-6-65 16,-1-1-90-16,-1-4-123 15</inkml:trace>
  <inkml:trace contextRef="#ctx0" brushRef="#br0" timeOffset="25034.3491">19454 10782 627 0,'3'-7'148'15,"-1"6"-41"-15,0 5-6 16,-2 19-69-16,1 12-8 15,-2 10 17-15,1 8-2 16,-6 5 17-16,-2-4 7 16,-2-4-8-16,-1-9-15 15,2-8-17-15,0-9-9 0,6-8-9 16,3-8-5-16,3-6-31 16,11-10 9-16,7-10 12 15,6-4 9-15,4-4 1 16,6-1 0-16,-1 4 2 15,0 5-1-15,-3 9 15 0,-4 8 5 16,-5 5-5-16,-6 13-4 16,-3 3 3-16,-4 5-7 15,-2 2-4-15,0-1-2 16,1-3 0-16,6-4 0 0,3-5-6 16,6-9 9-16,8-3-2 15,2-4 0-15,7-7-1 16,1-5-1-16,0-4 0 15,-1 0 0-15,-5-5 2 16,-6 0 0-16,-7-5 4 16,-9 2 1-16,-8-6-7 0,-6 3 2 15,-6 1-2-15,-8 6-3 16,-8 5-2-16,-5 9 0 16,-3 8-6-16,-4 11 3 15,1 7 6-15,4 9 3 16,6 7-5-16,8 5 0 0,11 1-2 15,6 2 2-15,16-5 0 16,10-1 1-16,8-5 7 16,7-9 3-16,6-6 8 15,4-7-1-15,4-9-3 16,-1 0-3-16,3-11-4 0,-2-4-4 16,-1-3 0-16,-3-5 1 15,-8 0 0-15,-4-2-1 16,-10-2 2-16,-4 1 1 15,-7 0-2-15,-5 1 0 16,-5 2-1-16,-2 1-1 0,-2 5-1 16,-5-2 0-16,-1 5 0 15,-2 2-3-15,-7 3-2 16,0 1-3-16,-1 6-1 16,-1 1 2-16,-1 2-2 15,-1 3 1-15,1 6 4 0,-3 3 4 16,3 2-1-16,-4 4 1 15,3 1-1-15,1 2-2 16,0 2 3-16,5 0 0 16,3-1-8-16,3 0-2 15,1-3 4-15,2-3 5 0,5-2-1 16,1-3 7-16,0-3-1 16,1-3 8-16,0-1 3 15,0-5-3-15,1 2 1 16,4-2 0-16,1-6-2 15,5-2-2-15,-1-2-4 16,1-1-2-16,1-1-2 0,0 0 2 16,-5 0 0-16,0-1 3 15,-1-1 7-15,-1 2-1 16,-3-2-4-16,-1 0-5 16,-2 0-2-16,-1 2 4 15,-3-1-4-15,-1 2 0 0,-2 1 1 16,1 1 1-16,-2 4-2 15,0 1 1-15,1 1 0 16,-3 3 0-16,2 0-1 16,-1-2 0-16,0 0-2 0,0 2 2 15,0 0-1-15,0 0 1 16,0 0-1-16,0 0 1 16,0 0 0-16,0 0-1 15,-1 0 0-15,1 0 4 16,1 0-3-16,-1 0 2 15,0 0-1-15,0 0-1 0,0 0 2 16,0-1-2-16,-1 1 1 16,1-1-1-16,-1 1 1 15,1-2-1-15,-1 2 2 16,0-1-2-16,-2 0-2 16,3 1 1-16,-2-2 1 0,2 2 0 15,0 0-1-15,0 0 0 16,0 2-1-16,0-2-3 15,-1 1 0-15,1-1 3 16,-2 0 1-16,1 1 1 16,0 1-1-16,0-2 0 0,0 3 0 15,0-2 2-15,0 6-2 16,-3-1 1-16,4 3-2 16,-1 2 0-16,-1 0 2 15,0 3-2-15,2-1 1 16,-1 0 1-16,3-1-1 0,-1 0 1 15,2-1 0-15,3 0-1 16,-2-2 2-16,1 0 0 16,4-2 0-16,-2-1 2 15,2-2 0-15,3-3 5 16,2 1 3-16,1-2 2 16,-1-3-6-16,1 3-3 0,-2-3-3 15,-2 2-2-15,-4-2-23 16,-2 2-26-16,-2 1-24 15,0-2-44-15,1-2-82 16,0-1-140-16,1-2-389 0</inkml:trace>
  <inkml:trace contextRef="#ctx0" brushRef="#br0" timeOffset="25751.6704">21301 10989 502 0,'2'-6'163'0,"3"3"-36"0,-3 3 11 16,-1 5-47-16,0 9-59 16,1 6 8-16,-3 7 14 15,0 2 5-15,-1-1-5 16,-2 0-21-16,-1-4-16 15,1-4-6-15,-3-5-2 16,7-5-4-16,0-7 1 0,9-2-13 16,6-5 15-16,10-7 2 15,9-5-5-15,11-1-2 16,5 1-2-16,0 2 2 16,1 3 17-16,-4 6-1 15,-3 3-11-15,-6 4 0 0,-5 4-6 16,-6 0-1-16,-5 0 1 15,-3-2-2-15,-8 1-2 16,-3-5 3-16,-4 2 2 16,-3 2 1-16,-3-1-6 15,-6 4-22-15,3 4 29 0,-4 5-3 16,2 1-3-16,2 1 0 16,4 0-5-16,2-4-2 15,7-4-6-15,10-3 15 16,9-7 3-16,6-2 2 15,8-4-3-15,3-6-4 0,3-4-15 16,-2-3 11-16,4-3 7 16,-2-5 0-16,4-3 0 15,1-7 4-15,-7-5-4 16,1-8 0-16,-7-7-2 16,-3-5 2-16,-10-2-9 0,-8-5 3 15,-4-1 1-15,-4 4-8 16,-7 9 28-16,-3 8-30 15,-3 11 9-15,-9 14 11 16,-7 19 5-16,-5 16-12 16,-5 23 1-16,-3 17 3 15,1 14 1-15,9 12 7 0,10 7-10 16,10-2-4-16,12-6 4 16,13-6-10-16,5-9-20 15,1-6-32-15,-1-10-37 16,-5-6-82-16,-8-6-155 15</inkml:trace>
  <inkml:trace contextRef="#ctx0" brushRef="#br0" timeOffset="27236.9627">4772 12115 191 0,'-4'0'617'0,"0"1"-611"0,4 10-1 16,0 8 7-16,6 9 33 15,-1 8-18-15,0 6 21 16,-1 2 25-16,-2-1-5 16,-2-5-11-16,0-7-21 15,-3-8-12-15,-1-8-6 16,3-5-9-16,1-8-4 0,1-5 1 16,10-13-7-16,3-5 5 15,6-6 0-15,5-3-4 16,6-2-1-16,0 6 4 15,1 9 12-15,1 10 9 0,-5 8 1 16,-3 15-13-16,-7 8-6 16,-4 6 1-16,-5 3-1 15,-4 0 0-15,-2-2-3 16,0-3 0-16,2-6-3 16,3-3-8-16,2-4-5 15,5-5 7-15,7-1 5 0,-1-4 0 16,4-2 2-16,2-3 0 15,1 0 0-15,-1-5 0 16,0-5 1-16,-2-3 1 16,-1-3 0-16,-4-5-2 15,-1 0 2-15,-5-1 1 0,-2 0 2 16,-5 5 18-16,-3 1 1 16,-2 4-5-16,-2 5-14 15,0 3 0-15,-6 4-4 16,-2 5-5-16,-2 5-3 0,1 5-1 15,0 8 5-15,3 2-1 16,5 3 1-16,1 0-3 16,7-1-3-16,6-3 6 15,7-6-2-15,5-6 8 16,7-6-5-16,4-5 3 0,5-8 2 16,3-11-1-16,4-11 5 15,3-6-7-15,-3-11 1 16,6-5 0-16,-1-6 2 15,-2-4-3-15,-6-1-1 16,-4-2 1-16,-6-1 2 16,-9 2 4-16,-5 5-1 0,-8 6-6 15,-7 15 2-15,-6 12-1 16,-3 18 2-16,-10 12-4 16,-2 22-5-16,-2 14 2 15,4 12 5-15,3 9 2 16,6 7-3-16,4-1 3 0,7-3 0 15,6-6-1-15,1-9 2 16,3-9-5-16,-2-10 1 16,-4-10-27-16,-1-8-42 15,-3-10-31-15,-5-4-84 16,-2-7-133-16,-5-8-333 0</inkml:trace>
  <inkml:trace contextRef="#ctx0" brushRef="#br0" timeOffset="27303.3293">6023 12325 642 0,'-12'-22'198'0,"7"3"-112"15,5 1-28-15,12 3-53 16,12 0-6-16,12 1 14 0,9 0-5 16,9 0-23-16,4 3-147 15,2 2-205-15</inkml:trace>
  <inkml:trace contextRef="#ctx0" brushRef="#br0" timeOffset="27989.0163">7911 12410 700 0,'0'-7'93'16,"0"4"-29"-16,-6 1 24 15,-4 1-9-15,0 1-41 0,-3 6-21 16,-2 3 11-16,0 2-5 15,-3 3-8-15,2 5-11 16,-1 0-3-16,4 0 7 16,3 1 8-16,5-4-5 15,5-3-10-15,12-3-2 0,8-6 6 16,9-2 2-16,8-2 19 16,8 2 1-16,2 1-2 15,1 2 3-15,-4 5 13 16,-2 2 2-16,-10 5-21 15,-7-2-14-15,-10 2-3 0,-6 1 0 16,-7-2 6-16,-2-1-2 16,-4-1-4-16,-1-5-1 15,1-2-15-15,2-7-6 16,2 0-8-16,7-8-2 16,8-3 14-16,3 0 11 0,6 0 10 15,1 5 17-15,3 5 6 16,-5 3-12-16,0 8-8 15,-3 2-8-15,1 1 1 16,-4-2-2-16,4-2 0 16,0-4-1-16,4-5-19 0,-1 1-51 15,2-3-56-15,1-3-57 16,-2-1-79-16,-2 0-40 16,3 0-66-16</inkml:trace>
  <inkml:trace contextRef="#ctx0" brushRef="#br0" timeOffset="28718.1718">9506 12506 727 0,'0'-10'102'16,"-5"0"-36"-16,-3 3 38 0,-3 3-6 16,-3 1-40-16,-7 3-55 15,-5 6-2-15,-4 5 7 16,-4 6 1-16,-1 4 0 16,1 8 14-16,3 2 4 15,6 4-9-15,7 1-7 0,9-5 1 16,7-2 2-16,6-10-5 15,13-6-4-15,6-12 5 16,12-7 5-16,5-17 25 16,8-10-3-16,6-10-19 15,8-14 0-15,2-10-8 16,1-7-7-16,0-3 0 0,-3-5 4 16,-6-4 7-16,-7 4-1 15,-10 6-8-15,-11 9-4 16,-12 14 1-16,-13 17-1 15,-9 17 0-15,-16 21-2 0,-9 29-20 16,-10 20 16-16,0 17 10 16,1 14-2-16,7 8-1 15,13-2-16-15,11-9-66 16,10-12-92-16,14-11-136 16,8-13-288-16</inkml:trace>
  <inkml:trace contextRef="#ctx0" brushRef="#br0" timeOffset="29053.4417">11516 12033 857 0,'34'-21'43'0,"-12"10"-18"0,-10 9 33 16,-6 15 38-16,-6 15-55 16,0 15-6-16,-4 15 28 15,-1 13-7-15,2 11-9 16,2 2-16-16,1-3 1 16,8-7-9-16,4-7-7 0,0-14-4 15,3-10-7-15,-1-11-2 16,-3-7-5-16,-2-9-33 15,-4-8-29-15,-5-7-57 16,0-4-71-16,-11-10-145 0</inkml:trace>
  <inkml:trace contextRef="#ctx0" brushRef="#br0" timeOffset="29184.3398">11507 12532 892 0,'18'-12'52'0,"8"4"-14"16,6 0 7-16,9 0-9 0,2-1-35 15,2-2-69-15,5-5-111 16,-2-7-72-16,-2-3-92 16</inkml:trace>
  <inkml:trace contextRef="#ctx0" brushRef="#br0" timeOffset="29867.7327">11943 12344 59 0,'38'-35'290'0,"-5"3"-12"16,-4 2-53-16,-4 5-40 0,-7 6-89 16,-5 6-68-16,-6 6-22 15,-3 8 9-15,-4 9 6 16,0 14-7-16,0 9-4 15,-3 9-9-15,0 9 4 16,0 2 6-16,-1 2 11 0,0-5-2 16,1-8 4-16,1-7-12 15,2-8-8-15,0-11-5 16,8-9-14-16,7-5-7 16,7-7 13-16,6-5 11 15,3 1 1-15,1 2 10 0,2 4 9 16,-3 6 4-16,-1 5-11 15,-2 6-1-15,0 4 2 16,3 0-7-16,2-5-7 16,3-3 1-16,6-7-1 15,2-3 1-15,2-3-1 0,-1-7-3 16,-4 0 1-16,-9 1-1 16,-6 0 0-16,-9 3 3 15,-12 3 0-15,-6 2 7 16,-13 2 2-16,-5 8-17 15,-4 4 0-15,-2 3 3 16,1 2 2-16,6 3 2 0,6-3-5 16,7-1 1-16,5-2-3 15,7-4 5-15,8-2 2 16,6-4 1-16,3-2 0 16,6-1 0-16,5-3 0 0,2-6 1 15,3 0-3-15,0-1-2 16,3-1-1-16,0 2 3 15,0 0 0-15,-4 3 0 16,-3 4 0-16,-6 2-2 16,-6 7 0-16,-8 4 0 15,-7 3 0-15,-5 3 2 0,-4 0-3 16,-3-1 1-16,-4-3-3 16,2-6 1-16,2-2 1 15,2-6-6-15,6-1-7 16,9-3-7-16,2-1 23 15,3 1 11-15,1 3 8 0,1 0 15 16,-1 5-12-16,-6 4-16 16,0 2-5-16,-2 0-2 15,1-1-35-15,-1-4-44 16,3-1-80-16,2-5-189 16,3 2-399-16</inkml:trace>
  <inkml:trace contextRef="#ctx0" brushRef="#br0" timeOffset="30756.2339">15606 12746 560 0,'-22'0'66'16,"-5"2"18"-16,-2 8 15 15,-1 4-17-15,1 4-42 16,3 0-7-16,6 0-19 15,6-3-15-15,10-3-3 0,4-5-1 16,15-6 14-16,5 0-6 16,7 1 18-16,3 3 25 15,3 5-14-15,0 5 1 16,-2 5 17-16,0 0-11 16,-3 0-20-16,-1-3-14 15,0-5-2-15,-1-6-23 0,1-4-34 16,3-3-28-16,1-5-110 15,1-6-243-15</inkml:trace>
  <inkml:trace contextRef="#ctx0" brushRef="#br0" timeOffset="32490.9657">16755 12755 677 0,'-10'-2'83'15,"-7"2"-43"-15,-6 2 18 16,-3 7 27-16,-5 4-17 16,0 7-6-16,2 5-9 0,1 3-16 15,5-1-4-15,9 0-5 16,8-4-14-16,6-6-17 15,19-8 5-15,12-7 9 16,11-11 9-16,14-12 7 16,8-11-7-16,8-11-8 0,5-8-6 15,4-7-2-15,0-5-1 16,0-4 10-16,0-5 13 16,-5-3-6-16,-7 0-11 15,-11 2-6-15,-10 5-2 0,-12 9-3 16,-15 9-7-1,-13 10 1-15,-10 10 1 0,-12 13-1 16,-13 12-4-16,-11 11 12 16,-9 22-8-16,-9 15 4 15,-5 17 5-15,0 15 0 16,4 9 0-16,10 4-1 0,9 0-1 16,14-4 2-16,12-9-4 15,10-10 1-15,13-11 2 16,10-10 3-16,9-11 4 15,6-11 5-15,9-10 4 16,1-12 5-16,3-1 5 0,-3-12-8 16,-3-3-5-16,-8-1-7 15,-8-1-2-15,-12 2 0 16,-7 1 4-16,-6 4 2 16,-6 3 5-16,-5 5-10 15,-3 4-9-15,0 9-5 16,-1 8 5-16,2 4 1 0,1 6-6 15,5 0-6-15,4 2 6 16,6-4 3-16,11-7-5 16,9-1 9-16,7-8 3 15,7-5 2-15,5-4 2 16,8-7 4-16,2-5 3 0,0-4-3 16,-2-3 0-16,-2-1-4 15,-5-2-4-15,-5 2-1 16,-5-1 3-16,-5-1-2 15,-8 1 0-15,-4 0 1 16,-2 4-3-16,-6 0-5 0,-5 3 3 16,-5 1 0-16,0 4 2 15,-4-2-6-15,-4 3 3 16,-3 1 0-16,1 3 0 16,-2 0 0-16,0 2 3 15,1-1-1-15,-1 5-2 0,1-3 0 16,0 6-7-16,-2-1 1 15,2 2-1-15,-1 0 0 16,-1 2 2-16,1-1 4 16,0 1 5-16,1 1 0 15,0 2-2-15,0 0 1 0,2 0 1 16,0 0 0-16,0 1-1 16,0 0 1-16,1 0 1 15,3 0-2-15,-1 0 0 16,4-1 0-16,1-1-3 15,2 2 1-15,1-4 2 16,4 2 3-16,1-2 1 0,1-1 7 16,3-1 2-16,-1 0-2 15,2-4-1-15,2 0 0 16,2-2 2-16,2 0 0 16,-2-1-3-16,2 0-4 15,-2 0 3-15,1-1-4 0,-4 0 2 16,3-4 4-16,0-1 1 15,2-6 0-15,5-1-3 16,-1-1-3-16,2-5-7 16,-1 0 7-16,-2-1-4 15,-5 1 2-15,-2 1 1 0,-3 1-1 16,-4 2 0-16,-3 3 2 16,1 3 2-16,-4 3 1 15,0 4-5-15,2 0-2 16,-3 1-2-16,0-1-2 15,0 2 0-15,0 0-2 0,0 0 1 16,0 0 2-16,0 0 4 16,0 0 0-16,1-1 0 15,-1 1 4-15,0 0-2 16,0 0-1-16,1 0 1 16,-2 0-1-16,1-1-2 0,0 2 2 15,-1-1-2-15,1 1 1 16,0 0-5-16,0 9-5 15,0 1 3-15,2 8 4 16,-2 8 0-16,4 6 3 16,-2 9 0-16,-1 6-2 0,-2 6 0 15,-8 6-1-15,-4-2-2 16,-4 2-12-16,-4-3 10 16,-4-4 8-16,-2-6-1 15,0-3 0-15,0-5-5 0,-2-1 2 16,1-6 0-16,1-7-11 15,2-5 0-15,4-8 7 16,4-9 9-16,6-5 0 16,8-15-2-16,4-13 0 15,15-11 2-15,7-13-1 16,11-12 5-16,9-9-3 0,13-8-1 16,10-2 2-16,9 3 11 15,9 2 0-15,4 11-6 16,-4 10 1-16,-5 14 1 15,-12 14-13-15,-15 11-11 16,-17 10 0-16,-14 12 5 0,-12 8-1 16,-10 12-10-16,-20 6 18 15,-11 7 5-15,-13 4-13 16,-9 0-18-16,-4 0-20 16,-1-7-9-16,7-3-35 15,10-7-94-15,10-6-142 0,13-7-197 16</inkml:trace>
  <inkml:trace contextRef="#ctx0" brushRef="#br0" timeOffset="34370.9644">19931 12706 673 0,'-1'-3'118'0,"-1"2"-39"16,-1 5 23-16,-2 9-64 15,-3 9-11-15,-3 6-6 0,-2 6 10 16,-1 3 16-16,-1-3-11 16,0-2-4-16,4-7-12 15,2-8-8-15,4-6-4 16,4-6-7-16,2-7-9 16,10-7 21-16,7-9 4 0,8-6 6 15,8-4-11-15,6-2 2 16,3 1 4-16,1 7 5 15,-4 6-6-15,-5 10-2 16,-4 8-6-16,-9 9-2 16,-3 10 4-16,-6 5-5 0,-4 2-6 15,-4 2-1-15,-3-2 3 16,-1-2 1-16,0-4 1 16,0-3 0-16,5-4-3 15,2-5-2-15,4-1 0 16,5-6 4-16,5-1 4 0,4-4 0 15,4-1 6-15,5-9-4 16,4-1-2-16,-1-4-5 16,-1-3 6-16,-4-4 1 15,-5 1-1-15,-7-4-6 16,-7-2 4-16,-7 1-3 16,-4 3-1-16,-3 5 0 0,-4 3-5 15,-6 9-1-15,-2 8 0 16,-4 2-4-16,-2 13 1 15,-5 7 2-15,3 6 3 16,-1 5 3-16,4 0-5 16,5 3-11-16,8-3 4 0,6-2 3 15,9-2-3-15,13-7 15 16,6-4-3-16,7-6 4 16,3-7 0-16,8-4 3 15,0-5 2-15,4-7-1 16,-3-3-3-16,-3-2-2 0,-3-1-2 15,-5-2 0-15,-8 0 1 16,-3 0 6-16,-6 1-5 16,-3 2-2-16,-5 1-1 15,-2 5-2-15,-6 4-1 16,-3 3 1-16,-2 1-2 16,-5 4-14-16,-6 9 14 0,-2 2 1 15,-3 6 3-15,1 3-3 16,-1 3-6-16,6 2-6 15,3-2 11-15,4-2 2 16,3-2-1-16,5-5-2 16,5-5 1-16,7-5 8 0,3-4 3 15,10-4 6-15,6-3-2 16,1-4-7-16,3-2-2 16,-1 3-2-16,-2 3 1 15,-4 4 0-15,-5 4-1 0,-4 6-1 16,-3 4 0-16,-5 1-1 15,-6 3-2-15,-4-3 1 16,-6 1 1-16,-1-1 3 16,-6-3 0-16,-1-1 1 15,-3-2-4-15,0-4-1 0,4 1 0 16,0-5-2-16,6 0-2 16,6-3-3-16,8-3 11 15,6-3 6-15,4 0-4 16,7-2 4-16,2-1-3 15,2 0-3-15,3-1-2 16,-4 1 0-16,1-1 0 0,-4-1 0 16,-2 3 0-16,-4 1 0 15,-2 2 0-15,-6 2 0 16,-7 3-5-16,-3 2-1 16,-5 2-1-16,-2 6-11 15,-8 2 18-15,-4 2-2 0,-1 3 3 16,-3-1-5-16,2 4-9 15,1-3-3-15,3-3 7 16,4 1-2-16,3-4 3 16,4-2 2-16,2-1 5 15,8-3 15-15,3 1 3 0,0-2-2 16,4 1 2-16,1-3-12 16,2 1-3-16,-2-5 1 15,5-2-4-15,2-2 3 16,1-2-5-16,4-3 1 15,2-3 1-15,2-2 2 0,2-4-1 16,1-2 1-16,-1-1 1 16,0-5-1-16,0-3-2 15,-4-5 4-15,-1-6-3 16,-2-2-5-16,1-4 2 16,-4-1 1-16,-5 1 1 0,-2 6-1 15,-4 6-1-15,-5 5 1 16,-6 11 2-16,-4 6 2 15,-5 7 1-15,-8 7-8 16,-6 3-2-16,-5 14 3 16,-5 8 2-16,-4 9 3 15,-1 12-1-15,1 9 2 0,0 6-3 16,6 3 1-16,6 0-1 16,6-4-3-16,3-3 3 15,10-7 2-15,3-7-2 16,5-5-3-16,10-6 6 15,1-5 3-15,4-6-5 0,4-1 7 16,1-6 6-16,-1-2 2 16,-1-3-6-16,0-2-10 15,-3-1-10-15,-2-2-21 16,-4 1-37-16,0-2-50 0,-3 0-53 16,-5-6-101-1,0 0-256-15</inkml:trace>
  <inkml:trace contextRef="#ctx0" brushRef="#br0" timeOffset="35986.4238">22981 12989 375 0,'1'-9'56'16,"1"1"-8"-16,-2 2 42 15,5 2-14-15,-3 0-21 0,-2 1-10 16,2 1-1-16,-2 0 5 15,2 0 4-15,-2 0-6 16,0 2 1-16,0-1-9 16,1 0-5-16,-1 1-2 0,0-2-2 15,0 0-8-15,2 4-8 16,-2-2-11-16,2 1-2 16,0-1 2-16,-1 0 3 15,0 0 5-15,0 0 3 16,-1 0-2-16,1 0 3 15,-1-1 1-15,0 1-1 0,0-2-4 16,0 2-7-16,0 0 1 16,0 0-3-16,1 0-1 15,0 2-1-15,0 4-5 16,-1 6 0-16,0 5 5 16,-1 5-3-16,-1 5 5 15,-2 4 6-15,-5 1 0 0,-2-1 6 16,2-4-7-16,0-3-5 15,-2-5 0-15,6-7 0 16,-1-4-1-16,4-7 4 16,1-2 6-16,2-7-2 0,3-6-2 15,5-4 13-15,5-5-1 16,3 0-2-16,8-2-8 16,4 3-3-16,6 2 0 15,2 3-4-15,-2 6-4 0,-3 8 4 16,-8 3 2-16,-2 6-4 15,-8 8-3-15,-8 5 1 16,-3 4-6-16,-1-1 6 16,-4 0 1-16,-1-5-2 15,2-3-2-15,1-4-3 16,1-5-2-16,2-1-10 0,6-4 29 16,5 1-5-16,3 2 9 15,8-1 6-15,6 2-5 16,3 0-4-16,3 0-1 15,0-3-6-15,0 0-4 16,1-3 2-16,-4-8 3 0,3 0-2 16,-5-5 0-16,-1 0-5 15,-4-2 3-15,-5 1 1 16,-8 1 0-16,-7 5 2 16,-5 1-9-16,-6 6 6 15,-8 5 6-15,-3 5-9 16,-5 11-1-16,-3 5 4 0,6 4 1 15,4 4-3-15,5-1 0 16,6-3-2-16,10-2 2 16,9-7 0-16,7-7 6 15,4-5 3-15,7-6 0 16,5-7-3-16,0-9 2 0,7-6-4 16,-2-5-3-16,2-5 1 15,-2-5 2-15,0-6-3 16,-3-3-4-16,-2-8-13 15,-1-2-13-15,-6-7 4 0,-2 0 15 16,-9-4 8-16,0 6-1 16,-10 7 2-16,-4 10 22 15,-8 13-13-15,-1 12 12 16,-13 12 1-16,-6 9-18 16,-5 19-3-16,-6 15 1 15,0 18 12-15,1 13 2 0,6 14-3 16,7 9-3-16,13-1-5 15,5-2-1-15,2-12 0 16,11-9-16-16,-4-14-13 16,-4-14-12-16,1-13-14 15,-7-10-34-15,0-9-27 0,-7-9-94 16,-6-8-229-16</inkml:trace>
  <inkml:trace contextRef="#ctx0" brushRef="#br0" timeOffset="36121.1403">23903 12844 1033 0,'47'-8'43'0,"15"5"45"15,20 4-1-15,18 8-62 16,3 3-16-16,-5-1-50 16,-13 0-396-16</inkml:trace>
  <inkml:trace contextRef="#ctx0" brushRef="#br0" timeOffset="37134.0156">3417 13214 684 0,'-7'-5'20'16,"2"2"57"-16,2 2 32 16,1-1-39-16,2 3-35 15,0 4-4-15,0 8-4 16,0 2 15-16,0 7 2 16,-4 8-8-16,-5 6-19 15,-8 5-3-15,-8 5-7 0,-6 4-2 16,-1 2 0-16,-3-2-3 15,7 0 2-15,8-3-2 16,9-3-3-16,11-4 5 16,6-5-3-16,17-5 4 0,7-7-1 15,13-9 1-15,8-7 20 16,6-5 18-16,5-8-11 16,1-5-24-16,-6-6-8 15,-4 2-24-15,-11-2-36 16,-5-2-33-16,-12-3-46 15,-8-3-240-15</inkml:trace>
  <inkml:trace contextRef="#ctx0" brushRef="#br0" timeOffset="37374.469">3883 13523 734 0,'62'18'124'0,"-3"6"-62"15,-1 8 32-15,-6 5-24 16,-11 7-9-16,-17 6-29 16,-17 5 17-16,-12 5-15 0,-19 2-5 15,-15 2-1-15,-10 4-9 16,-10 0-10-16,-4-1-6 16,-4-3-24-16,-3-1-102 15,1-1-98-15,-1-4-260 16</inkml:trace>
  <inkml:trace contextRef="#ctx0" brushRef="#br0" timeOffset="40875.65">4931 13352 637 0,'0'-11'44'0,"0"1"36"16,2 1 16-16,0 1 20 16,-1 3-28-16,1 3-30 15,-2 3 1-15,2 7-28 0,-1 15-37 16,-1 12 29-16,0 13 3 16,1 10 4-16,0 7 6 15,0 4 2-15,2-3-2 16,-1-2-7-16,-1-6-11 15,3-5-11-15,-2-6-4 16,0-3-1-16,0-7 0 0,0-8-2 16,-2-2-15-16,1-8-8 15,-1-4-30-15,0-4-28 16,0-4-4-16,0-5-39 16,0-4-67-16,-5-5-28 0,-4-8-260 15</inkml:trace>
  <inkml:trace contextRef="#ctx0" brushRef="#br0" timeOffset="41242.2225">4763 13783 783 0,'13'-4'74'16,"10"2"2"-16,9 3 50 16,10 5-37-16,8 1-43 15,8 2-25-15,6 0-17 16,-3-2-27-16,4-2-73 15,1-2-35-15,-3-3-2 0,-2 0 73 16,-4-2 34-16,-4-4 16 16,-10-1 12-16,-5 1 7 15,-13 0 34-15,-7 2 50 16,-13 1 14-16,-5 2-12 16,-13-1-2-16,-8 5-71 0,-10 4-20 15,-2 6-7-15,-4 6 8 16,-2 6-3-16,4 6 4 15,4 3 12-15,5 5 11 16,9-2-11-16,8 0-8 16,9-5-9-16,8-3-1 0,12-7 1 15,8-3 3-15,6-6 0 16,6-4-20-16,1-4-81 16,-1-5-52-16,-1 0-73 15,-5-9-4-15,-4-2-98 16</inkml:trace>
  <inkml:trace contextRef="#ctx0" brushRef="#br0" timeOffset="41370.9157">5622 13986 820 0,'-40'16'66'16,"-1"1"32"-16,4 3-55 15,4-2-56-15,9-2-114 16,7-3-55-16,10-6-104 15</inkml:trace>
  <inkml:trace contextRef="#ctx0" brushRef="#br0" timeOffset="41669.2368">5934 14027 695 0,'37'13'66'0,"-10"3"-18"16,-10 4 102-16,-6-1-94 0,-9 1-12 15,-3 1 9-15,-5-5-5 16,-3-4-21-16,3-5-15 16,0-6-8-16,6-4-6 15,3-8-34-15,9-3 2 0,5 0 29 16,3 2 9-16,3 4 28 16,-2 6 18-16,-3 4 6 15,-5 4-13-15,-5 6-27 16,2 1-11-16,-7 0-1 15,1-3 2-15,2-5-11 16,2-5-67-16,7-3-46 0,2-2-137 16,6-7-282-16</inkml:trace>
  <inkml:trace contextRef="#ctx0" brushRef="#br0" timeOffset="42102.9067">6871 13912 613 0,'-11'2'18'16,"-4"-2"-9"-16,2-3 63 16,0 0 7-16,-1 2 16 15,1-1 4-15,3 2-20 16,3-2-1-16,1 3-15 15,5 6-38-15,1 1-13 0,10 6 0 16,8-1 8-16,8 5 9 16,5-1 0-16,4 0-6 15,2 0-8-15,-4 1-10 16,-4-2 2-16,-8 1-3 16,-9 1 5-16,-8-2 5 0,-4 0 4 15,-11 1-5-15,-10-3-2 16,-6 1-5-16,-6-3 2 15,-5 0-4-15,-2-4 4 16,0-3-4-16,3-2-22 16,4-2-38-16,7-1-36 0,9-2-92 15,6-4-101-15,9-2-174 16</inkml:trace>
  <inkml:trace contextRef="#ctx0" brushRef="#br0" timeOffset="42419.767">7244 14043 692 0,'2'3'44'0,"-5"4"-10"16,-8 4 84-16,-2 5-72 0,-3 4-21 16,3 4-1-1,1 0 32-15,5 3-2 0,5-1-5 16,2-3 7-16,9-4-18 15,6-5-21-15,4-6-6 16,7-7 16-16,3-2 14 16,3-12-11-16,3-6-11 0,2-6 2 15,-2-1 8-15,-4-4-6 16,-9 3-7-16,-6-1-3 16,-11 4-6-16,-8 1-2 15,-14 3-8-15,-8 5-3 16,-5 6-13-16,-4 5-16 0,1 5-31 15,4 4-21-15,8 3-25 16,5 3-80-16,7-2-234 16</inkml:trace>
  <inkml:trace contextRef="#ctx0" brushRef="#br0" timeOffset="42851.5582">7883 14084 676 0,'3'20'64'0,"-1"4"-46"16,-2 3 83-16,0 1 4 15,-3-4-34-15,-4-4-23 16,1-6 17-16,1-6-11 15,0-5-6-15,5-6-3 16,2-9-20-16,9-7-25 0,4-6 2 16,11-4 3-16,7-2-2 15,8 0 3-15,3 5-9 16,1 2 0-16,4 8-40 16,-5 2-200-16,-2 7-160 15</inkml:trace>
  <inkml:trace contextRef="#ctx0" brushRef="#br0" timeOffset="43871.131">8519 14124 606 0,'5'6'23'0,"-2"0"82"16,2-1 21-16,2-2-36 15,1-1-7-15,5-7 15 16,5-6 2-16,6-9-23 15,7-6-33-15,7-6-16 0,3-6-2 16,6-4 7-16,-1 1 7 16,1-1-2-16,-6 0-9 15,-7 6-13-15,-5 8-10 16,-12 7-2-16,-7 11-7 16,-10 8 2-16,-12 17-33 0,-12 17 27 15,-10 14-3-15,-9 13 4 16,-4 11 6-16,-2 10-6 15,-1 5-8-15,4 0 3 16,1-1 7-16,5-3 6 16,4-3 1-16,5-9-2 0,5-9 5 15,8-7-6-15,6-14 1 16,9-9-2-16,3-11-2 16,5-11-5-16,9-10 6 15,3-15 15-15,7-10 12 16,2-12-2-16,5-9-6 0,0-9-7 15,0-3-3-15,-1 2-4 16,-3 8-2-16,-7 10-12 16,-2 13-6-16,-3 13 7 15,0 13 0-15,-1 4 6 16,1 5 3-16,3-3-2 16,6-3 6-16,5-9-3 0,5-16 1 15,8-7 2-15,3-9-15 16,5-7-5-16,1-5-6 15,4-4 22-15,0-3 4 16,-1-2 6-16,-2-2 8 16,-2-1-4-16,-8 0-7 0,-6 3-5 15,-11 4-6-15,-8 10-3 16,-10 8-11-16,-7 11 12 16,-10 12 1-16,-7 14-9 15,-6 10-4-15,-6 19 14 16,-1 11 2-16,-3 14 9 0,4 8-7 15,2 8 1-15,3 1-4 16,8-2-9-16,7-3 8 16,7-11 6-16,2-7 2 15,12-10-7-15,7-11 2 16,7-8 2-16,5-8-4 16,5-9 14-16,3-3 4 0,3-10-5 15,-3-2-3-15,-5 2 6 16,-6 1 13-16,-9 7-11 15,-8 1-14-15,-9 12-13 16,-2 7 14-16,-5 6-2 16,-1 3 3-16,5 1 0 0,1-3-1 15,1-7-3-15,13-6-7 16,5-9-3-16,3-3 23 16,2-12-6-16,1-3 2 15,-1-7 4-15,-2 0 4 0,-8-1 7 16,-5 1 1-16,-9-1-4 15,-5 4-14-15,-10 0-10 16,-7 4-2-16,-5 6-3 16,-1 5-9-16,2 4 0 15,2 5 2-15,5 1-10 0,6 5-20 16,6 1-50-16,7 0-58 16,2-1-24-16,12-1-86 15,2-1-265-15</inkml:trace>
  <inkml:trace contextRef="#ctx0" brushRef="#br0" timeOffset="44289.5288">9989 14052 620 0,'4'-6'170'16,"-3"3"-56"-16,4 1 30 15,-1 7-56-15,-4 7-72 0,1 7 13 16,-1 0 10-16,1 1 3 16,-1 0 1-16,0-5-25 15,5-6-13-15,3-5-8 16,6-3 7-16,2-4 3 15,2-4-2-15,2 1-2 0,-1 2-3 16,-1 3 0-16,-4 3 0 16,-2 4 8-16,-2 4 13 15,1 3-17-15,3-4-3 16,1-6-3-16,9-1-34 16,3-8 12-16,5-5-10 15,0-5-31-15,1 1-12 0,-3 1-41 16,-5 2-99-16,-4 0 74 15,-6 2-158-15</inkml:trace>
  <inkml:trace contextRef="#ctx0" brushRef="#br0" timeOffset="45307.242">11721 14027 628 0,'5'-5'88'0,"-5"2"-14"15,0 0 46-15,-5 2-42 16,-7 1-49-16,-4-1 2 16,-4 2-7-16,-4 6-1 0,-2 6 7 15,-1 3-4-15,1 4-5 16,4 5 0-16,7 1-8 16,9 1-9-16,6 0 6 15,14-4 1-15,14-3 7 16,9-5 9-16,11-6 0 0,8-7 0 15,7-3-4-15,5-10-4 16,1-4-11-16,-1-5-3 16,-3 0 8-16,-6 0 23 15,-10 2 3-15,-12 5-14 16,-12 2-19-16,-12 9-4 0,-12 2-1 16,-7 7-22-16,-13 8 19 15,-3 4 0-15,-5 8 1 16,0 0 4-16,5 1-2 15,8-3 0-15,7-4-2 16,7-7-3-16,15-5-1 0,9-6 0 16,8-4 14-16,6-5-3 15,5-7-2-15,1-4-3 16,-3-2-1-16,-7 1 3 16,-8-1-8-16,-9 2-9 15,-9 1-1-15,-8 1 1 0,-9 1-8 16,-7 4-6-16,-1 2 5 15,-2 5-1-15,3 1 2 16,6 4 5-16,8 4 0 16,6 1 3-16,13-1 13 15,10 0 4-15,6-2 1 16,10-2 6-16,6-4 5 0,-1-1 5 16,-1-4 11-16,-6-1 6 15,-7 1-16-15,-11 1-13 16,-11 3-3-16,-9 5 5 15,-4 5-19-15,-12 11 11 16,-6 5-5-16,-3 8 7 0,0 3-2 16,2 1 1-16,6-4 1 15,8-4 2-15,6-7 3 16,9-10-5-16,12-8-2 16,9-6 8-16,11-17 17 0,10-8-11 15,10-9-10-15,8-9-5 16,5-5 0-16,3-6 1 15,-5-5-3-15,-8-4 5 16,-10-3-5-16,-13 1-18 16,-12 1-2-16,-13 5 13 15,-12 9 2-15,-6 10 6 0,-16 13-12 16,-10 18 14-16,-10 13-3 16,-10 26-4-16,-3 21 9 15,-3 17-7-15,4 13 4 16,10 6 1-16,10 2-19 15,14-4-50-15,11-7-16 0,6-5-18 16,7-11-64-16,3-5-75 16,3-6-58-16</inkml:trace>
  <inkml:trace contextRef="#ctx0" brushRef="#br0" timeOffset="46651.7815">3443 14901 725 0,'-6'-14'27'15,"1"1"0"-15,0 4 23 16,4 5 32-16,0 1-3 0,1 2-34 15,-2 4-2-15,2 9-35 16,-1 10 4-16,-1 10 11 16,-2 10 9-16,-1 8 0 15,-3 6-4-15,-4 0 0 16,-1 0-14-16,-1-5-6 0,-3-4-4 16,1-4 0-1,2-5-2-15,1-5 0 0,5-4 0 16,3-4 0-16,5-4-1 15,3-7 6-15,12-2-2 16,5-3 12-16,10-7 10 16,7-2 4-16,8-6 4 15,3-7-1-15,6-1-10 0,-1-2-14 16,-1-1-7-16,-3 2-20 16,-9 2-18-16,-3 5-9 15,-12-1 4-15,-1 6-20 16,-8 0-66-16,-6 1-86 0,-9 0-221 15</inkml:trace>
  <inkml:trace contextRef="#ctx0" brushRef="#br0" timeOffset="46852.2802">3834 15287 481 0,'34'-1'257'0,"2"4"-120"16,3 8 14-16,-3 7-37 15,-6 4-50-15,-8 6-26 16,-11 5 1-16,-11 2 2 16,-8 2-12-16,-14 0-12 0,-7 1-11 15,-6 1-2-15,-6-1-1 16,2-1-16-16,-4 0-65 16,3 0-43-16,2-4-33 15,4-3-141-15,6-5-249 0</inkml:trace>
  <inkml:trace contextRef="#ctx0" brushRef="#br0" timeOffset="47670.5675">13594 14158 653 0,'1'-8'129'16,"-1"-1"-65"-16,-11 2 16 16,-3 3 21-16,-4 1-74 15,-8 1 6-15,-6 4 6 16,-2 5-19-16,-1 8 0 0,2 10 10 16,7 5-8-16,11 6-1 15,10 2-7-15,10 0-7 16,15-1 5-16,9-5 4 15,6-5-11-15,4-6-7 16,2-7-55-16,-4-3-80 0,-3-8-98 16,-3-2-48-16,-3-4-95 15</inkml:trace>
  <inkml:trace contextRef="#ctx0" brushRef="#br0" timeOffset="47804.2163">13735 14334 208 0,'-13'-12'496'0,"-9"6"-335"0,-11 4 14 15,-6 2-77-15,-10 9-72 16,-6 5-21-16,-3 3-3 16,1 2-33-16,3-1-102 15,4 1-214-15</inkml:trace>
  <inkml:trace contextRef="#ctx0" brushRef="#br0" timeOffset="52718.7987">4815 15893 615 0,'-5'-4'39'16,"-3"0"34"-16,5-2 16 15,2 0-24-15,1-2-22 0,0-1 9 16,6-5-9-16,2-5-9 15,6-5-3-15,1-7 1 16,4-6 0-16,4-5-10 16,1-6-14-16,4-3 0 15,0-6-2-15,1-2-2 16,0-3-4-16,-3 1 2 0,2-1-3 16,-4 2 4-16,-4 3-3 15,-2 3 18-15,-5 10 8 16,-3 7-5-16,-4 8-11 15,-3 7 2-15,-3 8 12 16,0 8 9-16,0 5-7 0,-1 4-13 16,-1 13-22-16,2 7 3 15,0 7 4-15,6 10 0 16,2 5 4-16,7 5-4 16,0 5 5-16,-1-2-1 15,2 1 3-15,0-2-5 0,-3-4 3 16,1-3-2-16,-2-6 0 15,-1-3-3-15,-4-4-4 16,-2-2-10-16,-2-3-4 16,-3-2-4-16,0-4-2 15,-1-4 7-15,-5-7-7 16,0-3-31-16,-3-5-62 0,-4-5-89 16,-3-8-49-16</inkml:trace>
  <inkml:trace contextRef="#ctx0" brushRef="#br0" timeOffset="52887.9465">4918 15401 704 0,'-8'-2'127'16,"4"1"-82"-16,4 1 33 16,17 4-23-16,10 0 32 15,7 2-10-15,7 0-7 0,9 2-39 16,1-1-28-16,-7 1-139 15,-1 0-185-15,-3 0-230 16</inkml:trace>
  <inkml:trace contextRef="#ctx0" brushRef="#br0" timeOffset="53218.7193">5571 15391 467 0,'4'7'216'0,"1"7"-202"15,2 7 37-15,1 4 33 0,1 7-14 16,0 8-25-16,0 4 8 16,-3 3-15-16,-3 0 4 15,-3 0-9-15,0-6-11 16,-7-6-7-16,1-6-2 16,-1-7 6-16,4-10-9 0,0-7-3 15,3-6 1-15,4-9 6 16,10-14-7-16,12-7-7 15,8-7 3-15,14-5 2 16,5 4 9-16,5 1-2 16,-1 8-9-16,-4 7-66 0,-4 7-128 15,-7 4-179-15</inkml:trace>
  <inkml:trace contextRef="#ctx0" brushRef="#br0" timeOffset="53552.6596">6546 15586 888 0,'-17'-6'27'0,"-5"1"0"16,-1 3 36-16,-5 0-23 0,-3 5-11 16,-4 7 7-16,0 8-15 15,7 4-1-15,6 6 18 16,12 4 4-16,10 0-27 16,9 1-9-16,14-3-1 15,5-5 3-15,5-4 2 16,1-5 7-16,-2-5-7 0,-2-7-9 15,2-1-88-15,-8-7-73 16,1-7-52-16,-3-6-19 16,-2-6-226-16</inkml:trace>
  <inkml:trace contextRef="#ctx0" brushRef="#br0" timeOffset="54169.027">6709 15140 729 0,'-4'-28'88'16,"0"6"-40"-16,0 9 30 16,1 2 28-16,1 10-39 15,-1 6-13-15,1 16-18 16,1 11-36-16,0 11-2 16,1 14 8-16,0 4-1 15,6 4 9-15,4-2-1 0,0-3 0 16,-1-8-3-16,4-3-3 15,-4-9 2-15,-2-4-3 16,-3-6 0-16,-2-3 1 16,-2-4-2-16,0-6-5 15,0-7 5-15,0-4-3 0,0-4-1 16,4-4-3-16,4-4 2 16,3-7-1-16,4-1 1 15,1 0 3-15,2 1-2 16,0 1 4-16,0 8 19 15,-1 4 6-15,-1 7-7 16,-1 6-15-16,-3 4-7 0,-1 6 0 16,-1-1 1-16,-4 1-1 15,1-3-1-15,0-4 1 16,2-3 0-16,2-7-2 16,3-4 1-16,5-2 3 0,3-5 1 15,2-5-2-15,5-2 0 16,-1-3-1-16,-2 3 0 15,0 1 1-15,-3 4 6 16,-5 4 0-16,0 3-1 16,-4 7 6-16,-1 8 7 15,-4 3-7-15,0 5-6 0,-1-1 0 16,-3 1-5-16,0 0 1 16,-3-7-1-16,-1-2-13 15,-1-5-31-15,0-4-27 16,-1-4-44-16,-4-4-115 15,0-8-270-15</inkml:trace>
  <inkml:trace contextRef="#ctx0" brushRef="#br0" timeOffset="54252.8705">7307 15726 759 0,'5'-3'183'0,"-4"3"-77"15,0-1-29-15,0 2-48 0,1 2-55 16,1 0-127-16,1-3-315 15</inkml:trace>
  <inkml:trace contextRef="#ctx0" brushRef="#br0" timeOffset="54619.099">7725 15209 141 0,'-3'-16'409'0,"2"2"-302"0,0 3 11 15,1 4 23-15,0 2-16 16,0 5-35-16,0 9-21 15,3 15-53-15,1 14-5 16,3 12 8-16,2 10-5 0,3 9-8 16,0 0 3-16,3-4 17 15,-1-6-8-15,1-9-12 16,-3-6-3-16,0-7-11 16,-5-7-44-16,-3-6-38 15,-4-6 12-15,0-8-22 16,-7-6-107-16,-6-5-180 0</inkml:trace>
  <inkml:trace contextRef="#ctx0" brushRef="#br0" timeOffset="55002.5942">7736 15584 715 0,'17'-2'23'16,"6"1"11"-16,7 1 36 15,8 6 53-15,8 0-59 16,4 1-37-16,4-1-3 15,0-1-20-15,-1-3-3 16,-6-1-2-16,-5 0-20 0,-8-3 9 16,-7 0 10-16,-7 1 10 15,-9-1 18-15,-5 3 3 16,-6 1 2-16,-2 0 5 16,-9 5 11-16,-7 2-27 15,-4 3-10-15,-2 5-7 0,-1 2-3 16,0 3 4-16,8 3 13 15,5 1 7-15,8 0-23 16,5-2-7-16,11-1 5 16,8-3-10-16,4-3-12 15,2-4-29-15,1-5-51 0,-2-3-41 16,-2-3-80-16,-1-4-72 16,-4-5-107-16</inkml:trace>
  <inkml:trace contextRef="#ctx0" brushRef="#br0" timeOffset="55093.8833">8363 15722 826 0,'-21'1'68'15,"-2"6"-28"-15,-1 3 52 16,0 1-65-16,2-1-24 16,4 0-44-16,4-2-102 15,6-3-106-15</inkml:trace>
  <inkml:trace contextRef="#ctx0" brushRef="#br0" timeOffset="55391.4616">8707 15706 775 0,'17'-4'113'0,"-8"0"-62"15,-8 3 71-15,-3 0-34 16,-11 3-18-16,-5 5-48 15,-6 4-15-15,-4 3-7 0,-2 4 2 16,-1 3 3-16,5 3 13 16,9 1-2-16,8 0-9 15,9 0-11-15,10-1 6 16,11-2 0-16,7-3 0 16,3-4-12-16,3-7-3 0,3-5-37 15,-2-3-52-15,-2-7-96 16,-1-9-142-16</inkml:trace>
  <inkml:trace contextRef="#ctx0" brushRef="#br0" timeOffset="55642.9144">9105 15130 171 0,'-2'-14'858'0,"-8"9"-831"15,-1 7-5-15,0 11 34 16,0 13-39-16,4 13-5 16,1 13-2-16,6 13-2 15,2 6 15-15,9 2 2 16,3-1-16-16,3-5-9 0,3-6-9 16,-2-11-40-16,-4-8-53 15,-2-7-71-15,-3-10-41 16,-6-8-92-16</inkml:trace>
  <inkml:trace contextRef="#ctx0" brushRef="#br0" timeOffset="56374.6749">8888 15536 88 0,'22'-3'716'0,"9"4"-692"0,10-1 38 15,10 0 57-15,9 0-69 16,6 0-25-16,3-1-24 16,-1-1-3-16,-5 2-63 15,-8-4-43-15,-9 1 78 16,-11 2 37-16,-8-2 68 0,-8 1 12 16,-9 2-20-16,-8 3-12 15,-2 5-14-15,-6 3-9 16,-6 5-18-16,-5 2-7 15,2 6-5-15,-1-1-1 16,4-1-1-16,4 0 1 0,3-6-2 16,5 0-2-16,7-7 0 15,6-5 6-15,9-2 3 16,5-4 5-16,5-4 7 16,4-1-6-16,4 0-6 15,-3 5-5-15,-1 2 6 0,-4 7-10 16,-9 3 0-16,-5 3 2 15,-8 2-1-15,-4 0 3 16,-4-4 10-16,-2-2 10 16,0 0-6-16,-1-5-14 15,-3-2-25-15,1-1 9 0,0 1 16 16,2-4-1-16,1-1 5 16,2-1-2-16,7 1 0 15,7-1-6-15,6 0 4 16,6 0 4-16,4 1-5 15,2 0 2-15,1-1-4 16,-1-2-13-16,-1 0 10 0,-3-3 6 16,-5 1 3-16,-1 0 9 15,-4-2 6-15,-2 1-12 16,-5-3-6-16,-5 1 0 16,-2 0 0-16,-6 1-2 15,-6 4-6-15,-6 1 0 0,-7 5-1 16,-2 7 1-16,-3 6 2 15,2 5 1-15,6 2 5 16,3 3 17-16,11-1-8 16,5 0-10-16,18-4 2 0,8-2 17 15,11-5 2-15,7-6-13 16,6-1-2-16,-1-3-6 16,-3-2-16-16,-3-4-57 15,-4 0-73-15,-7-1-133 16,-8-1-409-16</inkml:trace>
  <inkml:trace contextRef="#ctx0" brushRef="#br0" timeOffset="56903.0164">7131 15250 825 0,'8'1'364'0,"-1"-4"-771"16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32:11.1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1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2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3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32:11.1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14476 11918 542 0,'0'-7'10'0,"0"1"-8"15,-1 2 12-15,1 0 49 16,-1 2-32-16,0 1 23 15,0 0 4-15,0-1-8 16,0 5 5-16,0 0-31 16,0 6-30-16,-1 3 18 0,-2 7 11 15,0 5 10-15,-2 4-1 16,0 4-4-16,0 3-4 16,-1 3 2-16,-2 1 1 15,2 3-6-15,-2 4-9 0,-1 1-5 16,-2 5-4-16,1 3-1 15,-2 3 1-15,2 0 3 16,0 1 7-16,0 1-4 16,1 0-2-16,-1-1 1 15,1 2-3-15,-1-1-3 16,1-2 0-16,-2-1-1 0,1-2 0 16,0-1 0-16,-1-3 1 15,2-3-2-15,0-3 2 16,0-7-3-16,2-3 5 15,2-3 1-15,0-4 1 16,1-2 5-16,3 0-3 0,1-2 0 16,0 0-5-16,-1 0 0 15,3-3-1-15,-1 1-1 16,2-3-1-16,-1-2 0 16,2-1-6-16,4-3 0 15,-1-2 2-15,2-1 3 0,2 0 3 16,1-2 0-16,2 0-1 15,4-3 3-15,1 1 1 16,5-2-3-16,1-2 2 16,3-1-2-16,4 0 0 15,0 1 3-15,3-2 1 0,0 0-3 16,0 0 2-16,1 1-1 16,0 0-2-16,4 1-1 15,-1 1 1-15,1-2-2 16,4 1 0-16,2-1-1 15,-1-2 2-15,2 0-2 0,-1 0 1 16,1-3 1-16,-1 1 0 16,0-1 0-16,-1 3-2 15,3 1 4-15,-2-1-2 16,2 2 0-16,-4 1 0 16,1 2 0-16,-4 0-1 0,-2-2 1 15,0-1 0-15,0 0-1 16,-3 0 0-16,0 1 1 15,-2-1-1-15,-2 2 3 16,-2 0-4-16,-2 0 1 16,-2 0 0-16,-1 2-1 0,-2-3 3 15,1 1-3-15,-2-1 2 16,4 0 0-16,-3-3 1 16,0 0-1-16,-3-2 1 15,0 1-1-15,-1 1 0 16,-2 0-1-16,0 0 0 0,-2 2 0 15,3 0 0-15,-3-1 1 16,-1 1 0-16,1-1-1 16,-3-1 1-16,1 1 0 15,-3-2 0-15,-1 0 0 16,-2 2 0-16,-2-1-1 0,-1 1 2 16,-2 0-2-16,-1 1 1 15,3-1-2-15,-3 0 1 16,0 0 1-16,0-1 2 15,0 0 1-15,1 0 0 16,-1-4 0-16,0-2-3 0,1-2-1 16,0-2 1-16,1-2-1 15,-1-2 1-15,2-4 1 16,1-1 2-16,2 1 0 16,-1-4 0-16,1 0-1 15,-1-2-1-15,0 0-2 16,0-2 1-16,-1 0 0 0,-1-3-1 15,2-1 0-15,-3 0 1 16,3-2-1-16,-1 0 0 16,-1-2 0-16,0 1 0 15,1-2-1-15,-1 1 1 16,1 1 0-16,-1-1 0 0,0 2 0 16,-1 0 0-16,-2-1 1 15,2 1-1-15,-2-2 0 16,0 1 0-16,0-3-4 15,1 0-3-15,1 0 3 16,0 3 3-16,-2-1 0 0,3 3 1 16,-1 2 0-16,-1-1 0 15,1 4 0-15,-1-3 1 16,3-1-1-16,1 0 0 16,1-2-1-16,2-4-1 15,0 1-1-15,4 2 3 0,-4 2 0 16,-3 3-5-16,-4 4 3 15,2 3 3-15,-3 4 1 16,-5 2-1-16,-1 4 1 16,-1 0 0-16,-2 2-2 15,2 0 1-15,-1-1-1 0,0 1 1 16,-1 0-1-16,1-1 1 16,-1 0-1-16,-2 1 0 15,1 0-3-15,-3 1 2 16,2 1 0-16,-2-1 1 15,-1 1 1-15,0 0 0 16,0-1-1-16,-2 2 1 0,-2 0 0 16,0-1-1-16,-1 1 0 15,-1 1-1-15,-3 1 0 16,-1-1 1-16,-1 3-1 16,-2 2 1-16,-1-2 1 15,0 2-2-15,-5-1 2 0,6 2-2 16,-4-1 3-16,-1 0 2 15,-2-1-2-15,-1-1-1 16,0 2-1-16,-3 0 0 16,-1 0-1-16,-2 0-3 0,1 2 4 15,0 1-1-15,-1 0 2 16,-1 0 1-16,0-2-2 16,0 3 2-16,-1-2-2 15,0 1 1-15,-1 0-1 16,3 0 0-16,-1-1 1 15,2 0-2-15,-1 1 4 0,0-2-3 16,2 2 1-16,-1-2-3 16,0 0 2-16,3-2 1 15,2 2 0-15,1-2 0 16,1 1-1-16,2 1 0 16,1 0 0-16,2 1-1 0,1-1 1 15,4 1-1-15,1-1-7 16,3-1-11-16,3-1-8 15,3 2 1-15,3 0 4 16,4-2-13-16,1 2-40 16,0 0-85-16,3 1-104 0,-2 0-291 15</inkml:trace>
  <inkml:trace contextRef="#ctx0" brushRef="#br0" timeOffset="1">14259 8744 269 0,'-1'-7'375'15,"-3"-1"-372"-15,-2 5-2 0,1 3 35 16,-2 0-3-16,1 6-18 16,-1 8-1-16,1 3 0 15,1 5 8-15,-1 2 1 16,2 5 0-16,3 1 3 16,-1 2-1-16,4 5-4 0,-1 2-9 15,4 3-7 1,0 3-4-16,-1 1 1 0,-1 2 1 15,-1 1 0-15,-1 2 2 16,-2 4 3-16,-3 1 3 16,-1 0 3-16,0 2-2 15,0 2 1-15,1-1-3 0,0 0-3 16,-1-1-1-16,0-1-1 16,-2 0 0-16,2-2-2 15,0-2 2-15,-1-1 0 16,1-2-2-16,0 0-2 0,0-2-1 15,1-1 1-15,1 0-1 16,0-2 1-16,2-2-2 16,0 0 1-16,-1-4 1 15,4 0 1-15,-1-3 5 16,4-2-2-16,-1-1 0 0,3-3-3 16,-1 0-1-16,-1-2 0 15,1 0-1-15,-1 0 1 16,2 1 0-16,-3 1 0 15,1-1-2-15,0 0 2 16,1-1 2-16,0-2-2 16,2-1 0-16,0-4-1 0,1-2 0 15,2 0 0-15,0-2 0 16,0-1 1-16,2-2-1 16,-3 0 1-16,1-1 0 15,1 0-1-15,-1 0 0 0,1-1 1 16,-2 1-1-16,3-1 0 15,1 1-1-15,-1-2 3 16,1 1-4-16,1-1 4 16,2 0-3-16,-1 0 3 15,2 2 0-15,0-3 0 16,1 0 2-16,0 0-4 0,0-1 0 16,1 0 1-16,0-1 0 15,1-2-1-15,2 0 1 16,0-1 3-16,1 1 3 15,3-2 1-15,0 0-1 16,2 2-2-16,1 1-2 0,0-2-2 16,1 2 0-16,0-1 0 15,-1 1-2-15,1 0 1 16,0-2 1-16,1 1-1 16,1 1 0-16,3-2 1 0,2-2 0 15,3 1-1 1,1 0 0-16,3-2 1 0,-1-1 0 15,3 1-1-15,0-1 1 16,1 0-2-16,0-1 2 16,3 0-1-16,0 0 2 15,-1 0-2-15,0 0 1 0,0 0 1 16,-2-1-3-16,-1 1 1 16,1 0 1-16,0 0 0 15,-2-1-1-15,0 1 1 16,-4-1-1-16,-1-1 1 15,-2 2 0-15,-2-2-1 0,-2 0 1 16,-1 0-1-16,-1 2 1 16,-2-1 0-16,-1-2-2 15,-3 3 1-15,-3-3 0 16,-1 2 1-16,-7 1 1 16,-1-4-3-16,-5-2 4 15,-2 1-3-15,-2-2 3 0,-3-2 8 16,1 0 6-16,-4-1-1 15,2-1-2-15,-3 0-7 16,0-1 0-16,-1-1-1 16,-2-5 0-16,1-1-3 0,1-4-1 15,0-2 0-15,1-4 0 16,1-2-1-16,-2-3 0 16,2-4-1-16,0 2 1 15,0-4-1-15,0 1 1 16,0-3 0-16,-2 2-1 15,2-3 1-15,-2-1-1 0,2-2 0 16,-1-4 0-16,1-2-1 16,1-1 2-16,-1-2-2 15,1 0 2-15,0 1 0 16,-1 0-1-16,0 2 0 16,0 0 0-16,0 2 0 0,0-1-1 15,0 1 2-15,0 1-1 16,0-1 0-16,0 0 0 15,0 2 0-15,2-2 1 16,-1 0-2-16,0 4 1 16,1 0-1-16,1 1 1 0,-2 1 1 15,1 2-2-15,-1 0 2 16,-1 1-2-16,3 1 1 16,-3 0 0-16,1 2-1 15,-1 1 1-15,0 3 1 16,-1 1-1-16,1 2-1 0,-3 1 3 15,3 1-3-15,0 1 1 16,-1 1-1-16,0 2 1 16,-1 4 0-16,2-2 0 15,-5 3-1-15,1 1 1 16,-1 0 0-16,-2 1 1 0,-1 1-2 16,0 2 2-16,-1 1-1 15,-1-2 0-15,0 2 0 16,-2 2-1-16,0-2 2 15,0 3-1-15,-1 0 0 16,-2 3-1-16,0-2 0 16,-1 2-1-16,0-1 3 0,-2 1-1 15,0 0 0-15,1-1 0 16,-2 0 0-16,0 0 1 16,-1 1-2-16,-1 0 1 15,0-2 1-15,-2 3-1 0,0-1 0 16,-4 1 0-16,-1 2 0 15,-2 1 0-15,-3 1 0 16,-1 2 0-16,-1-1-2 16,-1 0 2-16,0 1-1 15,-1-2 0-15,2 1 1 0,-2-1 0 16,-3-2 0-16,0 1 0 16,-3 0-1-16,0 0 3 15,-3 3-4-15,1 0 2 16,0 1 0-16,0 0 1 15,0 0-2-15,1 0 2 16,0 2 0-16,-1-2-2 0,2 0 2 16,-2 1-2-16,1-1 2 15,-2 3-2-15,0-2 1 16,-3 2-1-16,0 1 3 16,-2-1-3-16,0 1 0 0,2-1 2 15,3 0-2-15,2-2 3 16,0 1-2-16,4-1 0 15,-1 0 0-15,3 0 0 16,-3 0 0-16,4 1 0 16,1 0 0-16,3-1 0 0,3 0-18 15,3 2-13-15,4-2-20 16,6 1-36-16,1 1-68 16,4 0-58-16,-1 2-226 15</inkml:trace>
  <inkml:trace contextRef="#ctx0" brushRef="#br0" timeOffset="2">12549 10656 260 0,'-9'0'38'0,"1"0"19"15,2 1 10-15,1-2-26 16,2 1 0-16,1-3 33 15,2 3-28-15,0-3-13 16,0 0 6-16,3 2-7 0,2-1 4 16,3 1 1-16,2-1 3 15,4 0 7-15,3-1-12 16,6-4 6-16,3 0-14 16,5-4-12-16,4-1-2 15,1-2-2-15,4 1-1 0,-2 0 4 16,1 5-5-16,-1 0-2 15,-2 3-4-15,0 3 1 16,-3 0-2-16,1 0 3 16,-2 1 8-16,2-4 0 15,1 1-4-15,2 0-5 0,1-2-2 16,-1 0-1-16,0 1 0 16,-1 1-2-16,0 0 2 15,-3-1-1-15,0 1 3 16,-1-2 1-16,-1-1 2 0,3 0 4 15,-2-1-1-15,1-1-4 16,1 1-2-16,1-1 0 16,0 1-2-16,-1 1 1 15,-3 1 6-15,0 0 3 16,-2 0-1-16,-1 2-4 16,4-3-1-16,1-1-2 0,2 0-2 15,2-1 0-15,0-1 0 16,-3 3-1-16,-4 0 1 15,-3 2-1-15,-4 2 0 16,-1 0-1-16,-3 2 1 16,-4 0 1-16,0 1 2 0,-2 0-2 15,-2-2-2-15,1 2 4 16,-1-1-5-16,3-1 3 16,1 1 0-16,4 0-1 15,-1-1 1-15,4 2-1 16,1-1 0-16,5 1-1 0,3 0 2 15,0 0-1-15,-1 0 1 16,-1-2-1-16,-2 2 0 16,-5 0 0-16,-4-1 1 15,-3-2 0-15,-2 2-1 16,-2 1 0-16,0-1 1 0,-2 1-1 16,-1-1 0-16,0 0 1 15,0 0 0-15,-2 2-2 16,-1-1 1-16,-1 1-1 15,-2 0 1-15,-2 0-1 0,1 0 1 16,-2 0-1 0,-3 1-1-16,0-1-3 0,-1-1-18 15,1-1-33-15,0-3-43 16,2 3-43-16,2-4-22 16,-2-2-111-16</inkml:trace>
  <inkml:trace contextRef="#ctx0" brushRef="#br0" timeOffset="3">14493 10171 313 0,'-11'-2'25'15,"2"-4"44"-15,0 2-27 0,1-1 7 16,2 0 8-16,1-1 11 16,1 0-6-16,0 1 5 15,1-3-11-15,1 2-5 16,0 0-8-16,1 1-6 16,0-1-4-16,0 4-4 0,-2-3-6 15,3 1-3-15,8 2-6 16,0 1-8-16,2-1-2 15,3-1 3-15,0 5-4 16,2 0 0-16,-2-1 4 16,-2 2 7-16,2 3 2 0,-3-1 6 15,-2 1-6 1,0-1-1-16,0 2-6 0,-2-1-2 16,-1 1-2-16,0-2-2 15,-1 2 0-15,-2 2 0 16,0-1 1-16,-1 1 6 15,1 0-1-15,-2-1-2 0,-1 2-4 16,0-1 0-16,-2-2-1 16,2 4-3-16,1-3 5 15,-2 1-4-15,-2 1 2 16,1 1 0-16,-1 1-2 16,1 1 1-16,-1 0 1 0,1 2 0 15,-1-1-1-15,0 0 0 16,1-1-1-16,-1 1 1 15,1-2 0-15,1 0-2 16,0 1 3-16,1-1-1 16,0 0-1-16,1 0 0 15,-2 1-2-15,3-1 3 0,0-1-1 16,0 0 1-16,-1 0-3 16,1 0 4-16,-2-2-1 15,0-2-3-15,0 1 5 16,-2-2-2-16,3-1 1 0,-1-1 0 15,-1 1-2-15,2-4 1 16,-1 1 0-16,0-2 0 16,1 3-1-16,0-3 2 15,0 0 0-15,0-2-1 16,0 1 1-16,0 1-3 0,-1-2 4 16,0 1-3-16,1-2-1 15,-1 1 2-15,-1 1-9 16,2 0-14-16,-1-1 5 15,1-1 3-15,1 2-1 16,-1-3 2-16,2 2-15 16,-1-1-47-16,1 0-45 0,0-3-99 15,0-1-173-15</inkml:trace>
  <inkml:trace contextRef="#ctx0" brushRef="#br0" timeOffset="4">12540 11797 577 0,'-12'0'-16'0,"2"-3"-3"16,2 2 23-16,7 0 12 15,1-1-13-15,0 1 42 16,1 4-27-16,7-3-3 16,3 4 32-16,4 0-4 0,6 2-3 15,5 0 4-15,3-2-3 16,4 2-15-16,3 1-4 16,4 1-9-16,4 1 5 15,1 1 9-15,5-1-4 16,2 2-13-16,-1 3 0 0,3-1 3 15,1 0 7-15,0 3 0 16,0-1-4-16,1 0-7 16,0 1-4-16,-1 1 3 15,-5 0-2-15,-1-1-1 16,-5 0-4-16,-1-1-1 16,-5 0 2-16,1-2 2 0,-1 0 2 15,0-1 0-15,-3 0 0 16,0 0-1-16,-3-1-2 15,-4 0-2-15,-1 2 0 16,-3 0-1-16,-1 0 1 0,0-1-1 16,1 1 1-16,-1-1-1 15,4 1 0-15,-1-2 2 16,4 2-2-16,1-1 0 16,0-2 1-16,-2 3 1 15,-2-1-2-15,0 1-2 0,-3-1 2 16,-3 2-1-16,-1-1 2 15,-1-1 0-15,-2 0-1 16,-1-2 1-16,-2 1-2 16,0 1 2-16,1-2-1 15,-1 3 0-15,-1 1 0 0,1 0 0 16,-1-1 0-16,-1 2 0 16,3-2 1-16,-4-1-2 15,1-2 2-15,-1 2-2 16,-2-3 2-16,2 1-1 15,0-1 0-15,-2 0 1 16,3 1-1-16,-3-3 0 0,0 0 0 16,-1-2 0-16,-2 0 1 15,-1-1-1-15,-1-1 1 16,-3 0-1-16,1-1-1 16,-2-2-16-16,-5 1-29 0,-1-2-27 15,0-1-89-15,-2-2-46 16,3-3-120-16</inkml:trace>
  <inkml:trace contextRef="#ctx0" brushRef="#br0" timeOffset="5">14506 12401 318 0,'-3'-4'161'0,"-1"1"-160"15,-1 0 1-15,2 2 28 16,-1 0-26-16,1-1 9 16,0 2 35-16,1 0 9 0,-1-3 5 15,2 4-9-15,2 1-15 16,4 1-27-16,3 3 16 15,1 2 17-15,4 2 0 16,1 1-17-16,-1 0-11 16,2 0-7-16,-2 2 1 15,-1-2-6-15,-1 1-1 0,-2-2-1 16,-5 0-1-16,-2 2-1 16,-6-2 3-16,-7 2 4 15,-9 1 1-15,-9 1 17 16,-7 0 5-16,-6 1-13 15,-7 0-6-15,1 0 0 0,-2-1 3 16,4 1-9-16,4-3-4 16,5-3-2-16,3 1-31 15,4-4-52-15,2 0-115 16,1-2-61-16</inkml:trace>
  <inkml:trace contextRef="#ctx0" brushRef="#br0" timeOffset="6">9301 9713 35 0,'-4'-1'91'16,"-1"1"-76"-16,0 1 5 15,0 0-8-15,0 1 3 0,2 0 7 16,0 0 7-16,2 2-16 16,-1-4-6-16,2 0 13 15,0 2 39-15,0 0-22 16,0-2-18-16,0 0 0 16,0 2 9-16,0-4 20 0,0 2 36 15,0-4-6-15,0-1-28 16,0-3-8-16,0-3-2 15,3-2 0-15,0-5-1 16,2-2 8-16,2-3-10 16,0-3-2-16,1-3-3 0,-1 0-9 15,2-1-4-15,-1-1-16 16,-1-3-1-16,0 0 1 16,0-4 1-16,-1-5 10 15,1-1 2-15,-2-6 2 16,0-1 5-16,1-1 2 0,-2 2-4 15,3 3-6-15,-2 6-10 16,-1 5-5-16,1 6 0 16,-1 4 1-16,0 0 0 15,-1 4-1-15,1 0 0 16,0-3 1-16,0-2-1 0,1 1 2 16,0-3-2-16,0 1 1 15,0 2-1-15,-1 1-1 16,0 5 1-16,0 3-1 15,-3 4 2-15,2 2-2 16,-2 4 2-16,0 2-1 0,0 0 3 16,0-1-3-16,1-2-2 15,1-2 2-15,-1-2 0 16,2-3 2-16,0-2-1 16,0-1-1-16,1 1 0 15,-1 0 0-15,0 4 1 0,0 4-1 16,-2 2 0-16,0 3-4 15,-1 2 3-15,-1 2 1 16,0-1 0-16,0-1 4 16,1-2-7-16,-1-4 5 15,1 0 3-15,0-3-3 0,0 1-1 16,1-4 1-16,0 2 6 16,-2 1-5-16,2 2-3 15,0 4 3-15,-2 2-3 16,0 0 0-16,1 3-1 15,0 0-10-15,3 1-51 0,3 4-22 16,-1 2-70-16,-1 3-131 16,-2-2-314-16</inkml:trace>
  <inkml:trace contextRef="#ctx0" brushRef="#br0" timeOffset="7">10406 12871 618 0,'0'-3'70'0,"0"1"-13"0,1-2 28 15,4 0-12-15,1 0-9 16,2 0-1-16,0-3-19 16,4-3-9-16,4-7 14 15,3-3-7-15,5-10-14 16,3-3-13-16,3-3-7 0,-1 1-3 15,-1 4-1-15,-4 6 5 16,-5 9-4-16,-3 9-2 16,-2 7-3-16,-2 6 2 15,-2 8 1-15,0 4 2 16,0 4-1-16,2 0 0 0,0-1-2 16,3-1 6-16,1-1 7 15,1-1 3-15,0-2 0 16,-1 1-6-16,-2 0-6 15,-2-1 1-15,-1 0 1 0,0-1 3 16,-1-2-2-16,-1-2-5 16,0-2-2-16,-1-1 0 15,-1-2-2-15,0 0 1 16,-1-3-4-16,1-1-16 16,-2 1-1-16,0-1-5 15,-2 0-15-15,0 1-31 0,1-3-44 16,-2 1-42-16,-1 0-99 15,-1 0-163-15</inkml:trace>
  <inkml:trace contextRef="#ctx0" brushRef="#br0" timeOffset="8">11883 8835 402 0,'0'-3'36'0,"0"3"-7"15,0 0 31-15,-1 0 20 0,1 0-50 16,0 0-20-16,0 0-13 16,-1 6 5-16,1 0 11 15,-1 4 10-15,1 2 8 16,-1 4-2-16,0 3-5 0,1 4-2 15,0 0-5 1,-1 2-2-16,1 2-6 0,-1-4-4 16,1 0-2-16,-2-3-1 15,2-1-1-15,-1-7 0 16,0-1-1-16,0-3 2 16,0-2-1-16,1-3 1 0,-1-2 1 15,-1-1-1-15,2 0 1 16,-2 0-20-16,1-4-37 15,-2-2-11-15,-1-2-71 16,-1 2-100-16</inkml:trace>
  <inkml:trace contextRef="#ctx0" brushRef="#br0" timeOffset="9">11784 9103 358 0,'-2'10'61'0,"2"3"-10"15,0 0 51-15,2-1-11 16,4-1-24-16,3-5 1 16,3-5 22-16,2-1-2 15,3-9-3-15,0-4-9 16,1-4-22-16,-1-1-21 0,0-1-12 16,-3 2-15-16,-2 5-4 15,-2 5-9-15,-2 5-80 16,-3 2-121-16,-1 3-255 15</inkml:trace>
  <inkml:trace contextRef="#ctx0" brushRef="#br0" timeOffset="10">13263 10204 293 0,'-12'-1'88'16,"0"-2"2"-16,-1 2 40 15,1 1-11-15,1-2-45 0,3 2 10 16,0 0-4-16,3 0-14 16,2-1-13-16,3 1-3 15,-2-2-20-15,4-2-17 16,3-5 2-16,1-3 33 16,2-8 7-16,1-5-7 15,0-9-11-15,-2-3-13 0,3-4-6 16,-4 3-7-16,-2-4-2 15,-2 3-10-15,-1 5 3 16,0 6 1-16,-2 6-1 16,0 6-1-16,2 4 0 0,0 3 0 15,10 5-2-15,1-2-5 16,7 2 2-16,2 3 3 16,5-2 1-16,0 3 0 15,0-3-3-15,-2 6-42 0,-5-3-11 16,-5 4-12-16,-4 1-6 15,-6 3-3-15,-3 2 1 16,-6 1-44-16,-8 1-87 16,-8 3-125-16</inkml:trace>
  <inkml:trace contextRef="#ctx0" brushRef="#br0" timeOffset="11">13262 9956 573 0,'15'-3'134'15,"4"-1"-70"-15,4-2 75 16,7 1-1-16,1 3-97 0,-1-1-37 16,-2 6-73-16,-4 5-187 15,-5 5-167-15</inkml:trace>
  <inkml:trace contextRef="#ctx0" brushRef="#br0" timeOffset="12">13029 12530 548 0,'-2'3'79'0,"1"0"-24"15,3 0 6-15,4-3 13 0,2 2 15 16,-1-3 6-16,2-5-19 16,-2-6 7-16,2-5-3 15,0-7-30-15,-1-7-22 16,-2-3-7-16,-1 0-11 16,-4-2-6-16,-3 2 0 0,-4 3 0 15,-1 5-1-15,-2 7-10 16,-1 5-7-16,6 4 0 15,1 8-2-15,3 1-1 16,3 4-20-16,8 3-8 16,3 0 13-16,4 1-9 15,1-1 11-15,2 0 6 0,-1-3-20 16,-5 2-39-16,-3-1-63 16,-7 3-52-16,-4 0-151 15</inkml:trace>
  <inkml:trace contextRef="#ctx0" brushRef="#br0" timeOffset="13">13173 12387 913 0,'25'-10'146'16,"-1"2"-82"-16,1 4-17 15,3 3-39-15,-1 1-20 16,-2 2-53-16,0 5-62 15,-4 0-167-15,-1 0-171 16</inkml:trace>
  <inkml:trace contextRef="#ctx0" brushRef="#br0" timeOffset="14">13123 12219 210 0,'2'-1'197'16,"-3"-1"-167"-16,-2 1 54 15,3 0-20-15,0 1-34 16,-2-2-7-16,1 2-1 0,1 0-9 16,0-1 5-16,0 1 9 15,1-3 12-15,-1 3-8 16,0 1-2-16,0-1 12 15,0 0 13-15,-1 1-11 16,2-1-17-16,0 1-10 0,0 0-7 16,-1-1 5-16,3 2 2 15,-2-2 5-15,2 2 3 16,3-2-4-16,-1 2 3 16,1-2-2-16,2 1-3 0,3-1-1 15,0 0 7-15,4-1 2 16,4-1-4-16,1 0-3 15,2 2 1-15,-1-2-11 16,-2-1-3-16,-4 2-4 16,-3-2 1-16,-2 1 0 15,-2 1 1-15,1-1-1 0,-1 0 2 16,-2 1-2-16,-1 0 1 16,0 0-1-16,-1 0-1 15,-2 1 0-15,0-3 0 16,0 3-2-16,-1 0 1 15,-1 0-1-15,0 0 1 16,3 0 0-16,-3 0-1 0,0 0 1 16,1 0 0-16,0 0 2 15,0 0-1-15,0 0 0 16,0 0 0-16,2 0 1 16,-2 0-2-16,0-1-1 15,1 1 1-15,0 0-1 0,0 0-1 16,-1 0 1-16,1 0 1 15,-1 0-2-15,0 0 1 16,-1 0 1-16,1 1-1 16,-1-1 0-16,1 0 1 15,0 2-2-15,2-1 1 0,-2-1 2 16,0 0-2-16,1 1 0 16,-2-1 0-16,2 1 2 15,0-1-2-15,-2 0 2 16,0 0-1-16,0-1 1 0,-2 1-11 15,0-1-11-15,0 1-9 16,2-3-29-16,-6 3-58 16,2-2-107-16,-1-3-233 15</inkml:trace>
  <inkml:trace contextRef="#ctx0" brushRef="#br0" timeOffset="15">13689 10981 549 0,'6'-9'6'16,"3"5"21"-16,5 1 54 15,0 2-34-15,4 1 7 16,-1 4-10-16,-1 3-13 15,-3 3 0-15,-6 2-14 16,-4 0-11-16,-5 4 1 16,-8 1 7-16,-9 3 4 0,-8 3 0 15,-6 4-10-15,-3 4 9 16,1-2 23-16,3 0-17 16,6-2-5-16,10-4-8 15,10-6 1-15,8-7-3 0,10-8-4 16,14-2 11-16,5-5 3 15,8-6-12-15,4-5-5 16,0-4-91-16,1-4-205 16</inkml:trace>
  <inkml:trace contextRef="#ctx0" brushRef="#br0" timeOffset="16">16746 8785 132 0,'-1'-5'306'16,"-2"1"-226"-16,1 0 20 0,0 3-1 16,-2 1-38-16,0 0-13 15,3 7-27-15,0 6-19 16,3 2-2-16,9 5 3 16,3 5 5-16,7 0 2 15,3 2 7-15,-1-1 11 16,-2-2-5-16,-4-1-8 0,-8 0-4 15,-6-4-3-15,-5-2-1 16,-9-1 8-16,-7-4 6 16,-3-4-4-16,0-5-6 15,0-3-3-15,8-11-3 16,4-9 0-16,7-8-5 0,10-4-2 16,11-4-3-16,7-2-3 15,2 4 5-15,1 1 1 16,-4 4 2-16,-6 4 3 15,-6 5 2-15,-9 3 12 16,-5 9 2-16,-9 2-13 0,-6 6-7 16,-5 6-5-16,-4 8-50 15,0 5-136-15,-3 4-165 16</inkml:trace>
  <inkml:trace contextRef="#ctx0" brushRef="#br0" timeOffset="17">13835 13703 385 0,'-7'0'8'16,"3"-1"62"-16,3-2 62 16,2 3-45-16,3-3-29 0,6-2 2 15,6 0 2-15,4 1 5 16,2 1-8-16,3 2-8 16,1 4-30-16,-4 6-16 15,-5 4-3-15,-6 5 1 16,-9 2-1-16,-2 4 2 0,-13 0 2 15,-6 1 0-15,-6 2-3 16,-4 0 1-16,1-1-5 16,3-2 4-16,3-3-5 15,9-4 4-15,8-3-3 16,5-2 1-16,7-5-2 0,10-2 2 16,3-1 3-16,5 0-3 15,5-1-1-15,2-2-6 16,0 1-98-16,2-2-139 15,-3-6-214-15</inkml:trace>
  <inkml:trace contextRef="#ctx0" brushRef="#br0" timeOffset="18">13947 11003 327 0,'-1'-9'83'15,"-4"1"15"-15,-3 3 31 16,-2-1-67-16,1 5-12 16,1 1-14-16,-1-2-20 0,3 4-4 15,1 5 4-15,4 3-7 16,0 2-3-16,2 4 4 16,3 4 8-16,4-1 4 15,4 3-3-15,0-2-2 16,4-1 3-16,-2-1-3 0,0-2 2 15,-2-1-3-15,-1-2-8 16,-2-2-5-16,-4-3 1 16,-3-1-3-16,-4 3 1 15,-5-5 6-15,-7 1 4 16,-5 0-5-16,-3-3-3 0,-2-1-2 16,2-4-1-16,7-9-1 15,5-4 1-15,10-6-5 16,4-5 1-16,11-1 4 15,8-4-1-15,4 0-1 16,1-1 2-16,-4 3-2 16,-3 4 5-16,-7 1 14 0,-6 6 19 15,-7 5-18-15,-7 7-12 16,-8 4-10-16,-3 4-8 16,-1 9-156-16,-2 1-159 15</inkml:trace>
  <inkml:trace contextRef="#ctx0" brushRef="#br0" timeOffset="19">16395 8606 322 0,'-5'-7'98'0,"3"-1"-27"16,0 1 26-16,0-1 7 15,4 3-37-15,-1-3-4 16,5 1-10-16,3 1-12 15,1 0 5-15,1 4 5 0,1 2-13 16,1 0-22-16,-1 8-11 16,-2 2-1-16,-2 2 6 15,-2 1 5-15,-1 1 1 16,-4-1 1-16,-1-3-1 16,-4 3 3-16,-4-3-1 0,-2 1-10 15,0-1-3-15,-1 0-1 16,3 2-3-16,2 0-2 15,4 1 0-15,1-2-1 16,3 2 1-16,6-1 0 16,3-1 2-16,3-1-1 0,2 1-5 15,2 1-73-15,-1-1-87 16,1-1-154-16</inkml:trace>
  <inkml:trace contextRef="#ctx0" brushRef="#br0" timeOffset="20">15779 11753 179 0,'-1'-14'74'16,"-1"-3"18"-16,2 2-14 16,-3 0-6-16,5 1 1 15,-2 2 10-15,3 0-8 16,2 2-11-16,2 0-2 0,3 2-11 15,4 3-10-15,3 1-3 16,5 1-16-16,2 1-13 16,-2 4-3-16,-1 1-1 15,-4 2 0-15,-4 4-3 16,-7 0 5-16,-4 4 7 0,-5 0 8 16,-5 1-7-16,-3 1-6 15,-4 1-3-15,4-1-6 16,1 1 3-16,4-2-4 15,4-2 0-15,4-1 1 16,3-1-1-16,8-2 5 0,3 0-1 16,2-3-4-16,3 0-5 15,-2-2-87-15,0-2-133 16,-2-4-115-16</inkml:trace>
  <inkml:trace contextRef="#ctx0" brushRef="#br0" timeOffset="21">16199 11579 779 0,'1'-1'68'0,"2"6"-3"0,4 7-35 16,7 7 48-16,0 4-36 16,1 4-16-16,-2 2-19 15,-2-1 0-15,-5-2-1 16,-4-4 9-16,-6-2 21 15,-8-8 11-15,-2-1-14 16,-2-7-10-16,1-2-13 0,0-4-7 16,6-5 0-16,5-7-10 15,6-7-28-15,7-6-2 16,14-2 18-16,6-4 12 16,6 1 4-16,1 0-1 15,-3 5 3-15,-6 5 2 0,-11 8-2 16,-12 3-4-16,-10 11-7 15,-16 3-29-15,-10 11-91 16,-5 5-117-16,-7 6-117 16</inkml:trace>
  <inkml:trace contextRef="#ctx0" brushRef="#br0" timeOffset="22">16857 10019 95 0,'0'-12'-3'15,"-2"0"7"-15,2 1-42 16</inkml:trace>
  <inkml:trace contextRef="#ctx0" brushRef="#br0" timeOffset="23">16863 9950 50 0,'0'0'98'0,"0"0"-39"16,0 0-12-16,0 0-11 16,0 0-4-16,0 0 24 15,0 0 5-15,2-37 41 16,-2 31 17-16,0 2-15 0,0 0-13 15,0 1-11-15,0 1-40 16,1 4-17-16,-1 2-22 16,1 3 10-16,0 4 14 15,1-1 5-15,2 2-6 16,2 1-1-16,1-1-5 16,4 2 5-16,2 1 3 0,3 1 0 15,2 2 3-15,5 3 3 16,3-1-3-16,1 5-8 15,0-1-4-15,3 2-5 16,-2 1-2-16,-2-2-3 0,1 0 0 16,-1-3-2-16,1 0-2 15,0-1 1-15,1-2-1 16,-1 0-1-16,-2-3 1 16,1 0-1-16,-2 2-2 15,-3-4 3-15,-2 1-4 16,-1 1 4-16,-1-3-5 0,-2-1 6 15,-2 1-5-15,0-3 4 16,-4-2-9-16,-2-1-13 16,0-2-8-16,-4-1-21 15,-1-1-26-15,-2-1-32 16,1-1-54-16,-4-1-76 0,-9-1-78 16</inkml:trace>
  <inkml:trace contextRef="#ctx0" brushRef="#br0" timeOffset="24">17268 10501 670 0,'10'9'22'15,"4"-1"82"-15,2 2 35 0,5 0-37 16,3 3-33-16,1 0-10 15,2-3-7-15,-2-2-13 16,1-1-11-16,-1-3 0 16,-3-3 3-16,-1 0-9 0,-1-3-6 15,-5-5-2-15,0-4 3 16,-4-5 0-16,-3-6-4 16,-1-5 5-16,0-9-8 15,-4-6-6-15,-1-5-3 16,0-1-2-16,-1 2 7 15,-4 5-8-15,-1 9-4 0,-4 7-5 16,-2 10-1-16,-1 11-25 16,1 4-68-16,-2 12-87 15,2 5-127-15,1 4-185 16</inkml:trace>
  <inkml:trace contextRef="#ctx0" brushRef="#br0" timeOffset="25">16498 12800 522 0,'2'0'37'0,"-1"0"2"16,4-1-16-16,4 0 58 15,5-7-9-15,6-6 11 16,8-8 1-16,9-11 4 16,9-8-8-16,6-8-2 15,6-7-19-15,2-1-19 0,-6 4-18 16,-3 6-10-16,-9 8-5 15,-6 7-6-15,-6 12 0 16,-5 5-1-16,-1 5-3 16,-1 2 0-16,-1 3 1 15,-2 1-7-15,-2 1-2 0,-3 0-5 16,-3 1-15-16,-3 0 10 16,-3-1 12-16,-4 0-55 15,0 2-42-15,-6-3-73 16,-7-2-232-16</inkml:trace>
  <inkml:trace contextRef="#ctx0" brushRef="#br0" timeOffset="26">17062 12197 656 0,'38'-6'7'0,"8"5"67"16,6 2 52-16,3 3-64 15,-2 8-47-15,-3 3 11 16,-9 2 17-16,-6 1-19 16,-10 3-9-16,-10 1-10 0,-6 1-5 15,-7 4 20-15,-8 3-5 16,-10 1-5-16,-4-1-2 16,-3 1-7-16,-5 1-28 15,0-4-56-15,-2-5-113 16,-2-6-165-16</inkml:trace>
  <inkml:trace contextRef="#ctx0" brushRef="#br0" timeOffset="27">18025 10362 696 0,'6'-3'53'15,"-4"2"-18"-15,-1 1-15 16,-1 10 2-16,0 4 30 16,-4 5 7-16,-1 4-14 0,1 3-24 15,0 3-2-15,2 2-4 16,-1-1 10-16,0 0-5 15,1 1-5-15,1-4 2 16,-1 1-2-16,1-6-5 16,0 1-3-16,1-2-4 0,0-1-2 15,4-4-2-15,2 0 0 16,2-3 2-16,2-3 10 16,1-1 11-16,1 0-11 15,3 0-5-15,1-1 1 16,-1 0 5-16,0-1-3 0,2 1 0 15,0-1-2-15,3-1 6 16,2-2-4-16,3-2-2 16,2-1-6-16,6 0 3 15,2-2-5-15,3 0 5 0,0-1-5 16,1-1 11-16,0 2 9 16,0 0-9-16,-2 0-2 15,-1 0-4-15,2 0 1 16,0-1 0-16,2 0-3 15,2 0 2-15,4 1-2 16,2-3 0-16,4 0-1 0,3 1-3 16,0 0 5-16,-2 0-5 15,3 2 4-15,-3-1-2 16,1 4-2-16,-2-2 6 16,1 0 0-16,1-2 2 15,0 1-1-15,1-3-4 0,4 3 0 16,0-2 0-16,3 1-1 15,0 2 1-15,1 0-1 16,-3 0 0-16,-3 0 1 16,0 3-1-16,-3-1 0 15,-2-1 1-15,-1 3-1 0,0-1-1 16,1-3 1-16,1 3 0 16,3-1 0-16,3 1 1 15,1 1-2-15,1 1 2 16,-1-1-2-16,0 1 2 0,-2 0-2 15,-3 1 2-15,1 0-1 16,-2 1 0-16,0-3 1 16,3 2 0-16,-1-2-3 15,3 0 3-15,3 1-2 16,-3-1 1-16,-1 0 0 16,0 2 1-16,-7-1-1 0,-5 1 0 15,-7 0 0-15,0-2 0 16,-4 2 0-16,-2-2 0 15,-5 1 0-15,-1-2 1 16,-4 0-1-16,-2 0-1 16,-3 0-1-16,-5-1 1 0,-4 2 2 15,1-3-1-15,-7-1 0 16,2 1 0-16,-3 1 1 16,-1-3 2-16,2 1-1 15,2-1 1-15,2 0 0 16,0 0-2-16,3-1 0 15,-1-1 0-15,-1 2 0 0,0-1-1 16,-3 1 1-16,-1 1 1 16,-2-3 5-16,-2-1 8 15,1-3-8-15,1 1-4 16,-4-1-2-16,2-2-2 16,0 0 1-16,-1-1-3 0,-1-1-1 15,0 0-1-15,-1 0 5 16,0 0 2-16,-1-4-2 15,-1 2-3-15,3-2-6 16,-1 0 0-16,3 0-3 0,-2-2 4 16,1 3 2-16,0-3 3 15,0 3 6-15,-1 2-3 16,0-1 1-16,0 2-2 16,1 0 2-16,1 0-1 15,0 0 0-15,-1 2-1 0,1 0 1 16,-2-2 1-16,2 1-2 15,0 0 1-15,0 1 1 16,1 0-2-16,0 0 0 16,0 1-2-16,-1 0-3 15,1 4 5-15,-1 1 1 16,-1 0-1-16,0 1-2 0,-1 0-3 16,1 0-3-16,-2 1 6 15,-2 0-1-15,2-1 1 16,-3 2 7-16,1 1-2 15,-1-1-2-15,-2 0-1 16,5 0 1-16,-5 1 1 0,2 0-2 16,-1-1 1-16,0 1 0 15,-4 1-1-15,2-2 1 16,-1 2 1-16,-3-1-4 16,2-1 4-16,-2 1 0 15,-1 0 0-15,1-2-1 0,-1 0 1 16,-1 0 0-16,-3 1-1 15,-1-2-2-15,-1 2 1 16,-3 0 0-16,-4 0 0 16,0-2 0-16,-1 2 1 15,-2-1 1-15,-1 0 1 16,-5 0-3-16,2 0 1 0,-2-4 3 16,-3 1-3-16,-1 0 0 15,-4 0-2-15,1 0 5 16,-3 0-5-16,0 1 3 15,-3-1 3-15,-1 1-4 0,-3 0 2 16,2 0-4-16,-2 0 4 16,0-1-1-16,-2 1 0 15,-1-1 1-15,-1-1-2 16,-3 1 0-16,0 0 0 16,0 1 1-16,1 0-2 0,-1 1 3 15,3-2 1-15,0 2 3 16,2-2-11-16,2 1 7 15,1-2-2-15,2 2 2 16,0-2-1-16,1 0 0 16,2 1 1-16,-1 0 3 0,1 2 2 15,0-3-2-15,1 3-3 16,2-2 0-16,0 0 0 16,1 1-2-16,3-1 1 15,-2-1 1-15,2 0-1 16,-1-1 0-16,3 2 0 15,-1 1 1-15,1 0 0 0,-3 1-2 16,1 0-1-16,-1 2 2 16,1-2 0-16,-1-1-3 15,3 2 3-15,2-1 2 16,0-1-2-16,3 1 0 0,0-3 1 16,0 2-2-16,0 0 1 15,0-1 2-15,-1 2 1 16,-2-1-1-16,-1 2-1 15,1-1 3-15,-1 1-1 16,1 0 1-16,0 1-3 0,1-3-1 16,0 0 0-16,0 2 1 15,3-2-1-15,-1 1 3 16,4-1 3-16,1 1 3 16,4 1-2-16,3-2-3 15,4 0 0-15,2 2-2 16,4-3-1-16,1 2-2 0,3-1 0 15,1 0-1-15,3 0-1 16,2 0-1-16,-2 1-6 16,6-1-6-16,-1 3-11 15,4-2-21-15,3 3-47 16,2-1-88-16,0-1-153 0</inkml:trace>
  <inkml:trace contextRef="#ctx0" brushRef="#br0" timeOffset="28">18079 9822 710 0,'-5'6'31'0,"1"4"-19"0,1 8 18 15,3 4 33-15,-3 4-10 16,3 2 14-16,6-1-1 16,1-2-15-16,2-4-3 15,3-2-22-15,1-5-21 16,4-3-8-16,1-2-8 0,1-2-105 16,-3-4-158-16,0-2-427 15</inkml:trace>
  <inkml:trace contextRef="#ctx0" brushRef="#br0" timeOffset="29">21412 10088 492 0,'17'-3'77'0,"-2"0"-12"0,3 2-15 16,-2 2-18-16,-5-1-18 15,-2 4-3-15,-3 0 14 16,-1 0 1-16,-2 2 3 15,-1 1 0-15,1 2-4 16,-2 4-7-16,-1 2 0 0,2 3 1 16,-2 4 4-16,-4 1 8 15,-2 4 3-15,0-1-5 16,0 1-1-16,2-2-7 16,1-1-7-16,3-4-10 15,0-1-2-15,1-4-2 0,3-2 1 16,0-3-3-16,-1-4 1 15,-1-3-8-15,0-1-12 16,-3-4-15-16,-1-7-24 16,-5-4-105-16,-2-6-89 15</inkml:trace>
  <inkml:trace contextRef="#ctx0" brushRef="#br0" timeOffset="30">21422 10194 378 0,'9'-3'263'0,"4"2"-164"0,5-2 4 16,3 6-36-16,2-2-64 16,3 3-17-16,1 0-97 15,-3-3-44-15,1-1-45 16,-1-7-22-16</inkml:trace>
  <inkml:trace contextRef="#ctx0" brushRef="#br0" timeOffset="31">21733 10072 532 0,'0'0'170'0,"0"0"-44"16,0 0 11-16,0 0-65 16,0 0-50-16,0 0 1 0,0 0-3 15,-16-21-12-15,15 38-3 16,1 4 0-16,3 3 3 16,7 4 11-16,3 2 11 15,0-1 1-15,-2 1-6 16,-2-3-13-16,-2-3-6 15,-5-4-5-15,0-2 2 0,-8-5-1 16,-1-2 3-16,-6-3 0 16,-3-3 1-16,3-5-12 15,-1 0-19-15,0-5-9 16,3-7 5-16,6-2-4 16,5-4 8-16,2-1 17 0,6-1 2 15,5-4 4-15,5 1 1 16,0-3 1-16,4 0 2 15,-1-4 16-15,0 0 12 16,-2 2 5-16,1 0 0 16,-5 4-10-16,-2 2 1 0,-2 5-1 15,-6 3-11-15,-4 6-7 16,-2 3-5-16,-9 4-11 16,-4 4-15-16,-2 6-33 15,-4 7-12-15,-1 1-30 0,1 1-73 16,1 0-68-16,4-3-194 15</inkml:trace>
  <inkml:trace contextRef="#ctx0" brushRef="#br0" timeOffset="32">22070 10084 489 0,'1'-5'359'0,"-1"-2"-274"15,-2 2-7-15,1 2-12 16,-3 1-35-16,-1 1-26 16,0 2 3-16,-2 2 8 15,2 3 6-15,-2 4-2 0,3 1-5 16,2 2 0-16,-1 1 6 15,2 2-4-15,1 0-10 16,-4 3-2-16,6-2-2 16,-2-1-2-16,3-1 4 15,-2-2-6-15,1-2 3 0,0-4 9 16,0-1 1-16,0-3 4 16,-2 0-2-16,2-2 1 15,-2-1-4-15,2 2-8 16,-2-1 0-16,2-1-1 15,-2 0-3-15,0 1 2 0,1 1-2 16,-1-2-1-16,0 1-2 16,0 1-4-16,0-1 4 15,0 1-1-15,-1-1 3 16,1 0 4-16,0-1 0 16,0 2-3-16,1-2 0 15,0 1-1-15,0 1 1 0,2-1 0 16,4-1 2-16,3 2 3 15,1-2-5-15,2-2 7 16,5 1 1-16,1-1 1 16,0-1 0-16,2-1-1 15,-6 0 0-15,-2 1-9 0,-6 0-13 16,-3-1-55-16,-4 3-40 16,-4-6-94-16,1-3-143 15,0-6-221-15</inkml:trace>
  <inkml:trace contextRef="#ctx0" brushRef="#br0" timeOffset="33">22211 10064 560 0,'-1'-2'247'16,"0"4"-120"-16,-3 9-46 0,-3 10-28 16,1 9 6-16,-6 10-27 15,0 5-4-15,1 4-14 16,-2-2-8-16,6-1-4 15,1-2-98-15,3-2-88 16,1-3-105-16</inkml:trace>
  <inkml:trace contextRef="#ctx0" brushRef="#br0" timeOffset="34">17820 12296 400 0,'0'0'114'0,"-1"-1"13"16,1 2-21-16,0 0-23 15,0 5-69-15,0 5-9 16,0 0 8-16,0 3 5 16,0 3 1-16,0 1-1 0,-1-1 2 15,0 1 2-15,1 0-5 16,-1-4-7-16,0 3 3 15,1-3-6-15,0 0-3 16,0-2-3-16,0 0 0 16,0-2 0-16,2-1-1 15,-2 1 0-15,1-4-1 0,2 2 0 16,3-2-2-16,0 0 5 16,2 0-2-16,3-1 0 15,0 0 2-15,3-2-1 16,-1 0 0-16,0-1-1 15,1-1 5-15,-1-1 4 0,-1 3-1 16,-1-5 3-16,1 2 1 16,1-1 3-16,0 0-8 15,0-1-1-15,1-1-1 16,2 3 1-16,-2-1 0 16,2-1-3-16,1-1-3 0,0 2 1 15,0-1-1-15,1 1 1 16,-1 0 1-16,1 0 2 15,0 0 0-15,-2 0 0 16,3 0-1-16,0-2 1 0,4 3-4 16,1-2 4-16,2-3-4 15,3-1 0-15,0 2 0 16,1-2 1-16,2 2-1 16,0 1 0-16,1 0 2 15,1 2 0-15,1-2 2 16,2 1-1-16,1-2-3 0,4 0 2 15,0 0-2-15,5-2 1 16,0 0 0-16,4-1-2 16,2 2 1-16,-2 0 1 15,1 1-1-15,-1 0-2 16,0 3 4-16,0-1-4 0,-3 1 2 16,4-1 2-16,-3 1-3 15,0-1 2-15,0-1-2 16,2 2 1-16,-3 0 1 15,3-2-1-15,-1 3 1 16,2-2 1-16,-1 4 2 0,-2-1-3 16,-1-1 0-16,-1 3-1 15,-1 0 0-15,-1-2 1 16,1 2-2-16,-2-1 1 16,2 0 0-16,-2 0 2 15,2-1-3-15,0 3 1 0,0-1 0 16,0 2 0-16,1 0 0 15,-2 1 1-15,0 0-1 16,-1-2 0-16,-2 2 0 16,1-3 0-16,-1-1 1 15,0 2-2-15,1-3 2 0,1 3-1 16,0-3 0-16,-3 2-1 16,3 1 1-16,-2-1 1 15,-2 1-2-15,1 1 2 16,-1-2-1-16,2 0 1 15,2-1-1-15,-2 0 0 16,1 0 0-16,0-1 1 0,-1 0-1 16,-1 1 0-16,-1-1-2 15,-4 0 4-15,0 1-2 16,-5-1 0-16,0 1 0 16,-4 0 0-16,-5 0-1 15,-2 0 2-15,0 0-2 0,-3-2 2 16,0 1 2-16,-2-1-4 15,-3 2 4-15,-1-4-3 16,0 1 2-16,-4 1-1 16,-3-3 2-16,1 1 2 15,-3-1 3-15,0 0-3 0,-2-3-3 16,2-1-1-16,-4 0 0 16,-2-2-1-16,3-1 0 15,-3-1 2-15,0-2-3 16,-1 1 1-16,3-1 1 15,0 0-1-15,0 0 0 0,0-1 0 16,4 2-1-16,-1-1-5 16,0 0-6-16,1-2 6 15,0 2 4-15,-2 1 2 16,0-1 1-16,-2 3-1 16,1 1 1-16,-1 2 0 0,2 0 0 15,-2 2-1-15,-2 1-1 16,2 0-2-16,0 0 1 15,-1 4-5-15,1-1 2 16,0-1 4-16,-2 2-1 16,3-1 1-16,-1 0 3 0,0 1-1 15,0-1 0-15,0 0 1 16,-2-1-2-16,0-1 1 16,0 2-1-16,2 0 1 15,-2-1-1-15,2-1 2 16,1 1-2-16,-1-1 1 15,0 1-2-15,0 0 1 0,0-1 0 16,-2 0-1-16,-1 2 1 16,1-2-2-16,-1 0 0 15,0 0 0-15,-1 2 2 16,3-1 1-16,-1 1 0 16,2 0-1-16,-4 0 1 0,5 0-1 15,0 1-1-15,-1-2-1 16,-1 2 0-16,0 1 0 15,-1-1-2-15,-1 1 4 16,1-1 0-16,-3 0 2 0,4 0-1 16,-2-1-1-16,0 0 0 15,0 0 1-15,1 0 0 16,-2 0-1-16,2 1 2 16,-2-1-2-16,1 1 0 15,0 0-1-15,-2 0-1 0,-3 0 3 16,2 0-1-16,-2 0 0 15,-1 0 1-15,-2 0-2 16,2 0 1-16,-3 0 2 16,-1 1-1-16,-1-1 2 15,-3 0 1-15,0 1 1 16,-3 2-3-16,-2-1-1 0,-4-2 1 16,2 3-5-16,-4 0 6 15,-6 2-5-15,1-1 4 16,-2-1 0-16,-4 1 0 15,3-1-2-15,-1 2-2 16,-1-2 4-16,-1 0-1 0,-1 1 5 16,0 0 3-16,1-1-1 15,-3 0-4-15,0 1 2 16,2-2-4-16,0 1 0 16,0-1-1-16,-1 0-1 15,-1-2 2-15,1 2-4 0,-3-1 5 16,2-1-3-16,0 2-1 15,2-2 3-15,-3 0-2 16,3-1 2-16,-1 0 1 16,1-2 0-16,0 2 0 15,1 1-4-15,1-3 2 0,0-1 0 16,1 1 0-16,-1 0-1 16,2-1 2-16,-1 2 2 15,-1-1-1-15,2 0 0 16,-1 2-2-16,2-1 1 15,1-1-3-15,-1 1 3 0,3-1-2 16,2 1 1-16,0 0-2 16,-1-1 1-16,0 3 0 15,-1-2 0-15,1 1 0 16,-1 0-1-16,-2-1 2 16,1 2-1-16,2 0 1 0,0 0 0 15,-1 0-2-15,1 0 1 16,-1 0 1-16,0 2-3 15,-3-1 1-15,-2 1 1 16,0 2 2-16,-1-1-1 16,0 2-2-16,-1-1 2 0,1 0 0 15,2-1-1-15,-1-1 1 16,0-1 0-16,1 0-1 16,-2 0 2-16,-2-1-3 15,1 1 3-15,0 1-1 16,-2-1 3-16,1 1-3 0,0-1 0 15,-2 1 1-15,3-1-1 16,0 1 0-16,1-1 1 16,3 1-1-16,2-4 0 15,3-1 0-15,3 2-1 16,0-1 0-16,4 1 3 0,1-1 0 16,-1 2 0-16,7-1-3 15,0 1 0-15,2 0 1 16,2 0 0-16,3-2-2 15,2 2 1-15,0-2 0 16,4 1 2-16,0 0-1 0,0-1-1 16,1 1 1-16,0-1 0 15,-2 1 0-15,4 0-1 16,-2 1 0-16,1-2-2 16,2 1-1-16,0-1-5 15,-1 1-1-15,0 1-2 0,1-2-5 16,0 1-6-16,-1-1 2 15,3-1-5-15,1-1-19 16,-1 1-13-16,1-1-22 16,2-1-91-16,-4-1-88 15,2 0-308-15</inkml:trace>
  <inkml:trace contextRef="#ctx0" brushRef="#br0" timeOffset="35">17870 11930 559 0,'0'-8'45'15,"-2"5"14"-15,1 2 44 16,0 5 9-16,0 9-87 16,1 7 14-16,1 4 19 15,1 3-20-15,-1 2-11 0,5-2-8 16,1-4 1-16,2-5-12 16,1-3-11-16,4-2-10 15,0-4-55-15,1-3-123 16,-3-2-128-16</inkml:trace>
  <inkml:trace contextRef="#ctx0" brushRef="#br0" timeOffset="36">21473 11801 477 0,'9'-6'144'0,"3"-2"-99"16,5-1 42-16,5 2 26 15,5 0-29-15,0 2-28 16,-4 2-15-16,-3 3-25 15,-4 0-12-15,-6 2-1 16,-6 7-7-16,-3 2-3 0,-1 5 13 16,-1 4-5-16,-4 3 0 15,-2 4 5-15,2 2-2 16,-3 1 5-16,0 0 2 16,2 0 6-16,1-4-4 15,1-1-4-15,0-4-5 16,2-5-2-16,1-3 0 0,-1-4-11 15,1-5-53-15,1-3-60 16,0-5-92-16,-1-7-55 16</inkml:trace>
  <inkml:trace contextRef="#ctx0" brushRef="#br0" timeOffset="37">21544 11919 554 0,'2'-3'65'16,"6"3"4"-16,3 0 4 15,5 2-41-15,4 4-35 0,0 1-84 16,4-3-135-16,2-2-153 16</inkml:trace>
  <inkml:trace contextRef="#ctx0" brushRef="#br0" timeOffset="38">21833 11861 503 0,'0'0'85'0,"0"0"7"16,0 0 25-16,0 0-12 15,0 0-65-15,0 0-39 16,0 0 16-16,-25-21 9 16,23 34-1-16,1 3-12 15,4 5 7-15,7 3 11 0,-1 1-2 16,3 1 6-16,-2 3-8 16,-3-3-7-16,-5 0-10 15,0-3-9-15,-6-2 4 16,-3-3 1-16,-3-5 6 15,-2-3-3-15,3-4-3 0,-4-6-3 16,1 2 0-16,2-7-22 16,2-5-10-16,6-5-3 15,6-4 1-15,5-5 27 16,9-1 3-16,7-4 9 0,2 0 4 16,5-3 3-16,-2 2 12 15,-2-1 8-15,-2 0 11 16,-7 4-3-16,-4 3-12 15,-8 2-18-15,-7 4-8 16,-3 4-7-16,-13 4-2 0,-5 5-2 16,-6 5 1-16,-1 0-51 15,-2 9-42-15,2 5-33 16,3 2-135-16,0 0-146 16</inkml:trace>
  <inkml:trace contextRef="#ctx0" brushRef="#br0" timeOffset="39">22288 11873 480 0,'0'-11'107'0,"0"0"-41"16,-3 4 17-16,-1 3 9 0,0 3-32 16,-2-1-18-16,-2 4-16 15,-2 5-15-15,-4 4-4 16,0 5 1-16,-3 7 0 16,1 3 7-16,1 3 7 15,4 3 0-15,7-3-9 16,0-1 1-16,10-4-8 0,7-5-4 15,7-6 5-15,3-5 5 16,3-4-5-16,1-2-3 16,0-4-36-16,0-6-69 15,-4-3-102-15,-4-3-56 16,-3-3-49-16</inkml:trace>
  <inkml:trace contextRef="#ctx0" brushRef="#br0" timeOffset="40">22400 11997 222 0,'-4'-6'217'0,"-7"4"-49"16,-3 4-35-16,-1 6-22 15,-3 8 4-15,3 6-63 0,2 0-33 16,1 6-13-16,5-1-3 16,4-2-3-16,3-2-89 15,3-3-147-15,4-5-120 16</inkml:trace>
  <inkml:trace contextRef="#ctx0" brushRef="#br0" timeOffset="41">22288 10846 443 0,'3'-3'41'0,"-3"3"8"16,1-3 8-16,0 2-27 16,-1 1-13-16,1-2-13 15,1 4-5-15,-2-2 1 16,0 1 2-16,0 1 8 16,0-1 6-16,2-1 9 0,-2 1 14 15,3 0 1-15,-2-1-2 16,7 0 3-16,2 1 8 15,3-2-6-15,3 1-5 16,4 1-9-16,2 0-12 16,6-1-9-16,0 4-2 0,6 2 3 15,6 1 5-15,7 1 2 16,7 0 0-16,5 5-3 16,5-1-6-16,1 5-1 15,-2 4-2-15,1 4-4 16,-5 2 2-16,-5 3-2 0,-2 3 0 15,-6 2 0-15,-6 1 0 16,-7 1 0-16,-4 1 0 16,-8 2-1-16,-1 2 1 15,-3-2 1-15,-1 2 0 16,0 0 1-16,-1-1-5 0,-1 4 8 16,1 0-9-16,-3 3 6 15,-3 0-2-15,-3 0-2 16,-2-1 1-16,-3-4 2 15,-4-2-1-15,-5-1 5 16,-3-6-6-16,-3 0 4 16,1 0-1-16,-2-1 1 0,-2-2-4 15,-3 0 4-15,0 0-4 16,-4-3 4-16,-4 0-1 16,2-3-2-16,-1 0 2 15,-2-1-1-15,-1 1 2 0,-1-5-3 16,-2 4 3-16,2-4-1 15,1 1-2-15,0-2 1 16,4 0 0-16,0-2-1 16,6-1 1-16,-1-1-1 15,5-3 0-15,0 0-5 16,4-2-29-16,0-2-40 0,1-1-72 16,1-2-64-16,-2-3-186 15</inkml:trace>
  <inkml:trace contextRef="#ctx0" brushRef="#br0" timeOffset="42">21903 12572 436 0,'13'-3'10'0,"3"0"56"15,6 2 24-15,7-2-21 0,6-3 12 16,7-3 7-16,8-2-10 16,6-2 5-16,4-1-25 15,-5 0-26-15,-1 2-16 16,-8 1-11-16,-6 3-6 16,-5 2 4-16,-5 2-2 0,3 2 0 15,4 0 6-15,5-1 6 16,4 4 0-16,1 0-5 15,-4 0 1-15,-5 0 3 16,-10 0-4-16,-7-1-2 16,-7 0-7-16,-6 0 2 15,-1 1 8-15,-3 0 8 0,1 0-9 16,1 0-7-16,-1 1-1 16,-2 0 1-16,3-1-4 15,-4 3 4-15,0 3-6 16,0-1 4-16,-3 3 5 0,-1 0-3 15,0 0 5-15,1-2-3 16,0-1-5-16,0 1 3 16,-1-3 2-16,0 2-5 15,2-1 5-15,-4 2-2 16,-4 1-2-16,1-1 3 16,-4 3-3-16,-2-1 6 0,-1 0-4 15,2 0-2-15,-2 0 4 16,3-1-4-16,0 0 0 15,-1 1 1-15,-5-1-1 16,1 2 3-16,-3 0-4 0,-4 0 2 16,0 2 0-16,-5 0 1 15,-4 1-4-15,-1 0-4 16,-5 2-2-16,-3 1 3 16,-5-2 0-16,-6 3 1 15,-3 1 5-15,-7 0-1 16,-5 0 1-16,-6 2 0 0,-4 0 1 15,-3 0-1-15,-4 2 1 16,-1 0-4-16,-3-2 6 16,1 2-3-16,0-3 4 15,-1-2 0-15,-3 0 6 16,-3-2-4-16,0 0-3 0,-2-2-2 16,-2-1 0-16,-1-1-1 15,-1-3 0-15,1-2-2 16,-3 0 4-16,1-3-2 15,2-1 0-15,-1-1 1 16,-1 1-2-16,1-2 2 16,1 2-3-16,-2-1 3 0,-4 0-1 15,4 2-2-15,0-4-5 16,1-1 1-16,2 2 2 16,3-4 1-16,3 1 1 15,0-1 1-15,1 2 0 0,5 2-2 16,4-3 4-16,0 6-2 15,0 3-1-15,6 1 2 16,1 3-2-16,2 1 3 16,2 2-2-16,5 0 1 15,4 1-3-15,3 2 2 0,5 0 0 16,4 0-1-16,4 0 2 16,6 2-2-16,2-1 1 15,2 1-1-15,3 0 4 16,3-1-4-16,2 4 1 15,4-3 3-15,4 0 4 16,5 1-2-16,6-1-1 0,5 0-3 16,2 0 1-16,4-4-1 15,4 2 5-15,7-4 8 16,0-1 3-16,4 0 0 16,1-2-1-16,1 0-5 0,0-2 2 15,1-1-2-15,1-1-2 16,-2-2-5-16,2 0 2 15,-2-2-3-15,-2-2 1 16,1 1 0-16,-3-4-1 16,-1 2-1-16,-4-2 0 15,1 3 0-15,-2 0-1 0,-1 1-2 16,0-2-16-16,-4 2-16 16,2 1-19-16,-3-1-62 15,-2-1-18-15,0 0-68 16,0-5-17-16,-2-4-188 15</inkml:trace>
  <inkml:trace contextRef="#ctx0" brushRef="#br0" timeOffset="43">18627 13382 235 0,'0'-4'19'15,"-1"3"6"-15,-1-1 41 16,1 1-45-16,-1 1 14 16,1-1-10-16,0 0 5 15,-1 0-8-15,1 1 14 16,0-1 10-16,0-1 11 0,-1 2 1 16,0-2-1-16,2 4-15 15,0 1-20-15,-1 6-13 16,2 4 2-16,1 6 11 15,1 2 22-15,-1 4-6 16,0-2-6-16,-1-2 5 0,0-1-7 16,1-5-9-16,-1-3-9 15,1-3-7-15,-1-3-3 16,2-4-2-16,0 1 1 16,1-2-24-16,2 0-37 15,0 0-66-15,2-1-41 0,0-1-166 16</inkml:trace>
  <inkml:trace contextRef="#ctx0" brushRef="#br0" timeOffset="44">24290 13283 744 0,'-3'17'26'16,"-8"4"-21"-16,4 5 53 15,-1 4 20-15,-1 1-20 16,1 0-6-16,0-2-11 0,3-3-6 16,-1-1 4-16,0-4-6 15,0-1-8-15,0-3-18 16,1-1-5-16,-1 0-2 15,1-1 0-15,2-2-1 16,-3-2-3-16,4-1-25 0,2-4-30 16,-2-5-84-16,4-1-132 15,-2-4-242-15</inkml:trace>
  <inkml:trace contextRef="#ctx0" brushRef="#br0" timeOffset="45">24392 13358 899 0,'2'-4'58'16,"-2"2"-58"-16,-1 6 31 15,-2 6 42-15,-1 4-43 16,1 3-24-16,1 2 11 15,1 0 16-15,0 0-4 16,1-4 0-16,7-2-17 0,2-4-10 16,6 0-2-16,3-1 0 15,3 0 0-15,1 3-1 16,-1 3 1-16,-2 4-1 16,-6 0 2-16,-1 4 6 0,-8-3 6 15,-2-1 12-15,-4-2-2 16,-2-4-4-16,-3-4-7 15,-5-3 1-15,-2-3-10 16,-3-1-2-16,0-4-20 16,-3-8-82-16,-5-7-138 0,0-5-286 15</inkml:trace>
  <inkml:trace contextRef="#ctx0" brushRef="#br0" timeOffset="46">24498 13347 587 0,'40'-16'332'0,"-6"6"-253"16,-3 4-69-16,-2 5-151 16,-3 3-35-16,-10 5-142 15</inkml:trace>
  <inkml:trace contextRef="#ctx0" brushRef="#br0" timeOffset="47">24811 13294 807 0,'-2'1'65'0,"-1"4"-60"16,-8 7 28-16,2 3 24 15,-5 5-30-15,-1 8-16 16,2 4 21-16,-1 1 2 16,5 4-5-16,-2 1-6 15,4-3 0-15,2-2-7 16,5-2 15-16,1-8-12 15,1-2-10-15,9-7 4 0,1-3 3 16,2-7 6-16,3-2-6 16,-2-7 1-16,1-5-5 15,-1-3 6-15,-3-4 12 16,-5 0 9-16,-6 4-8 0,-1 1-13 16,-8 7-11-16,-6 2-4 15,-3 9-2-15,-4 5-1 16,1 3-1-16,6 2 0 15,2 1-33-15,6-4-43 16,4-3-25-16,5-5-62 0,8-5-144 16,2 0-169-16</inkml:trace>
  <inkml:trace contextRef="#ctx0" brushRef="#br0" timeOffset="48">25045 13419 709 0,'9'-19'115'0,"-7"4"-38"16,-6 7 40-16,-8 4-49 16,-2 3 3-16,-3 4-31 15,4 5-15-15,4 4-5 0,5 4-3 16,4 1-7-16,7 3-6 16,6 4 7-16,8 0 9 15,-2 3 5-15,3 2-2 16,-4 2-9-16,-5-3-9 15,-8 0-3-15,-3-2 0 0,-6-4 1 16,-7-4 0-16,-5-5 2 16,1-7-2-16,1-6 0 15,3-8-4-15,6-11-20 16,4-9-8-16,7-7-6 16,9-5-21-16,8-2 40 15,5 1 16-15,0 2 15 0,-2 6 16 16,-8 3-8-16,-7 6-14 15,-11 5-9-15,-6 4-33 16,-12 3-47-16,-11 0-87 16,-9-1-195-16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32:11.175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21325 494 487 0,'1'-2'20'0,"1"1"66"16,-2 1 40-16,2 0-84 15,-2 5-33-15,2 7 31 16,-1 4 11-16,1 2-8 0,-2 7-7 16,-2 0-12-16,2 2-11 15,-3 0-6-15,-1-3 6 16,-3 2 7-16,2-2-7 16,0 0-7-16,-1-3-2 15,1-1-1-15,-3 0-2 0,5-4 0 16,0 1 0-16,2-3-1 15,0-2 2-15,4 0 1 16,10-5 2-16,4 0 6 16,9-3 10-16,6-2-3 15,10-2-6-15,9 0 12 16,1-2 10-16,4-2-1 0,-2 0 0 16,2-2-9-16,0 2-6 15,-1-2-10-15,0-1-5 16,-3 1-1-16,-4-2 1 15,-6 3-3-15,-6-2-1 16,-8 2-4-16,-5 1-19 0,-6 2-25 16,-5 2-14-16,-3 0-60 15,-3 0-109-15,-1 0-198 16</inkml:trace>
  <inkml:trace contextRef="#ctx0" brushRef="#br0" timeOffset="1">24882 6425 413 0,'-4'-6'70'0,"3"3"-49"16,-1 0 103-16,1 1-41 15,1 2-38-15,-1 0-3 0,-1 0 16 16,-2 5-27-16,-2 6-6 16,-2 4 41-16,-1 3-9 15,2 1-12-15,0 2-11 16,1-2-6-16,6-3-6 0,0-3 8 15,4-4-5-15,10-6 1 16,6-3 15-16,8-3 16 16,15-11 3-16,6-3-21 15,8-6-19-15,2-2 1 16,0-4-15-16,-3 5 1 16,-10 0-6-16,-7 5-1 0,-11 8-56 15,-10 1-71-15,-7 6-133 16,-6 1-393-16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33:18.7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 6727 307 0,'-5'-11'-10'0,"1"1"21"15,2 2 14-15,0 2 14 16,0-1-13-16,-1 4 12 15,2-1-5-15,1 1 8 16,0 0-9-16,0 3-13 0,0-3-1 16,0 2 15-16,0 0 4 15,0 1-5-15,0-1-8 16,0 1-7-16,0 0-8 16,0 0-4-16,0 0-1 15,0 0 5-15,4 0 9 0,0 1 0 16,-2 1 0-16,5 1-2 15,-1-3-5-15,4 3-1 16,-2-3-4-16,3 3 0 16,1-2 2-16,1 2 2 15,-1 0 4-15,3-2 2 0,2 1 0 16,0 2-6-16,5-4 1 16,1 1-1-16,-1 1 5 15,4 0-4-15,1 0-3 16,1 2-1-16,1-1-3 15,2 1 3-15,2-1-3 0,-2 3 3 16,7-3 5-16,-2 1-7 16,4-1 0-16,2 2 4 15,4 0 1-15,-2 0-5 16,-1 1 2-16,4 0-3 16,1 1 0-16,0-1-4 15,2 1 3-15,2-3-1 0,4 2-2 16,0 1 1-16,0-2-1 15,2 1 2-15,1 1-2 16,-2-1 6-16,2 2-2 16,-1-1-1-16,2 2 0 15,0-3 3-15,-1 1 2 0,3 0-5 16,-3-1 2-16,3-1 1 16,-1 1-3-16,-1 0 1 15,2-2-1-15,-3-1-1 16,0 0 0-16,0 1-1 15,-1-1-1-15,-1 0 2 0,1-1-1 16,3 1 0-16,-3-1 3 16,2 0 1-16,3 0-1 15,0-1-3-15,-1-1 1 16,1 0 2-16,0 0-2 16,1 1 0-16,-3-1 1 15,1 0-3-15,-3 1 1 0,3-1-1 16,-2 0 1-16,1 0 0 15,2 1 0-15,1-1-2 16,-2 0 2-16,3 3 0 16,-1-3-1-16,0 0 0 0,-1 0 0 15,0 0-1-15,0 3 2 16,-1-2-2-16,1 1 2 16,1 2 0-16,0-1 0 15,1 0-2-15,2-2 2 16,0 2-2-16,1-3 2 0,-2 3-1 15,2-2 1-15,1 0-2 16,3 0 1-16,-3 1-1 16,2 1 2-16,0-3 0 15,2 2-1-15,2-1 1 16,-2 2-2-16,0-3 2 16,1 1-1-16,3 0 1 0,0 1-3 15,3-2 4-15,-1 3 0 16,1-3 1-16,2 1-1 15,-1-1 5-15,1 2-3 16,-1-2-1-16,0 1 0 0,1 1 0 16,2-2-3-16,-2 0 1 15,5 2-1-15,2-2 1 16,-1 1 0-16,3-1-2 16,-3 0 1-16,3 0 1 15,-1 0-1-15,1 0 0 16,1 0 1-16,0 0 1 0,3 0 1 15,-2 0-1-15,3 0 0 16,0-1-1-16,3-1 0 16,0-1 1-16,3 0-1 15,2 0 0-15,0 0 0 16,1 0-1-16,0 1 0 0,4 0 0 16,0-3 0-16,1 2 0 15,4 0 1-15,-1-1 0 16,2 1-1-16,1 0 0 15,3-3-1-15,-2 2 2 16,2 0 1-16,-2-1-3 16,2 2 0-16,0-1 3 0,0 1-2 15,2-2-1-15,-1 1 2 16,1-1 0-16,-1 1-1 16,1 0 1-16,0-2-1 15,0 2-1-15,2 0 1 0,-3 1 2 16,2 0-3-16,0-1 2 15,0 2-1-15,0 1-1 16,1-2 2-16,-1 0 0 16,-1 2-1-16,0 1 0 15,-1-3 0-15,-1 3 0 0,0-2 0 16,1 2 1-16,0-1-1 16,0 1 0-16,2-3 1 15,-2 3-2-15,0-3 2 16,2 2-1-16,-2-2 0 15,1 0 0-15,-2-1 1 0,3 2 0 16,1-3-2-16,1 3 2 16,1 0-1-16,1-1 1 15,1 2-2-15,-1-1 1 16,1 0 2-16,-1 1-2 16,1 1 0-16,-1 0 1 15,2 0-1-15,2 0-1 0,1 0 2 16,0 0 0-16,4 0-1 15,2 0 0-15,0 1 0 16,1 1 0-16,0 1 0 16,-1-2 0-16,-1 1 4 15,0 2 1-15,-1-1 1 0,-1-1 1 16,-1 1-6-16,3 0 4 16,0 0-6-16,2-2 2 15,-1 2-2-15,2 0 3 16,-1 0-2-16,-1-2 1 15,-1 1-2-15,1 1 2 0,-3-3-1 16,0 3 1-16,3 0 2 16,-1-1-3-16,2 2 1 15,-2-2-1-15,3 3 2 16,-2-2-3-16,-1 0 2 0,0 3-2 16,-2-3 0-16,1 0 4 15,-4 1-3-15,0-4-1 16,2 3 2-16,-4-2 1 15,1-1-3-15,-2 0 4 16,0 0-2-16,-2 0 1 16,1 2 1-16,0-2-3 0,-1 1 0 15,2 0 1-15,-3 1 0 16,0-2-1-16,-1 3 1 16,-2-1-2-16,-2-2 1 15,-3 1 1-15,-1-1 0 16,-2 1 0-16,-4-1-1 0,-1 0 0 15,2 0 1-15,-3 0 1 16,2 0-1-16,-3 0 1 16,1 0-2-16,-2 0 0 15,0 0 2-15,-5 0-3 16,3 0 3-16,-1-1 0 16,-4 1-1-16,-5-1 1 0,0 1 0 15,-3 0-2-15,-1-1 1 16,1 1-1-16,-1 0 0 15,2 0 1-15,-3 0-1 16,-2 0 1-16,-5 0-2 16,-1 0 2-16,-7 0-1 0,-2 0-1 15,-1 0 2-15,-4 0 0 16,0 0-3-16,-4 0 5 16,-3 0-5-16,0-1 4 15,-2-1-1-15,-6 1-1 0,-1 1 0 16,-4-2 0-16,-4 0 0 15,-3 0 1-15,-4 1-1 16,-1-2 1-16,-3 1 1 16,-1 0 0-16,0-1 2 15,-2 1-5-15,0 1 4 16,-2-2-2-16,0 2-2 0,-3-1 4 16,-1 1-4-16,-2-2 3 15,1 2-1-15,-5-2 3 16,1 0-1-16,-4 3-1 15,0-2-3-15,-2 2 4 16,-3 0-4-16,1 0 3 0,-4 0-5 16,-1 0 4-16,-3 0-10 15,2 2-28-15,0 1-26 16,0 5-32-16,0 2-17 16,-2-1-79-16,-2-2-107 15</inkml:trace>
  <inkml:trace contextRef="#ctx0" brushRef="#br0" timeOffset="32668.861">22027 863 349 0,'0'0'68'16,"0"0"-15"-16,0-2 4 15,0 1-2-15,1-1-3 0,0 1 1 16,1 0 12-16,0-3-9 15,0 4-10-15,-2-2 2 16,2 1-5-16,0 1-15 16,0 0 6-16,0 0-9 15,-2 0 2-15,4-3 3 16,1 3 7-16,1-4 3 0,2-1 3 16,-1-3-7-16,4-1-6 15,0-3 0-15,0 2-4 16,-2-4-10-16,2 1-7 15,-4 0 2-15,-2 3 13 16,0 0 2-16,-4 0-1 16,-1 3-4-16,0 0-6 0,2-2-4 15,-2 0-8-15,0-3 1 16,-2 1-3-16,1-1 0 16,-1 1 0-16,0-1-1 15,-2 0 2-15,-2 2-1 0,-1-1 0 16,-1 0 1-16,0 0 0 15,-2-1 0-15,-1 0 1 16,-1 1-3-16,0-1 1 16,-2 0 0-16,0 0-2 15,-1-2 0-15,-3 2 1 0,-1 0 1 16,-1 0-1-16,-3 0 1 16,3 0-3-16,-3 1 1 15,-1-2 3-15,4 1-4 16,-4 0 6-16,2-1-5 15,-1 1 3-15,1-1-2 0,3 0 0 16,-1 2 0-16,1 0-1 16,2-1 1-16,0 2 0 15,-1 1 0-15,2 0 0 16,-2 3 0-16,0 0 0 16,-1 3-3-16,0-1-1 15,-3 4 2-15,2 0-4 0,-2 0 2 16,-1 4-1-16,0-1 4 15,-1 1 1-15,0 1 2 16,0-1 0-16,-2 4 1 16,1-2-3-16,-1 1-3 15,-1-1 4-15,2 2-2 0,1-4 3 16,4 1-1-16,0-2 4 16,2 0-4-16,4 0-2 15,2 2-3-15,2 1-19 16,5 2-26-16,5 5-21 0,1-3-31 15,12 4-21-15,5 0-56 16,5 1-91-16,8-5-177 16</inkml:trace>
  <inkml:trace contextRef="#ctx0" brushRef="#br0" timeOffset="33934.405">21212 352 304 0,'-2'-10'246'0,"0"1"-144"15,0 4 17-15,1 3 6 16,0 2-125-16,0 3 111 15,2 7-116-15,0 3 25 16,1 4 12-16,3 3-8 0,1 4 0 16,1 1 5-16,3 4 4 15,-1 0-4-15,-2 2-4 16,2 1-8-16,-5-1-1 16,2 0 0-16,-4-1 1 0,-1-1 0 15,0-2-4-15,-1-2-1 16,1-2-5-16,0-1-3 15,0-4-1-15,1 0-1 16,1-5-4-16,-1 0 3 16,1-6-3-16,0 3 5 15,2-3-2-15,-2 0 8 0,0-1-1 16,-1 1 1-16,3-1-2 16,-1-1-2-16,1 1 2 15,2 0-3-15,-1-2 3 16,3-1 1-16,-2-2 4 15,6 2 5-15,-2-3-2 0,0 3 0 16,2-3-9-16,-2 1 0 16,2 1-2-16,-2-1 0 15,2-1-2-15,3 2 1 16,0-1 0-16,1-1 1 16,2 0 0-16,-2 0 0 0,4 0-2 15,-4 3 0-15,1-3-1 16,0 2 0-16,-5-1 0 15,0 0-3-15,1 3 3 16,-3-4 0-16,3 0 0 0,-3 0 1 16,2 0 0-1,3 0 1-15,1 0 1 0,0-3 0 16,0 2-2-16,-1 0 2 16,4-2-2-16,-3 0-1 15,0 0 2-15,0-1 0 16,1-2 5-16,1 1 3 0,-4-2 0 15,3 3-4-15,-5 0-5 16,-2 0-1-16,0 1 4 16,-2-1 2-16,0-3 3 15,2-2-3-15,0-1-2 16,0-1-3-16,1-2-1 0,-5 1 0 16,0 4 0-16,-3 0-7 15,-1 2-14-15,-1 3-20 16,-2 2-17-16,2 1-38 15,2 0-70-15,-2 0-71 16,2-3-108-16</inkml:trace>
  <inkml:trace contextRef="#ctx0" brushRef="#br0" timeOffset="34719.6313">22412 863 459 0,'3'0'59'0,"1"0"106"0,2 0-44 15,-2-4-40-15,0 1 0 16,2-3-4-16,-3 0-22 16,0-2 8-16,-1-3-6 0,2-5-17 15,-2-4-5-15,1-4 1 16,0-9-6-16,6-4-11 16,-4-5-4-16,7-2-13 15,0-2 0-15,-2 4 12 16,0 4 0-16,1 8 4 15,-3 4-3-15,-3 12-3 0,-2 3-4 16,-1 5-4-16,0 6-2 16,0 0-4-16,2 15-12 15,2 7-7-15,2 9 23 16,0 10-2-16,0 3 1 16,3 3 0-16,-3-1-2 15,-1-5 3-15,3-4-1 0,-1-6 1 16,-1-7-2-16,4-4-1 15,-3-5 1-15,0-4 1 16,1-3 0-16,0-5-2 16,-3-3 7-16,5-6 11 15,2-8 18-15,2-10 2 0,4-9-14 16,5-10-10-16,2-9-10 16,7-8 0-16,1-2-2 15,1 1 1-15,-1 7-6 16,-5 7 10-16,-5 10-9 0,-8 11 6 15,-7 8-3-15,-5 6 0 16,-2 5 0-16,-1 4 1 16,-2 3-6-16,0 3-24 15,-4 9-42-15,-1 2-44 16,-3 7-82-16,3 2-225 0</inkml:trace>
  <inkml:trace contextRef="#ctx0" brushRef="#br0" timeOffset="35535.6892">23172 873 410 0,'2'10'131'0,"-3"-4"-86"15,1-1 64-15,0 0-25 16,0-3-31-16,1 0-10 16,0-2 12-16,-1 0 7 15,0 0-9-15,2 0-6 0,0-3 12 16,0-3 0-16,-2-2-13 15,4-7-11-15,1-4-5 16,3-4-2-16,2-5-1 16,1-9 0-16,2-6-1 15,1-4-16-15,1-3-6 0,-1-1 2 16,1-1-5-16,-3 8-2 16,-1 4 6-16,0 6-1 15,-1 11 3-15,-5 9 0 16,-2 3-1-16,1 5 2 15,0 6-4-15,-1 10-7 0,6 12-17 16,-4 14 13-16,3 8 5 16,-3 8 2-16,4 4 1 15,-5-1 0-15,-1-5 2 16,5-9-2-16,1-5 0 16,1-10 0-16,5-5-2 0,3-11 0 15,2-6 3-15,9-8 3 16,5-12 4-16,10-13 3 15,5-13 3-15,9-8-6 16,5-8-11-16,3-3 8 16,-1 4 1-16,-10 6-16 15,-11 13 3-15,-12 12-23 0,-12 15-24 16,-17 11-67-16,-11 4-115 16,-14 13-184-16</inkml:trace>
  <inkml:trace contextRef="#ctx0" brushRef="#br0" timeOffset="36250.9575">21407 1357 717 0,'-10'-11'3'16,"4"4"7"-16,2 1 65 16,6 0 16-16,2 0-31 15,8 2-9-15,8 0 6 16,9 0-7-16,12 1-4 0,16 2 0 16,18-2-2-16,21-3 0 15,17 1-8-15,20-4-5 16,15-4-15-16,14-4-1 15,5 1 3-15,2 1-5 16,1-1-9-16,-2 2 3 0,0 3 1 16,-11 1 9-16,-12-1-10 15,-12 3 1-15,-18 1 7 16,-21 2-4-16,-23 3-3 16,-22-2 4-16,-19 4-14 15,-18 0 4-15,-15 0-4 0,-27 5-6 16,-20 1 30-16,-25 0-15 15,-26 5-12-15,-32 2 13 16,-23 1-9-16,-24 6 4 16,-21 4-1-16,-12 3-5 15,-4 9 2-15,-1 1 0 0,12 2 1 16,21 1-1-16,25-3 2 16,32-3 0-16,31-8 2 15,32-9-1-15,34-7 8 16,33-9 7-16,43-5-34 15,51-15 32-15,43-9 13 16,46-7-13-16,38-5-14 0,28-3 3 16,19 2 3-16,1 4-7 15,-8 3 2-15,-16 9-6 16,-25 6 5-16,-29 9-3 16,-32 5-3-16,-40 7-31 0,-38 14-45 15,-46 8-119-15,-48 2-314 16</inkml:trace>
  <inkml:trace contextRef="#ctx0" brushRef="#br0" timeOffset="41183.2423">21137 430 176 0,'-4'0'111'0,"2"0"-44"16,1 0 27-16,0 0 2 16,-1 0-13-16,2 0-8 0,0 0-18 15,0 0-12-15,0 0-6 16,0 0-10-16,0 0 3 15,2 0 30-15,-1 0-19 16,1 0-17-16,-1 0-5 16,1 0 0-16,0 0 0 0,-1 1 3 15,1-1 5-15,-1 0 0 16,1 2-12-16,-1 1-5 16,-1-1-1-16,3 4 0 15,-1-4 5-15,0 5-1 16,0-2 1-16,-2 1-4 0,3 1-3 15,0-1 2-15,0 1-7 16,-1 0 0-16,1-3 3 16,2 5-5-16,-1-1 2 15,0-1 0-15,-1 2 1 16,2 2 3-16,-2 2 2 16,0 1 2-16,2-2-3 0,-1 0-4 15,-1 0-1-15,1-1-2 16,-1 0-1-16,0-2 0 15,1 4 0-15,-1-3 0 16,2-2 0-16,0 4 0 0,-1 0 2 16,1-2-1-16,-1 3 2 15,0-3 0-15,0 2-1 16,-1 0 0-16,0 1 0 16,-2-2 0-16,2-2-2 15,-3 2 1-15,2-2 1 16,0-1 1-16,-2 0 1 0,1 1 1 15,1 1-1-15,0 1 0 16,-1-3-1-16,1 3-1 16,-1-1 1-16,1-2 0 15,0-1 4-15,0-1 0 16,0 0 1-16,0-3-2 0,0 2-3 16,-1 0-1-16,4-1 1 15,-3-2 2-15,0-1-2 16,0 2 1-16,-1-3 4 15,0 0 2-15,-1 0 1 16,0 0 4-16,0 0 6 16,3 0-3-16,-3 0-4 0,0 0-5 15,2 1-5-15,-2-1-2 16,0 0-1-16,0 0 1 16,0 0 0-16,0 0-3 15,0 0 1-15,0 0 1 0,0 0-1 16,0 0 1-16,0 0-7 15,1-3-30-15,0 2-22 16,1-2-24-16,1 0-56 16,-1 0-125-16,-1 3-176 15</inkml:trace>
  <inkml:trace contextRef="#ctx0" brushRef="#br0" timeOffset="59219.4832">9862 4542 604 0,'-1'0'36'0,"-4"0"14"16,0 6-3-16,0 5-25 16,0 3 16-16,-1 3 21 15,1 3-14-15,4-2-20 16,0-2 21-16,1-4 1 15,0-2-8-15,0-4-1 0,0-2 3 16,0-2-3-16,2-2-1 16,1-7 4-16,6-7 8 15,1-7-6-15,7-5-17 16,5-11-4-16,6-4 2 0,4-3-4 16,2 1-12-16,-2 2-3 15,-3 5-2-15,-5 9-3 16,-8 7-2-16,-5 8-17 15,-5 6-36-15,-1 6-63 16,-1 0-83-16,-1 7-30 16,-2 3-27-16</inkml:trace>
  <inkml:trace contextRef="#ctx0" brushRef="#br0" timeOffset="62617.5716">5576 7392 678 0,'0'-1'31'16,"-1"1"-19"-16,-1 1-4 0,1 9 23 15,0 1-1-15,1 4-5 16,0 2 14-16,0 4-5 16,0-1 8-16,0 5 3 15,0 0-11-15,0 2-8 16,0 2-8-16,0 1-8 16,0 1-3-16,0-1-4 0,0 4-1 15,0-1-1-15,0 3 0 16,0 0-1-16,-2 1 2 15,1 3 4-15,-1-1 13 16,-1 1 2-16,1 0-8 16,0-1-10-16,1 0-1 0,1 0-2 15,0 0-2-15,2 0 3 16,1 1 0-16,1 0-1 16,0 2 1-16,-2-1 1 15,0 5-2-15,-2-2 1 0,0 2 0 16,1 0 0-16,-1 0-2 15,0 1 2-15,0-2 0 16,0 0 0-16,0-3-2 16,0 0 2-16,0 1-1 15,0-1 0-15,-1 3 1 16,-1 1 0-16,0 2 0 0,-2-4-1 16,3 1 3-16,-3-2 3 15,1-3 3-15,0-4-3 16,0 2-4-16,2-1 0 15,1-1-1-15,0-1 0 16,0 2-1-16,0-2 1 0,0 1-1 16,0-3 1-16,0 1-1 15,-2-2 1-15,2-2-1 16,0 1 0-16,-1 1 0 16,1-4 0-16,-1 3 0 15,-1 1 0-15,0 0 2 0,-1-1-2 16,1 2 1-16,-2-2-1 15,2-1 0-15,-1 0 0 16,1-4-1-16,1 1 1 16,-1-2-1-16,0 0 1 15,0 0 0-15,1 3 2 16,-2-2-3-16,1 4 3 0,-1-2-1 16,-1-2-3-16,-1 1 2 15,1-2 0-15,0-3-1 16,-1-1 1-16,2-1 1 15,1-1-2-15,-2 1 2 0,2 0-2 16,0-1 1-16,-2 0 0 16,4 0 0-16,-2-1-1 15,1 0 0-15,1-1 1 16,0-1-2-16,0-1 1 16,0-1 0-16,0 0 0 0,0 1 1 15,-2-1 0-15,1-1-5 16,0 1 3-16,-1-1 2 15,-1 0 0-15,1-1 0 16,2 1 0-16,0-3-1 16,0 1-3-16,0-1-1 15,0-1 2-15,0 3 2 0,0-3 2 16,0 2 1-16,-1 1 0 16,-1 1-1-16,0 0-1 15,-2 0 0-15,1 1 0 16,0-1 3-16,2-1-4 0,-3 1 2 15,3-3-2-15,0 1-2 16,1-4 2-16,0 0-5 16,0-2-12-16,2-1 8 15,2 0 14-15,-1 0-1 16,1-2 2-16,2 4-2 0,-3-1-1 16,3-1-1-16,-1 0 1 15,0 1-2-15,0-1 0 16,1 0 0-16,-1 2 0 15,3-3 1-15,-1-1-1 16,-1 1 1-16,1 0 0 16,3 0 1-16,-3 0-1 0,1 0 1 15,1 2 2-15,4-3-1 16,-5 1-2-16,2 2 1 16,1-3-2-16,2 3 1 15,-3-3-1-15,1 2 0 16,0-2 1-16,2-2 0 0,-2 1 0 15,-1-1 2-15,2 1 1 16,-2 1 0-16,1-2-2 16,1 1 0-16,-2 1 0 15,-1-1-2-15,1-1 1 16,0 3 0-16,1-2-1 0,-1-1 0 16,1 2 1-16,2-2-1 15,-1 1 0-15,0 1 0 16,-1-1 0-16,1 1 1 15,-1-2-2-15,1 1 1 16,1 1 1-16,-1 0-1 16,0-2 0-16,-3 0 1 0,2 1-1 15,-2 0 3-15,-2 0-5 16,1-1 3-16,-1 1 1 16,-1-1-4-16,0 0 5 15,0 0-3-15,-2 0 2 16,2 0-1-16,-1 0 1 0,0 0 0 15,0-2-1-15,1 1 1 16,-1-2 2-16,3 0-1 16,-2-2-3-16,0 1 4 15,-2-2-1-15,-1 2-1 16,1 1 1-16,-1-3 11 0,-2 1 7 16,1 1-1-16,-2 0-10 15,2-2-2-15,-1 0 1 16,0-3-4-16,-1 2 2 15,0-3 1-15,1-1 5 16,0-2 0-16,-1-2 1 0,2 0 4 16,0-2-4-16,-2 1-4 15,0-2 1-15,1 0-9 16,-1 0 3-16,0-1 0 16,2-2 2-16,-1-2-6 15,0 0 3-15,1-2-3 0,1-3 3 16,0-3-3-16,0-2-3 15,0-2 3-15,0-3 0 16,2 1 1-16,-2-3 0 16,0 1 2-16,0-1-2 15,0 1 2-15,1-1-1 0,-1-1-4 16,1-2 3-16,0-1-3 16,-1-1 2-16,1 0-1 15,0 0 2-15,0 2-2 16,-3-1 1-16,1 1-1 15,-1 0 0-15,2 0 2 16,-3-2-3-16,3 1 1 0,-3 0 1 16,1 2-1-16,2-3 0 15,-3 2 0-15,1 0 1 16,-1 0-1-16,1 1 1 16,0 1-1-16,-1-1 1 0,0 1-2 15,0 2 2-15,2-2-1 16,-1 0-1-16,1-1 2 15,-1 0-1-15,1-1 0 16,0 0 1-16,-2-1-1 16,0 2 0-16,0 2 0 0,0-1 1 15,0-2-1-15,0 2 0 16,0-2 0-16,0-1-1 16,0 0 1-16,2 0 1 15,1-1-1-15,-1 2-1 16,1 2 1-16,1-4 0 0,-1 2 0 15,-1 2 1-15,0 0-2 16,-1 1 2-16,0 0 0 16,1 2-2-16,0-1 2 15,0 2-2-15,-1-1 1 16,2 1-1-16,-3-1 1 16,3 1 1-16,-3-1-1 0,0 3 1 15,0 3-1-15,0 1-1 16,0 1 2-16,0 4-1 15,-3 1 0-15,1 3 1 16,-1 0-2-16,-2 3 2 16,2 0-1-16,-2 0 2 0,-1 2-4 15,2-3 2-15,0 4 0 16,0-1 1-16,-1 0-2 16,1 3 1-16,0 0 0 15,0 2 1-15,-1-1-2 16,0 4 4-16,0-1-6 0,1 4 4 15,-3-3-1-15,0 2 0 16,-1 0-2-16,0 2 0 16,-1-1 0-16,-2 2 2 15,0-2 0-15,-4 1 3 0,1 1-7 16,-3-2 2 0,-1 2 4-16,-3 1-6 0,0 0 4 15,-3 0 0-15,0 1 1 16,-1 2-1-16,2-1 0 15,2 1-1-15,0 0 2 16,1-2-2-16,3 2 1 0,1 0-5 16,3 0-8-16,1-1-8 15,3 1-20-15,3 0-15 16,3 0-36-16,1 0-17 16,0-3-121-16,0 3-152 15</inkml:trace>
  <inkml:trace contextRef="#ctx0" brushRef="#br0" timeOffset="63369.1416">5340 7332 565 0,'0'-4'95'15,"-3"0"-10"-15,1 2 10 16,0 2-22-16,-2 0-60 16,0 6-14-16,2 1 15 0,0 4-3 15,1 2 4-15,1 2 8 16,0 3 4-16,0 1 10 16,0 2-2-16,2 0-9 15,0-2 0-15,0 0-1 0,-1-4-6 16,1-2-8-16,-1-4-5 15,2-2-4-15,-3-2-2 16,0-4-1-16,1 1 3 16,-1-2 2-16,0 0-1 15,1 0-15-15,0 0-40 16,1 0-22-16,2 0-34 0,-1 0-60 16,0 0-14-16,-2 0-124 15</inkml:trace>
  <inkml:trace contextRef="#ctx0" brushRef="#br0" timeOffset="63834.0192">5265 7608 361 0,'-4'0'67'0,"1"-1"6"0,-1 0-12 16,2-1 17-16,1 1-7 16,-1-1-4-16,-1 0 5 15,3 0 4-15,0-1-4 16,-1 3-15-16,1-3-4 15,0 3-1-15,1-3-10 0,5 3-6 16,1 0-11-16,2 0 3 16,3 0 8-16,1 3-6 15,1 0-6-15,2 2-2 16,1-2 0-16,0-1-4 16,1-2-7-16,-1 0-3 0,0-2 0 15,-3-3 3-15,-2 0-6 16,-4 1-1-16,-2 1-1 15,-3 0-1-15,-1 2 1 16,-2-2-24-16,0 0-25 16,-2 0-36-16,-4-1-54 0,-1 0-48 15,-2-2-149-15,-1-1-219 16</inkml:trace>
  <inkml:trace contextRef="#ctx0" brushRef="#br0" timeOffset="64131.2366">5287 7293 498 0,'0'0'208'16,"-5"0"-117"-16,-4 0-10 16,-2 7-30-16,-3 0-2 0,-5 6-18 15,-2-1 6-15,-5 1-7 16,4 1-12-16,-1-2-8 16,4-2-5-16,5-2-2 15,5 2-26-15,4-3-98 16,4 0-140-16,1 0-91 0</inkml:trace>
  <inkml:trace contextRef="#ctx0" brushRef="#br0" timeOffset="65118.4322">4751 11103 373 0,'-2'-4'309'0,"0"0"-213"0,-1 2-33 16,3 1 7-16,0-1 1 15,1 1-54-15,9 2-21 16,-1 2 11-16,6-3 12 15,4 3-1-15,0 1 2 16,0 0 6-16,-1 2-1 16,-3 0-6-16,-3 0-8 0,-5 2-5 15,0-1 2-15,-4 2 1 16,-2 0 6-16,-1 2 1 16,0 2-3-16,-1 2-1 15,-3 3 1-15,0 5 2 16,0 0-2-16,1 1 0 0,1 1-3 15,2-3 0-15,0-4-6 16,0-1-4-16,5-5 1 16,2-1 0-16,-3-2 2 15,1-2 1-15,0 1 0 16,0-1-22-16,-4-3-32 0,0 0-48 16,-1-4-49-16,-4-1-123 15,-6-4-119-15</inkml:trace>
  <inkml:trace contextRef="#ctx0" brushRef="#br0" timeOffset="65269.7161">4802 11232 701 0,'15'-1'59'16,"2"1"-44"-16,5 1 22 15,5 6-15-15,1-2-17 0,2-1-23 16,2-1-71-16,-1-3-81 15,-2-1-121-15</inkml:trace>
  <inkml:trace contextRef="#ctx0" brushRef="#br0" timeOffset="65784.2764">5143 11170 757 0,'0'0'119'15,"0"0"-78"-15,0 0-5 16,0 0 6-16,0 0 0 15,0 0-15-15,0 0-15 0,-40 51-10 16,46-33 3-16,3 1 9 16,4 3 15-16,0 2 8 15,3 0-2-15,-2 1-13 16,0 0-7-16,-3 0-1 16,-2 0-4-16,-4-3-6 15,-4-1-1-15,-1-3 0 0,-4 1 7 16,-5-6 9-16,-1-1-10 15,-4-3-5-15,0-4-3 16,0-1-15-16,3-2-13 16,2-4 4-16,1-5 11 15,6-1 13-15,2-4-2 0,7-3-3 16,3-3 4-16,4-3 5 16,4-4-1-16,1-2 7 15,-2-4 5-15,3-2 1 16,-7 1 5-16,-6 2 2 15,-2 2-1-15,-3 3-10 16,-2 4-7-16,-7 6 2 0,0 5-2 16,-4 6-10-16,-2 2 0 15,-2 4-1-15,-1 5 1 16,2 5-9-16,-4 5-16 16,5 2-32-16,4 2-29 0,1 1-13 15,6-2-36-15,2-2-139 16,8-6-216-16</inkml:trace>
  <inkml:trace contextRef="#ctx0" brushRef="#br0" timeOffset="66217.9714">5396 11233 659 0,'2'-9'92'16,"-2"2"-21"-16,-1 2 61 0,-4 2-57 15,0 2-44-15,-2 4-27 16,1 5-1-16,-4 5 0 16,2 5-1-16,1 4 1 15,3 3 1-15,-1 3 6 16,5-3 17-16,0-2 2 16,8-3-15-16,2-5-13 0,1-5 0 15,7-3 11-15,-2-4-8 16,0-1 0-16,2-4-1 15,-2-1-17-15,2-4-42 16,-4-3-1-16,0-4 3 16,-7 1 7-16,0 1 31 0,-3 2 15 15,-3 2 2-15,-1 5 21 16,0 2 64-16,0 5-17 16,0 7-34-16,0 3-12 15,0 3 1-15,2 4 9 16,5 2 0-16,1 4-12 0,1-1-3 15,3 2-5-15,-2-1-8 16,-1 0-1-16,-1 0-27 16,1-3-47-16,-3 0-48 15,-2-3-43-15,-2-2-134 16</inkml:trace>
  <inkml:trace contextRef="#ctx0" brushRef="#br0" timeOffset="71804.5477">16742 8244 16 0,'0'0'499'0,"-4"3"-449"16,0 0 11-16,0 3 12 0,3 1-20 16,1 0-16-16,-1-1-2 15,1 3-17-15,4 0 0 16,2 2 9-16,0 3 8 15,-1 3-9-15,0 3-8 16,-2 5-11-16,0 0 0 0,-3 2 8 16,3 3 8-16,-3-4-2 15,-1 2 1-15,1-3-4 16,0 1-10-16,1-3-5 16,0 1-2-16,1-1 2 15,-1 2-3-15,-1 0 1 16,0 3-1-16,0-3 1 0,-3 1-1 15,1-1 1-15,0-3 2 16,1 2-3-16,-1-5 0 16,1 2 1-16,0-2-2 15,0 2 2-15,0-1-2 0,0-1 1 16,0 2 1-16,-1-3-1 16,0-1 1-16,0 0 0 15,0-4-1-15,1-2 1 16,-1-3-1-16,2-2-1 15,-2 1 1-15,1-1 0 16,1 1 0-16,-3 0 1 0,3 1-1 16,-1 1 1-16,0 0-2 15,-1-1 1-15,1 0 1 16,0-2 0-16,0-2-1 16,1-1 0-16,-1-2 1 0,1 1-1 15,0-2 3-15,0 0 7 16,1 2 14-16,-1-2-7 15,0 1-15-15,1 0-4 16,-1 2 1-16,1 0 2 16,0 3-1-16,0 0 0 15,1 0 0-15,-1 0 1 0,2-2 0 16,-2 1-1-16,3-4 1 16,0 2 2-16,0-2 1 15,1 1-1-15,0 0 1 16,2-1 2-16,-2 0 3 15,1 1-5-15,1-1-2 0,0 0-1 16,0 1 0-16,-1-2 0 16,0 3-2-16,-1-1 2 15,-1-2-1-15,0 1 2 16,1-1-1-16,-2 0 1 0,1 0 1 16,0 0 2-16,0-1 4 15,3-4 2-15,-2 2 0 16,4-1-2-16,-3 1-2 15,3 0-4-15,0 0-1 16,1 2-1-16,0 1 0 16,1-3-2-16,2 3 2 15,-1 0-1-15,3-4 0 0,-1 2 0 16,3-1 2-16,-1 0 0 16,0-2 3-16,0 3 3 15,0-3-1-15,-1 4-3 16,0-1 3-16,-2-1-6 0,0 3 4 15,-3 0-4-15,0 0-1 16,1 0 2-16,-2 0-1 16,-1 0 0-16,1 0 0 15,-2 0 0-15,0 0 0 16,-1 0 0-16,1 0 1 0,-1 0 0 16,-1-1 0-16,0 1 0 15,-1-2 0-15,-1 2-2 16,0-1-2-16,0 0 3 15,-1 1 0-15,3-2 2 16,-3-1-4-16,0 0 6 0,-1 0-1 16,1-1 3-16,0-1 3 15,-3-2 5-15,0 1 0 16,-1-3-3-16,-1-1-9 16,3 0 7-16,-3-2-5 15,1-3-1-15,-1 0 2 0,2-1-2 16,-1-2-2-16,2 1 2 15,-1-1 1-15,-1 0 4 16,2 0 1-16,-1 0 0 16,0-1 2-16,1 0-10 15,-2-2 0-15,2 0-2 16,0-2 2-16,1-1-1 0,-1-2 2 16,1 2-5-16,0-2 4 15,0 1-3-15,-1 1 2 16,2 1 1-16,-1-1 1 15,-1 2 1-15,1 0-1 0,0-3 0 16,-1 0-1-16,2 2-1 16,1-3-2-16,-1 0 1 15,-2 1 0-15,4 0 1 16,-1 0-2-16,1 0 2 16,-1 0-1-16,1 0 0 15,-1 2 1-15,0 0-1 0,2-1-1 16,-3 2 2-16,-1 0 0 15,0 2-2-15,0 1 3 16,0 2-2-16,1-1-2 16,-2 2 3-16,0 2-1 15,0 1 1-15,0 0-1 0,0 1 0 16,-1 2 0-16,-1 1-1 16,1 1 4-16,-1 2-4 15,0-2 3-15,-1 2-1 16,1 2-1-16,0-1-1 15,0 1 2-15,0 0-2 0,2 0 1 16,-4-1 1-16,1 2-2 16,-1-2 1-16,-1 3-1 15,0-2 1-15,-1 1 0 16,1-1 0-16,-1 1-1 16,0-1 2-16,0 1-2 0,-1-1 1 15,-1 2 0-15,0-2 0 16,0 4-2-16,-2-4-2 15,0 1 4-15,-4 3-2 16,4-4-1-16,-1 4 5 16,-1-5-3-16,1 2 1 0,-1 1 0 15,-1-1 0-15,0 3-1 16,-1-1 1-16,1 1-2 16,1 0 1-16,-1 1 0 15,1 2 1-15,-2-3-2 16,1 3 1-16,-3-1 1 0,2 0 0 15,-2 1 0-15,1-2 0 16,-3 2 0-16,3-1 0 16,0 0 1-16,2 1-1 15,0-3 0-15,2 4 0 16,2-2-1-16,1 1 0 16,-1-1-1-16,1 1 2 0,0 1 0 15,1 1-1-15,-3-2 2 16,2 0-1-16,1-1 1 15,-1 0-1-15,2 1 1 16,0-2 0-16,2 1-2 0,2-1 1 16,2 2 0-16,-2 4-6 15,2 3-4-15,4-2 4 16,1 5 6-16,1-1-2 16,-1-1 2-16,2-1 0 15,-3-2 0-15,-2-1 0 16,0-3 1-16,0 1 0 0,-1-4 0 15,1 2-1-15,-1-2 1 16,-1 1-1-16,0 1 0 16,1-3 0-16,-1 3 1 15,0-1-1-15,0 1 0 16,1-1-1-16,0-2 2 0,-1 4-1 16,2 0 0-16,-1 3-1 15,-1 2 2-15,3 2-2 16,2 2 0-16,-2 3 1 15,-1 1 1-15,1 0-1 16,-1-1 1-16,1 0-1 0,-2 0-1 16,3 0 2-16,-1-1-2 15,1 0 2-15,1-1-2 16,0 0 1-16,0-3 0 16,-1 2-1-16,-1-2 2 15,-2-1-2-15,2-1-12 0,-2-3-11 16,-1-2-8-16,1-1-3 15,1 1-28-15,0-4-26 16,3 0-46-16,0 0-46 16,2-7-38-16,2-2-168 15</inkml:trace>
  <inkml:trace contextRef="#ctx0" brushRef="#br0" timeOffset="72373.1119">17001 8182 450 0,'0'-3'95'16,"-4"0"-14"-16,0 1-2 16,0 0 1-16,0 2-31 0,-3 0-6 15,3 0-3-15,-1 3 0 16,0 4 0-16,1 4-14 16,0 2-11-16,2 1-5 15,0 3-2-15,-1 3-1 16,5 1 1-16,1 0-3 0,4-1 4 15,-1-1 9-15,4-6-4 16,0 0 0-16,-1-5 6 16,1-8 4-16,0 0 17 15,-2-9 9-15,-1-5 7 16,-1-3-6-16,0-3-15 0,-3-2-1 16,-1-3-5-16,-1 3-6 15,-1 0-3-15,-1 2 2 16,-7 5-11-16,0 5-8 15,-1 2-1-15,-3 3-2 16,2 5-2-16,-1 0-3 0,0 9-33 16,1 1-27-16,3 7-21 15,1 3-30-15,3 1-50 16,-1 0-103-16,3 1-131 16</inkml:trace>
  <inkml:trace contextRef="#ctx0" brushRef="#br0" timeOffset="72968.2901">16996 8593 356 0,'-4'0'109'0,"0"0"31"16,0 0-9-16,-1 0-42 15,0 1-31-15,-2 4-8 16,2 2 3-16,-2 3-2 16,0 0-14-16,1 6-10 15,0-1-5-15,2 2 7 16,1 2-4-16,1-2-9 0,2 3-8 16,-1 0-2-16,2-2 4 15,5-2 10-15,1 0-2 16,1-4-2-16,2-3 4 15,-1-2 5-15,1-3-4 0,0-4-1 16,-1 0 6-16,-1-6 11 16,-1-4 2-16,1-2-2 15,-4-4-7-15,0 2-4 16,-2 0-3-16,-1 3 5 16,0-1-8-16,-3 4-6 0,2 0-7 15,-4 0-3-15,-2 2-2 16,-3 0-1-16,0 1-1 15,-3 2 0-15,-2 0-10 16,2 3-23-16,0 0-6 16,1 3-3-16,4 3-20 0,1 1-33 15,3 0-59-15,-1 4-94 16,-1-2-248-16</inkml:trace>
  <inkml:trace contextRef="#ctx0" brushRef="#br0" timeOffset="75968.4737">18578 8131 215 0,'-2'0'316'0,"-2"-2"-229"0,3 2-5 15,-1 0 9-15,3 0-37 16,1 0-5-16,-1 3 10 16,2 0-4-16,0 1-18 15,1 1-5-15,-1-2 3 16,-1-1 3-16,-1-2-3 0,0-3 16 15,1-7 9-15,-2-4-12 16,-1-11-25-16,-1-4-13 16,1-6-7-16,-3-4 0 15,-2 1-1-15,0 1-3 0,1 6 1 16,2 4 1-16,0 10 3 16,3 4-3-16,1 6 3 15,4 4 9-15,9 3-13 16,6 1-1-16,3 5 3 15,5 2 0-15,2 3-1 0,-1-1-3 16,-2 2 5-16,-3 1-12 16,-4-1-67-16,-6 0-24 15,-5-2-12-15,-7-1-62 16,-4-2-115-16</inkml:trace>
  <inkml:trace contextRef="#ctx0" brushRef="#br0" timeOffset="76353.2723">18672 7966 822 0,'15'1'98'0,"0"0"11"16,5 1-44-16,2 2-43 16,2 2-20-16,-4 0-1 15,2-3 0-15,-4 1-2 16,0-4 1-16,-4 0 0 15,-5 0 1-15,-3 0 0 0,-3 1-2 16,-1 2 0-16,-4 3 10 16,-4 1 18-16,-1 2-12 15,-2 3-9-15,-1 0-4 16,0-1 0-16,1-2-2 0,5-3 0 16,2 0 0-16,1-5-6 15,3-1 4-15,8 0 4 16,0-2 0-16,3 2 0 15,1 0-1-15,2 1 4 16,2 6 9-16,1 3 1 16,0-1-9-16,-1 1-4 0,2-6 0 15,2-3-23-15,2-1-53 16,-2-10-43-16,-1-2-116 16,1-3-206-16</inkml:trace>
  <inkml:trace contextRef="#ctx0" brushRef="#br0" timeOffset="76617.8764">19174 7979 494 0,'2'-3'231'16,"-4"3"-129"-16,-2 0 7 16,-3 7-23-16,-1 7-51 0,-1 0-31 15,-1 5-1-15,2 1-3 16,4-1 2-16,2 0-1 15,2-3 8-15,6-4-4 16,6-2 1-16,3-4 8 0,3 0 18 16,1-5-7-16,2-1-16 15,0 0-6-15,-2-1-49 16,0-5-29-16,-4 0-51 16,-1-2-46-16,-4-3-115 15</inkml:trace>
  <inkml:trace contextRef="#ctx0" brushRef="#br0" timeOffset="77218.9234">19528 7961 542 0,'-1'-2'112'15,"-3"-1"-79"-15,-5 3 24 0,-2 0 20 16,-1 1 11-16,-1 3-1 16,0 4-33-16,1-1-16 15,1 3-5-15,3 1-12 16,2 2-12-16,4-1-3 16,1 2 0-16,2 0 6 0,5 1 8 15,2-1-3-15,3-1 7 16,2-2 6-16,3-3-6 15,0 0-12-15,5-2-4 16,-3-3-7-16,2-2 0 16,-1-1-38-16,-2 0-52 15,-2-4-72-15,-5-3-106 0,-3-2-85 16</inkml:trace>
  <inkml:trace contextRef="#ctx0" brushRef="#br0" timeOffset="77320.6581">19578 8074 833 0,'-18'8'125'0,"0"4"-83"16,0 1-4-16,3 2-14 16,1-1-23-16,4 0-54 15,1-1-115-15,-1-1-56 16</inkml:trace>
  <inkml:trace contextRef="#ctx0" brushRef="#br0" timeOffset="78434.5337">18645 9031 544 0,'2'-13'110'0,"0"-5"-37"0,2-6 32 15,-1-2-5-15,0-5-33 16,0 0-30-16,-2-3-5 16,0-2 2-16,1 0-12 15,-2 1-7-15,-2 2-2 16,1 4 0-16,0 7 6 0,0 5 7 16,1 7 7-16,0 6-3 15,1 8-17-15,0 15-25 16,3 8 5-16,3 13 7 15,2 6 2-15,1 7 0 16,0-5-3-16,1-3 2 16,-1-8-1-16,-1-8 1 0,1-10-1 15,0-11-2-15,1-6 6 16,3-4 14-16,2-12 20 16,5-11-10-16,4-6-5 15,1-9-7-15,2-6-1 16,-2-1-6-16,0 3-6 0,-6 2 0 15,-5 11-3-15,-4 7-16 16,-6 14-56-16,-5 10-49 16,0 3-96-16,-9 7-83 15</inkml:trace>
  <inkml:trace contextRef="#ctx0" brushRef="#br0" timeOffset="78972.0668">18103 8301 348 0,'2'-4'293'16,"8"-2"-219"-16,10-2-12 16,4 3 65-16,7 1-25 15,0 1-58-15,3 3-35 16,-3 0-10-16,-1 5-36 0,-4 5-99 16,-7 1-124-16</inkml:trace>
  <inkml:trace contextRef="#ctx0" brushRef="#br0" timeOffset="79364.0088">18168 9110 761 0,'23'-9'101'0,"5"-3"18"15,6 2-23-15,1 3-36 16,1 3-39-16,1 4-19 0,1 0-7 16,-1 0-87-16,0 0-124 15,-1 0-169-15</inkml:trace>
  <inkml:trace contextRef="#ctx0" brushRef="#br0" timeOffset="79934.9022">19076 8954 601 0,'-2'-1'64'16,"0"1"-42"-16,1 0 28 16,0 0-26-16,-2 6-23 15,-2 3-1-15,1 2 1 0,-1 3 24 16,2 0 19-16,1 1 15 15,1 1-6-15,2-3-6 16,1-2-6-16,6-2-14 16,2-6-6-16,4-3 2 15,1-3 10-15,1-10-6 0,0-1-2 16,0-2 3-16,-6-2-1 16,-2 1 3-16,-7 3 8 15,-3 1-7-15,-5 4-20 16,-6 6-10-16,-3 2-22 15,-1 1-38-15,-1 7-34 16,4 2-33-16,0 1-110 0,4-2-84 16</inkml:trace>
  <inkml:trace contextRef="#ctx0" brushRef="#br0" timeOffset="80622.0154">19341 8672 587 0,'0'-3'70'0,"-2"3"14"16,2 10-31-16,0 10-22 15,5 7 11-15,1 7-11 16,3 5 10-16,-2 1 21 16,3 0-23-16,0-3-5 0,-1-3-12 15,-1-5-7-15,-1-7-11 16,0-5-1-16,-3-3-5 16,-3-8-50-16,1-6-44 15,-1 0-49-15,-4-13-60 16,-4-5-327-16</inkml:trace>
  <inkml:trace contextRef="#ctx0" brushRef="#br0" timeOffset="80757.6526">19299 8851 658 0,'0'-7'95'0,"12"4"-58"16,9 0 45-16,5 1 25 0,2 2-66 16,3 0-30-16,0 5-10 15,0 3-45-15,-1-2-124 16,3 1-82-16,-1-3-136 15</inkml:trace>
  <inkml:trace contextRef="#ctx0" brushRef="#br0" timeOffset="81640.1892">20095 9054 373 0,'2'3'50'0,"0"-2"-5"15,-2 1 44-15,0-1 14 16,0-1-33-16,0 1-18 16,0-1-6-16,1 0-2 15,-1 0 0-15,0 0-10 16,0 0-16-16,0 0-11 15,0 0-7-15,0 1 0 0,0-1 2 16,0 0 5-16,0 1 5 16,0-1 0-16,0 0 3 15,0 0-4-15,0 0 1 16,0 0-5-16,0 0 0 0,1 0 0 16,-1 0-1-16,0 0-2 15,0 0 0-15,0 0 1 16,0 0-1-16,0 0 2 15,0 0 1-15,0 0 1 16,0 0 14-16,0 0 6 0,0 0-3 16,0 0-3-16,0-2 8 15,0-4 8-15,0-5-6 16,0-4 10-16,-1-8-6 16,0-4 9-16,1-7-13 15,-4-7-18-15,1-4-10 16,-2-2-3-16,1 2-2 15,1 3 0-15,2 4 1 0,-1 7 1 16,2 6 2-16,4 9-3 16,5 4 1-16,4 4-1 15,4 2-5-15,4 4 1 16,1 2-1-16,6 0 5 0,0 9-1 16,-4 1-47-16,-1 4-19 15,-2 3-8-15,-7 1-12 16,-5 0-47-16,-8-3-118 15,-2 0-182-15</inkml:trace>
  <inkml:trace contextRef="#ctx0" brushRef="#br0" timeOffset="82452.2508">20197 8835 617 0,'22'1'162'15,"-1"-1"-44"-15,2 2-6 16,1-1-58-16,-2 2-41 16,-3-2-12-16,0 1 4 15,-6-1-7-15,-1 0 4 16,-4-1 0-16,-5 0-1 0,-1 2 1 16,-2 0-2-16,-2 2 11 15,-3 3 4-15,-3 0-9 16,-4 4-5-16,2 4 2 15,-3 0-5-15,4 1 2 16,1 1 2-16,3-3-2 0,3-3-3 16,0-1 0-16,5-6 0 15,4-1 3-15,2-1 5 16,3-2-1-16,1 1 21 16,2 4 3-16,0-1 5 0,2 2-7 15,-1 0-20-15,2 2-3 16,0-5-1-16,2-2-4 15,2-1-8-15,2-6-11 16,3-4-18-16,0-1-15 16,0-2 6-16,-1-1 7 15,-2 1 23-15,-5 2 6 0,0-2 10 16,-2 2 2-16,-5 4 4 16,-3 1 10-16,-3 1 16 15,-3 5-10-15,-2 0-6 16,-1 0-3-16,-4 2-2 15,-1 4-9-15,-1 1 3 0,0 3-3 16,-2 1 0-16,1 2 0 16,2 1 1-16,1 1-4 15,1-1 3-15,1-1 2 16,4-2-2-16,6-4-3 0,6-3 7 16,4-4 10-16,9 0 14 15,4-7-1-15,3-4-10 16,2 0-2-16,2-4 2 15,-3 1 1-15,-2 1-1 16,-7 2-6-16,-5 0-7 16,-6 2-2-16,-7 2 0 15,-4 1 5-15,-6 3 1 0,-5 2-10 16,-6 1-7-16,-2 1-12 16,-2 7 4-16,2 0 4 15,1 5 4-15,7-1 1 16,5 0 1-16,3 1 2 0,7-2 2 15,8-2 3-15,5-4 3 16,6 1-1-16,4-2-1 16,0-1-1-16,-2 1-75 15,-1-4-138-15,-5 2-234 16</inkml:trace>
  <inkml:trace contextRef="#ctx0" brushRef="#br0" timeOffset="85506.3092">5819 7676 570 0,'-5'12'60'0,"-2"4"-50"16,2 0 55-16,3 2 19 15,2 0 4-15,0-2-36 16,6-4 0-16,4-2-1 16,3-5-3-16,3-4-9 15,1-1 3-15,1-9-2 0,0-5 12 16,-2-6-7-16,-3 1 1 15,-5-2 3-15,-4 1-6 16,-4 2-13-16,0 5-8 16,-9 3-9-16,-2 4-3 15,0 5-1-15,0 1-4 0,-3 4-7 16,2 4-3-16,2 3-4 16,5 2-38-16,-1 2-33 15,5 2-62-15,0-2-96 16,1 3-208-16</inkml:trace>
  <inkml:trace contextRef="#ctx0" brushRef="#br0" timeOffset="85954.3829">5917 8132 758 0,'-6'-4'101'0,"1"-2"-4"16,1 2 27-16,-1 2-35 16,-1 2-43-16,1 8-27 15,2 4-3-15,-1 5-4 16,2 4-7-16,2-2 3 15,4 1 1-15,5-5-4 0,4-5-2 16,1-7 6-16,4-3 9 16,-1-5 20-16,2-9 5 15,-3-2-4-15,-3-4-12 16,-2 3 3-16,-6-1 3 0,-3 5-9 16,-2 4-14-16,-3 4-7 15,-4 3-4-15,-2 2-23 16,-1 7-46-16,-3 5-69 15,-1 3-69-15,0 3-89 16,0 1-225-16</inkml:trace>
  <inkml:trace contextRef="#ctx0" brushRef="#br0" timeOffset="87806.6462">5727 10657 392 0,'-2'-1'31'16,"1"-2"3"-16,0 3 41 15,0 0-14-15,0-3-14 0,0 4-7 16,-1 1-5-16,-1-2-2 16,0 4 0-16,-2 4 1 15,3 3-16-15,1 3-6 16,1 5 15-16,0 0 13 16,1 4 4-16,6 0 4 0,1-3-4 15,1-5-12-15,0-3-11 16,4-7-4-16,-1-5 8 15,2 0 9-15,-1-8 16 16,2-7-10-16,-3-4-13 16,-2-1-6-16,-1-2 4 0,-4-1 4 15,-4 4 11-15,-1 2-4 16,-5 6-18-16,-5 2-13 16,-3 7-5-16,-4 0-3 15,1 2-17-15,0 4-27 16,5 2-18-16,0 0-52 15,2-2-89-15,1-2-155 0</inkml:trace>
  <inkml:trace contextRef="#ctx0" brushRef="#br0" timeOffset="95204.098">18571 5686 430 0,'-4'-8'34'16,"0"-2"4"-16,2 3 20 16,0 2 10-16,2 1-14 15,-2 0-3-15,2 1-4 16,0 0 4-16,1 2-1 0,0 1-20 16,1 3-12-16,2 4 4 15,1 5 28-15,1 4-2 16,-2 4-14-16,2 3-6 15,-3 2-3-15,0-2-5 0,-2 4-5 16,-1-4-2-16,2 1-1 16,0-1-7-16,-1 4-1 15,0-3 5-15,1 3 2 16,-2 0-1-16,1-1-3 16,0-1-2-16,1 1-2 15,-3-2-1-15,0-3 0 0,0-1 0 16,0 0-1-16,1-3 0 15,0-3-1-15,1 0 0 16,0-1-1-16,0 0 1 16,2-1-2-16,2 0 1 15,2-2 1-15,1 0 1 0,1-2 3 16,4-1-1-16,1-1 0 16,5-3 1-16,-1 0 1 15,6-3-1-15,1 0 3 16,4 0-2-16,0 0 2 15,2-3 0-15,2 3-2 16,1-1 2-16,2 1-1 0,-1 0-1 16,3 0-4-16,-1 0 0 15,2 0 1-15,1 1-1 16,4 0 1-16,3 1-3 16,4-2 3-16,0 2-2 0,1-2 1 15,3 0 1-15,1 1 0 16,2 1 5-16,-1 1 1 15,0-3-1-15,2 2-4 16,-1 0-1-16,-1 0 0 16,-1-1-1-16,0-1 0 0,-2 0 1 15,2 0 1-15,0 0 1 16,-3 0 0-16,4 0-3 16,1 0 5-16,-1-1-3 15,4 0 1-15,2-2-2 16,-1 1-1-16,5-1 0 0,-2 1 0 15,-2 1 1-15,-1-1-1 16,-1-1 1-16,0 2-2 16,-2-2 0-16,2-2 2 15,0 1 0-15,2 0-1 16,1-2 1-16,1 0-5 16,0 1 7-16,-2 0-4 0,1 0 1 15,-5 1 0-15,0 1 0 16,-2-1-1-16,-2 2 2 15,-4-3-3-15,0 3 1 16,1-1 1-16,-3 2 0 16,0-1-1-16,-1 1 0 0,2-3 0 15,0 4 1-15,-2-2-2 16,1 1 2-16,-2 1-1 16,1-1 0-16,-2-1 0 15,0 2 0-15,0 0-1 16,0 0 1-16,0 0 1 0,2 0-1 15,-2 0 1-15,4 0-1 16,-4 0 0-16,3 0 0 16,-5 0 0-16,-1 0 1 15,-1 3-2-15,-4 0 1 16,-1-2 1-16,-3 2-2 0,-3-3 2 16,0 1-1-16,-3-1 1 15,0 2-2-15,-2-1 1 16,1 2 0-16,-4-2 0 15,1 2 0-15,-6 1-1 16,2-2 1-16,-4 1 0 0,-4-3 1 16,-2 0 1-16,2 0-1 15,-1 0 0-15,1 0 1 16,3 0-2-16,-1-3 0 16,1 2 0-16,0 0 0 15,1 0 1-15,-1 1-1 0,-1-3-1 16,-3 1 1-16,0 0 1 15,-4 0 1-15,-1-2 2 16,-3 1-3-16,2-2 3 16,-2-1-1-16,0-1-4 15,2 0 3-15,0-3 1 16,-3 0-3-16,-1-1-1 0,0-2 1 16,-1-1 1-16,0 0 0 15,-1-3 2-15,-1-2-5 16,1 2 5-16,-1-2-5 15,2 1 4-15,1-3-4 0,0 4 0 16,2 1 3-16,-2-1 2 16,1 1-5-16,3 1 4 15,-2 1-4-15,2 1 3 16,-1-4-1-16,5 4-1 16,-4 0 0-16,3-1-2 0,-4 0 5 15,5 1-5-15,-5 1 5 16,2 0-3-16,-4 2 0 15,1 0 1-15,-3 1-2 16,2 3 1-16,-4 0 1 16,1 0-7-16,-1 3-1 0,1 0 5 15,-2 2-4-15,-3-1 7 16,2 2-4-16,-4 0 0 16,2 0 5-16,-3 0-5 15,-1 2 4-15,0 1-1 16,-1 1 2-16,-2-1-2 15,1 0 3-15,1-2-5 0,-3 2 2 16,4-1 1-16,-2-1 1 16,1-1 0-16,0 0-1 15,-1 0 3-15,-1 0-2 16,2 0 0-16,-3 0-1 16,1 0-2-16,-3 0 4 0,1-2-4 15,-1 1 6-15,0-2-7 16,-1 2 3-16,-2 1 3 15,1-1-3-15,-5-1-3 16,2 2 3-16,-4 0-1 16,-2 0 1-16,-2 0 0 0,-2 0-1 15,-2 0 3-15,3 0-3 16,-3-2 3-16,-2 2-2 16,0 0 0-16,-1 0 0 15,-3 0 0-15,-3 0 0 16,-4 2-1-16,0 0 1 0,-3 0-1 15,-1 1 3-15,3-1 0 16,0-1-1-16,2-1-1 16,-1 0 1-16,1 0-2 15,-3 0 2-15,1-1-2 16,-3-1 3-16,-1-1-1 0,1 1 2 16,-2 0-1-16,-1-1 0 15,1 0 1-15,-3 0-2 16,3 2 0-16,0-2-4 15,-1 2 5-15,-2 0-3 16,-1 1 2-16,0 0-2 16,-4 0-1-16,3 0 3 0,-1 0 1 15,0 0-1-15,1 0 3 16,2 0-2-16,2 0-1 16,1-1 0-16,1 0 0 15,4-3 0-15,0 2-1 16,2-2 0-16,-2 1 1 0,1-1-1 15,1 1 1-15,-2-3 0 16,-1 3 1-16,3 2-1 16,-3-2 0-16,1 2-1 15,-1-1 0-15,0 2 0 0,-1 0-2 16,0-1 4-16,0 1-2 16,1 0 0-16,2 0 1 15,-4 0-1-15,1 0 0 16,-2 0 0-16,-2 0-2 15,0 0 3-15,-1 0 0 16,-1 0-1-16,1 1 0 0,-2 1 0 16,1-1 0-16,-1 2 1 15,0 0-1-15,2 1-2 16,-2-1 3-16,1 1-2 16,1 0 1-16,-2 2 1 15,0-2-3-15,1 1 3 0,1-1 0 16,1 1 0-16,1-2-1 15,3 1 1-15,0-2-2 16,3 1 2-16,2-2-2 16,3 1 3-16,4-2 1 15,1 0 0-15,6 1 0 0,1 1-2 16,4-2 0-16,2 0-2 16,1 1 2-16,3 0-2 15,1 0 3-15,4 0-5 16,2 3 3-16,3-4-1 15,3 3-3-15,3 1-30 0,0 2-50 16,5-2-62-16,-1 2-93 16,2 2-270-16</inkml:trace>
  <inkml:trace contextRef="#ctx0" brushRef="#br0" timeOffset="95956.3808">20921 5763 588 0,'-2'-6'33'0,"2"3"-5"15,-1 3 57-15,0 2 19 0,0 8-40 16,0 6-49 0,0 8 51-16,0 6-1 0,0 6-18 15,-1 3-3-15,2 3-5 16,0-2-3-16,0 1-1 16,2-6 2-16,-1-3-7 0,-1-4-6 15,3-3-13 1,-1-4-7-16,1-4-1 0,2 0 0 15,-3-4-2-15,2-1 0 16,-1-4-18-16,2 0-23 16,2 1-20-16,3-4-43 15,0-2-55-15,2-3-174 16</inkml:trace>
  <inkml:trace contextRef="#ctx0" brushRef="#br0" timeOffset="97288.1301">23987 5450 497 0,'-8'-8'31'0,"-4"-3"43"15,1 3 0-15,-1-1-31 16,-2 0-17-16,3 0-6 16,-3 1-6-16,3 1 12 0,0 0 0 15,-3 3 6-15,2-2 0 16,-1 2-1-16,-1 1-10 16,0 0 1-16,0 2-6 15,-2 0-12-15,-1 1 1 16,-1 0-1-16,-4 2 2 15,1 5-1-15,-3 0 0 0,1 3 3 16,3 3 3-16,2 0 2 16,3 0-5-16,4 2-3 15,1 1-4-15,8-3 1 16,2 3 1-16,-2-4-3 16,4 2 2-16,0-4-3 0,6 0 2 15,-4-2 3-15,3-3-37 16,-2 0-87-16,-2-4-49 15,0-1-45-15,-3-2-147 16</inkml:trace>
  <inkml:trace contextRef="#ctx0" brushRef="#br0" timeOffset="97592.6535">23542 5442 470 0,'-4'10'144'16,"0"1"-125"-16,1 1 74 16,0 2-9-16,0 3-42 15,-1-2-13-15,4 0 2 16,-2-4 2-16,4-2 8 0,0-4 5 16,4-2-8-16,3-1 0 15,1-2 7-15,3-2-14 16,3-3-12-16,3-3-7 15,0-1-9-15,3 3-2 16,-2-1 0-16,2 1-5 16,-7 6-53-16,4 0-55 0,-8 0-108 15,-1 0-183-15</inkml:trace>
  <inkml:trace contextRef="#ctx0" brushRef="#br0" timeOffset="104322.0739">15227 7094 321 0,'-3'-9'43'16,"2"2"30"-16,-2 1 20 0,3 1 10 15,0 1-32-15,-1 1-11 16,0 2-9-16,0 1-5 16,1 0-6-16,0 0-17 15,0 4-25-15,1 7 6 16,-1 1-3-16,0 8 2 15,0 3 10-15,0 7 3 0,-1-1 2 16,1 3 0-16,-1 1-7 16,1-3-4-16,0-2 2 15,1-1-3-15,0 0-2 16,1-1-2-16,-2 1-1 16,4 0 0-16,0 4 0 0,-1 0 0 15,-1 4 0-15,0 1-1 16,0 0 1-16,0-1-1 15,1 1 0-15,-1 1 0 16,0-2 1-16,-2 2 1 16,3 0-1-16,-1 0-2 0,0 1 2 15,0 2-2-15,1 0 2 16,-1 0-1-16,-1 0 1 16,0 0 0-16,-1 3-2 15,2-4 2-15,-2 4-1 16,0 1 0-16,0-1 0 0,0 2 0 15,0-2 0-15,1 2 1 16,0 1-2-16,0 0 2 16,1 1-2-16,0 2 1 15,-2 0 3-15,2-2-3 16,-2 0 1-16,1-3-1 16,-1-1 1-16,1-2-1 0,0 0-1 15,0 1 1-15,2-2 0 16,-3 2 0-16,2 0 0 15,0 1 2-15,-2 1-2 16,0 1 0-16,1-1 2 0,0 1-2 16,-1 0 1-16,-1 1-1 15,2-4 2-15,-1-1-2 16,2-2 0-16,-1-2 1 16,1 0-1-16,0 0 0 15,-1-2 0-15,1 2 0 16,0 1 1-16,-2 1-1 0,1-1 0 15,-1 0 1-15,-1 0-1 16,0 0 1-16,0 0-1 16,-1-2 1-16,1-2-1 15,-1 0-1-15,2-2 1 0,0 0 0 16,-1-2 0-16,1-1 1 16,0 0 3-16,1 1 0 15,-1-1-1-15,0-2-3 16,0 2 1-16,0-4-1 15,0 2 1-15,0-1-1 0,0-1 1 16,0-1-1-16,-1 1 0 16,0 0 2-16,1 0-1 15,-1-2 1-15,-1 2-1 16,1-1 2-16,1-2 0 16,-1 0-2-16,2 0 0 0,-1-2 1 15,0 1 0-15,0-2-2 16,0 2 1-16,0-2 0 15,-1 0 0-15,1 1-1 16,0 1 0-16,-1 1 0 16,1-1 1-16,-1 1-1 15,0-2 0-15,1 1 0 0,0-2 0 16,-1-2 2-16,1 1-1 16,-1-1-2-16,1-1 2 15,-1 1-2-15,1-2 1 16,0 0 0-16,0 1 0 15,1 0 1-15,-1 0-2 0,0 2 2 16,-1-2-1-16,1 4 0 16,-1 0 1-16,-1-1-2 15,1 2 2-15,0-2-1 16,-1 0 0-16,0-1 0 0,2-2 1 16,-1 0-1-16,1-2 0 15,0 0 1-15,1-1-2 16,-1-1 1-16,1-1 1 15,-1 2-3-15,0-1 3 16,0 2 0-16,-1-1 0 16,-1 2-1-16,0 0 2 0,1-2-1 15,-1-1 0-15,0 1-1 16,2-1 1-16,-1-2 0 16,0-2 0-16,1-1 0 15,0-1-2-15,0 0 1 16,1 0 1-16,0 0-1 0,-1 1 1 15,-1 0 2-15,0 0 8 16,0 2 10-16,-1 1-8 16,0-2-6-16,0 1-3 15,1-2-4-15,-1-2 2 16,2 2-2-16,-2-3 1 0,2-1-1 16,2 1 1-16,-1-1-2 15,0 1 1-15,0-1 1 16,0 1-2-16,0 0 2 15,-1 0-1-15,2-1 1 16,-2 0 0-16,3-2-2 0,-1 1 2 16,0-2-2-16,-2 0 2 15,4 1 0-15,0 1-2 16,0-2 3-16,1 0-3 16,2 1 1-16,-1 1 1 15,1-2-1-15,0 0 0 0,2-2 0 16,1 1 0-16,0-1 0 15,-1 1 1-15,3-1-1 16,-1 1-1-16,-1 1 2 16,0-1-1-16,-1 1 0 15,0 0 1-15,0 0-1 16,-1 0 0-16,-1-1 0 0,2 1 0 16,-1-1 1-16,0 0-1 15,-1 1 0-15,0 0 2 16,2 0-2-16,-1 0-1 15,0-2 0-15,3 2 1 16,-3 0 0-16,2-1 0 0,0 1 0 16,0 0 0-16,0-1 0 15,-1-1 2-15,1 2-3 16,-2-1 1-16,-1-1 0 16,-1 1 2-16,0 1-2 15,-2-1 0-15,-1 0 0 16,0 0 1-16,-1 0-2 0,0 0 3 15,0-1-2-15,-1 1 2 16,1 0-2-16,0-1 5 16,-1-2 1-16,2-2 2 15,-2 1 2-15,0-2 0 0,1 2 4 16,-1-1-1-16,1-1-3 16,-1-1-2-16,0-1-3 15,0-1-1-15,0-1 0 16,0-2-1-16,0-3 0 15,0-1 1-15,2 1 1 16,-3-2 1-16,2 0-1 0,1-2-1 16,0 3 0-16,0-2 3 15,1 1 4-15,0-1-5 16,-1-1-2-16,2-2 0 16,-1-2-2-16,1-1-2 15,1-3 1-15,0-1 0 0,1-3-1 16,-1 2 0-16,2-4-1 15,0 1 3-15,1 0-2 16,-2-1 0-16,0-1-1 16,1-2 1-16,0 0 3 0,-2-1-2 15,0-2-3-15,-1 1 3 16,0-1-1-16,1 0 1 16,-2 2-1-16,1-1 1 15,-1-2-1-15,-1 0 3 16,2 0 0-16,-2-1 2 15,1 0-1-15,0-1 0 0,-1 2-3 16,1-1 1-16,-1-1-1 16,0-1 0-16,1-2-2 15,-1 1 3-15,0-1-3 16,1 1 3-16,-1-1-2 16,1 1 1-16,0 0-2 0,-1-1 1 15,2-2 1-15,1 3 0 16,-1-4-1-16,0 2 1 15,-1 1-2-15,0 1 2 16,0 1-1-16,-3 0 0 16,0 2 1-16,1-2-1 0,-2 1 1 15,2 1-1-15,-2 0 0 16,0 1 0-16,-1 0 1 16,1 0-1-16,0 2 0 15,0-3 0-15,1 2-1 16,-1-2 2-16,0 1-2 15,1 1 2-15,-1 2-1 0,0 0-1 16,0-1 2-16,1 3-1 16,-1-4 1-16,0 3-2 15,0-1 1-15,1-2 0 16,0 2 1-16,0-1-2 0,-1 0 1 16,1 2-1-16,1-1 2 15,-2 1-1-15,0 1 0 16,-2 3-1-16,1 1 3 15,-1-1-3-15,1 4 3 16,-1-2-2-16,0 3 0 16,1-3-1-16,0 0 2 0,1 2-2 15,0-1 0-15,-1-1 2 16,1 1-1-16,-1-1 1 16,-1 0-2-16,1 3 1 15,-1 0 2-15,0 1-2 16,1-2-1-16,0 3 1 0,1-1-1 15,1 0 1-15,0-1 0 16,1 0 0-16,-1 2 0 16,1 0 0-16,-2 3-1 15,0 1 3-15,-2 1-2 0,0-1 1 16,0 2-1-16,0 0-1 16,1 0 1-16,0-1 1 15,0 0-2-15,0 1 0 16,0-1 2-16,0 2-2 15,0 2 1-15,-2 0 0 0,1 1 1 16,0 1-1-16,1 2 1 16,-1 1-2-16,-2 0 2 15,1-1-1-15,1 0 0 16,-1 1-1-16,0 2 1 16,1-2 0-16,-2 2 0 15,0 2 0-15,0 0 0 0,-1 1 0 16,0 0 0-16,0 1 0 15,0 1-1-15,0 2 2 16,1-3 0-16,-1 1-3 16,1 1 2-16,-1 0 0 15,-1-1-2-15,-1 2 0 0,2 1 1 16,-1 0-2-16,0-2 3 16,-1 1-1-16,1-1 2 15,0 2-1-15,0-3 1 16,-1 2-3-16,1-2 2 15,-1 1 1-15,0 0-1 16,-1 1 2-16,0-1-6 0,-1 1 4 16,0 0 0-16,-2 0 0 15,0-2 1-15,1 1 0 16,-1 0-1-16,-2-1 1 16,-1 2-1-16,0 1-2 0,-1-2 0 15,-1 3 0-15,0-2 1 16,-2 3 2-16,2-3-1 15,-1 1 1-15,1 1-1 16,-2 0 2-16,1-2-2 16,-1 0-2-16,-1 3 5 15,0-4-3-15,-2 2 1 0,0 1-4 16,0 0 2-16,-1 1 1 16,-2 0 1-16,0 0 0 15,0 0 1-15,-1 0-4 16,1 4 2-16,1-3 0 0,2 2-1 15,1-1-13-15,1-1-40 16,2 2-53-16,-2-2-99 16,-4 0-318-16</inkml:trace>
  <inkml:trace contextRef="#ctx0" brushRef="#br0" timeOffset="106506.5484">15812 11737 770 0,'0'-3'73'15,"1"2"-34"-15,0 4-10 16,1 7 50-16,1 2-31 0,0 4-10 16,0 3-5-16,1 0 3 15,-2 1-2-15,1-1-12 16,-1 1-9-16,0 2-1 15,-2-1-6-15,2-1-3 16,-4-1 0-16,2 0-2 16,-2-2 0-16,2-2-9 0,0-3-16 15,2-2-13-15,-2-3-31 16,2-4-31-16,2 0-118 16,-1-5-201-16</inkml:trace>
  <inkml:trace contextRef="#ctx0" brushRef="#br0" timeOffset="106936.583">16011 11765 505 0,'2'0'112'0,"-3"-3"-29"16,2 5-8-16,-1-1 9 0,0 0-42 16,0 5 0-16,0 1 13 15,0 4-12-15,-2 0-13 16,1 4-16-16,-1-2 2 16,0-1 7-16,1 0-2 15,0-4-12-15,3-3-9 0,-1-1 1 16,5-3 0-16,2 1 2 15,4-2 0-15,3 0 2 16,2 2-7-16,2-1 6 16,-1 6-1-16,0 3 5 15,-2 1-3-15,-4 3 6 0,-1 2 3 16,-3-1-5-16,-3 1 1 16,-1 0-3-16,-3-4 0 15,0 0-4-15,-1-2 4 16,-1 0-3-16,-5-2-2 15,-2-1 2-15,-3 0-2 0,-4-2-30 16,-3-2-39-16,-3-3-80 16,0-6-111-16,-4-8-139 15</inkml:trace>
  <inkml:trace contextRef="#ctx0" brushRef="#br0" timeOffset="107102.3208">16062 11765 583 0,'38'-21'333'0,"0"2"-258"16,0 4 13-16,1 6 16 16,-1 5-66-16,-4 4-33 0,-2 6-4 15,-3 3-54-15,0 1-40 16,-3-1-98-16,-3-1-46 16,-2-4-161-16</inkml:trace>
  <inkml:trace contextRef="#ctx0" brushRef="#br0" timeOffset="110553.8875">16691 11729 469 0,'0'-7'56'15,"-3"0"7"-15,1 1 30 0,-1 0 5 16,1 0-40-16,-1 2 10 16,0 0-1-16,-2-1-16 15,0 3-17-15,0 1-2 16,-2 0 3-16,-1-1 0 16,-2 2-9-16,1 3-13 0,0-1-4 15,-1 4 3-15,1 1-2 16,1 1-6-16,1 3-2 15,-2 2 0-15,2 2 0 16,-1 1 3-16,1 3 0 16,-1 2 0-16,2 1 1 0,-1 1 6 15,2-1 2-15,1 2-2 16,2-3-2-16,0 0-3 16,1-4 1-16,5-1 1 15,2 0 3-15,1-3-3 16,0-2 5-16,1-1 6 0,4 0-3 15,-3-2 0-15,1-2-2 16,3-4 2-16,-1 1-3 16,3-2-4-16,-1 1-1 15,2-4-3-15,-3 1 1 16,1-3 0-16,-1 1-4 0,-3-1 0 16,-1-1 1-16,-2-1 0 15,-2 0 1-15,-1-1-2 16,-3-1-1-16,1 0 7 15,-4-1-9-15,1-2 4 16,-5 2-3-16,-1-2 2 0,-2 3-3 16,-2 2-2-16,0 0 0 15,-3 1 3-15,1 3-4 16,-1 0-1-16,-1 3 3 16,3 5-1-16,-1 0-1 0,3 3 0 15,0 1-2-15,3 0-11 16,1 2-10-16,4-1-4 15,1 0-19-15,2 0-32 16,2-2-44-16,7-1-56 16,2-3-120-16,3-5-269 15</inkml:trace>
  <inkml:trace contextRef="#ctx0" brushRef="#br0" timeOffset="111202.5621">16956 11836 65 0,'7'-14'253'15,"-5"2"-155"-15,-1 3 20 16,0 3 22-16,-1 0-32 16,-4 0-18-16,-3 3 9 0,2 1-14 15,-2-1-17-15,3 3-18 16,-1-3-8-16,0 5-12 15,2-1-8-15,-1 2-12 16,1 4 0-16,-2 2-2 16,3 2-1-16,0 0-4 0,4 5 2 15,2 0 0-15,5 2 6 16,3 2 3-16,2 1 6 16,2 2-1-16,2 0 3 15,-3 2-1-15,1-2-8 16,-4 2 0-16,-2-4 0 0,-2-2-4 15,-3 1-3-15,-1-5-1 16,-3-2 0-16,1-2-3 16,-4-3-1-16,0-1 1 15,-4-2 1-15,-3 0 0 16,-1-2 3-16,-3-3-1 0,-3 3-2 16,0-5-9-16,-2 1-5 15,2-4 0-15,1 0-1 16,5-5 3-16,4-2 0 15,2-6 4-15,6-2 5 16,5-6-3-16,6-3 1 0,5-4 0 16,4 0 2-16,1-1 0 15,1 3-1-15,-2 0 4 16,-4 2 4-16,-4 4 4 16,-4 2 4-16,-5 0-1 15,-5 3-6-15,0 0-4 0,-4 6-5 16,-4-1 0-16,-4 7-22 15,-1 2-24-15,-4 6-43 16,0 4-51-16,-5 10-37 16,1 3-118-16,-2-1-157 15</inkml:trace>
  <inkml:trace contextRef="#ctx0" brushRef="#br0" timeOffset="117435.959">7950 7528 508 0,'0'0'44'0,"0"0"32"0,-1 0 12 15,1 2-34-15,-1 4-49 16,0 2-5-16,1 5 17 15,-1 1 1-15,0 1 5 16,0 5-2-16,1 0-3 16,0 3-2-16,0 0 0 15,0 4 0-15,1 0-2 0,1 3 2 16,0 0 3-16,-1 5-1 16,0 1-5-16,1 4-6 15,-2-1-2-15,2 1 3 16,-1-1-4-16,2-1-3 15,0 0 1-15,-1-3-1 0,-1 0 0 16,0 3 0 0,-1 0 1-16,0 1 1 0,-5 3-5 15,-1-3 4-15,0-1-2 16,1-2-1-16,0-1 3 16,2-4-2-16,-1 0 0 15,1-1 0-15,1 0 0 0,-1 0 1 16,1-1-1-16,0-1 0 15,-2-2 1-15,2-1-2 16,-1-1 3-16,1-3-2 16,-1-1 1-16,-1-2 2 15,2-1-3-15,-3 0 1 0,2-1 0 16,-1 0-1-16,0 1 1 16,2-3-1-16,0-1 1 15,-1 0 4-15,1-2 4 16,1 0 2-16,0-1-9 15,0 0-2-15,0-2 2 0,0 1 0 16,0-3 0-16,1 0 1 16,-1-2 1-16,0 2 4 15,1-2 1-15,0-1-4 16,0 1 1-16,0 0-3 16,0 1-2-16,0-1 0 15,0 0 1-15,0-1-1 0,0 2 2 16,2-4-2-16,0 0 0 15,1-1 2-15,1 0 10 16,1 0 5-16,0 0 0 16,2 0 0-16,0-1 0 0,1 1-13 15,0 0-3-15,1 0-2 16,0 0 1-16,1 0-1 16,2 1 1-16,2-1-1 15,3 0 1-15,1 0 0 16,2 0 0-16,2-2 1 0,0 0-2 15,1-1 1-15,-1 2 0 16,-2 1 2-16,1 0-3 16,0 1 1-16,-2 4-1 15,1 0-1-15,0-2 1 16,0 0 1-16,1 0 0 0,1-1-1 16,-1 1 2-16,3-3-2 15,-2 0 1-15,1 1-1 16,-1 2-1-16,2 0 2 15,-1 0 3-15,-2 1-4 16,2-1 3-16,-1 0 0 0,-2 0-3 16,-1-2 2-16,1 0-1 15,-3-1 1-15,0 0-1 16,-1 0 0-16,-1 0 0 16,-2 0-1-16,0 0 1 15,-2 0-1-15,-2 0 0 16,-1 0 0-16,-2 1 3 0,-1 1-3 15,-1-1 0-15,-1-1-3 16,-2 2 4-16,1-2 4 16,-2 0-3-16,0 0 6 15,1-3 5-15,-1 0 4 16,0 1-3-16,1-1-3 0,-1 1-1 16,0 0 2-16,0 0-9 15,0-1-1-15,0 0-1 16,0-1-1-16,0 0 2 15,-1 0-2-15,0-2 1 16,1 2 0-16,-2-3 1 16,2-2 1-16,0 3 2 0,-2-2 1 15,2 1 1-15,0 0-2 16,0 0-2-16,0-2-2 16,0 2-2-16,0-4 2 15,0 1 0-15,0-2 0 0,0 1 0 16,-1 0-1-16,0-1 2 15,0 2-3-15,0-1 3 16,0 1-1-16,0-1-1 16,-1-1 1-16,2 0 0 15,0-4-2-15,0 0 1 0,0 0-1 16,0-2 2-16,0 0 0 16,0-1-1-16,0 0 0 15,0 0-1-15,0-1 2 16,0-3-1-16,0 0-1 15,0 1 2-15,0-2-1 0,2 1-1 16,-1-1 2-16,0 1-1 16,0 2 0-16,0-2 0 15,-1-1 1-15,1 2-2 16,-1-1 2-16,1-1-2 16,-1 2 3-16,0-3-4 0,0 2 3 15,0 0-1-15,0 0-1 16,0 1 2-16,0 0-1 15,-1 1 2-15,0 1-4 16,-1-1 2-16,1 0 0 16,-2 2-1-16,3 2 3 0,-1-1-3 15,0 0 1-15,0-1 0 16,-1-1 0-16,2-2 0 16,0-2 1-16,0 1-3 15,0 1 1-15,3-2 1 16,-1 2 0-16,1 1 2 15,-1 0-3-15,-1 2 0 0,0-1 2 16,-1 2-1-16,0 0 0 16,0 0 0-16,0-1 0 15,0-1 0-15,0 1-1 16,-1-2 0-16,-1 2 1 16,-2 2-1-16,2-1 0 0,-1 4 1 15,-2 0 0-15,1 1 2 16,-3 3-2-16,2 0-2 15,-1-3 2-15,-1 5-2 16,-1-3 2-16,0 1-2 16,-1 2-1-16,-2-3 1 0,-4 4 2 15,-2-2-5-15,-6 3 1 16,-4 3 0-16,-2 1 2 16,-5 2 1-16,-1 0 0 15,-4 0 0-15,1 5 0 16,-1 1-3-16,0 1-7 0,-3 2-10 15,4 2-17-15,2 0-23 16,5 1-50-16,3-2-71 16,5 3-131-16</inkml:trace>
  <inkml:trace contextRef="#ctx0" brushRef="#br0" timeOffset="119321.6426">7836 9724 687 0,'0'-14'53'0,"0"8"-25"16,0 5 26-16,-3 6 4 15,2 11-45-15,1 2-8 16,0 8 14-16,4 5 1 16,0 2-6-16,2 6-6 15,1 3-3-15,-3 2 5 0,0 2 2 16,-1 2-6-16,-3 1 0 16,0 4-2-16,0 0-1 15,-3 2-1-15,-1 2-1 16,-2 0 0-16,1 0-1 15,-1 0 2-15,-2 1 0 0,0-4-2 16,1 1 1-16,-1-5 0 16,0-1-1-16,2 0 0 15,-1 0 3-15,0 1-3 16,1 0 0-16,-1 0-1 16,2-2 2-16,1 1-2 0,2-2 1 15,-1-2 1-15,2-3-1 16,1-1-1-16,0-4 2 15,0-6-2-15,3-2-2 16,1-4 2-16,1-3 1 16,1-2 7-16,1-1-2 0,0-1-3 15,1 0-1-15,0 0 0 16,2-4 0-16,1-1-1 16,-1-1 0-16,2-3 0 15,-1-2 1-15,2-4-1 16,-1-1 1-16,1-1 1 0,2-1 9 15,1 3 2-15,2-3-7 16,2-1 0-16,2-2 5 16,5 3 5-16,2-5-2 15,5-2-5-15,1 0-3 16,1-2-2-16,1 1 1 0,-2 0-3 16,0 1-2-16,-2 0 1 15,-2 1-1-15,0 1-1 16,-2 0 1-16,-2 3 1 15,-2-1-1-15,-4 1-1 16,-2 0 2-16,-1 2-1 16,-4-2 1-16,-3 2-1 0,-1-3 0 15,-4 3 1-15,1 1-1 16,-2 0 0-16,-1-1 1 16,-2 0-2-16,-1-1 3 15,1 0 1-15,-2 0 3 16,0-4 0-16,0 0-2 0,0 0-3 15,0-4-1-15,0 0 1 16,0-1 1-16,1-2 2 16,1 1 1-16,2-5 1 15,0-1 1-15,1-2 0 0,0-2-2 16,2-1-3-16,-1-3 0 16,0 0-1-16,-1 0 1 15,0 0-1-15,0 0 0 16,-1 2 1-16,-3-2 0 15,0 1-1-15,1-1 2 16,-2 1 1-16,2-4 3 0,-1-1 2 16,1 0-5-16,1-3-2 15,-1 0-3-15,1-3 2 16,-2 1-1-16,1 1 0 16,-1 2 2-16,1-1-3 15,-2 1 2-15,2 1 0 0,-1-2-1 16,0 0 1-16,3-3-2 15,-1 1 1-15,-1-2 0 16,1 0-1-16,-2 3 2 16,1-1-1-16,-1 2 1 15,-1 4-1-15,0-2 1 0,0 4-1 16,1-4 0-16,-1 1 0 16,0 0 0-16,2-3-1 15,0 1 1-15,0 2-1 16,0-2 1-16,-1 6 1 15,-1-1-1-15,0 4 1 16,0 1-1-16,0 2 0 0,-1 1 1 16,-1 1-2-16,0 1 1 15,0 0 0-15,1 2 0 16,-1 0 0-16,-1 0 0 16,1 3 1-16,-1-1-1 15,0 2 0-15,-2 0 2 0,1 2 0 16,-1-1-2-16,1 1 0 15,-1 0-1-15,0-1 1 16,1 0 0-16,-2-1-1 16,0 1 2-16,-1 0-2 15,0 2 1-15,-2 2 1 0,0 1-2 16,-1 0-1-16,-2 4 1 16,1-2 1-16,0-1 0 15,-3 2 1-15,2-4 0 16,-2 3-1-16,1-6 1 15,-4 0-1-15,2 1 1 0,-5-1-1 16,-1 1 1-16,-1 0-1 16,-2 2-1-16,-3 0 1 15,1 3 1-15,0-2-2 16,-2 3 2-16,-1-1 1 16,-2 2-4-16,-3-3 4 0,1 5-3 15,-3 1-4-15,2-3-39 16,2 3-8-16,1 1-14 15,4 1-38-15,4 0-89 16,0-1-61-16</inkml:trace>
  <inkml:trace contextRef="#ctx0" brushRef="#br0" timeOffset="122709.5108">15328 9350 379 0,'-5'-1'48'0,"-3"1"-6"16,2-2 16-16,1 2-38 16,-1 0-16-16,2 0 22 0,1 0 14 15,1 2-10-15,1-1 6 16,-1 0-6-16,1 1 3 15,2 0 4-15,4-1 3 16,1 1 18-16,3-1 4 16,6-1-1-16,3 0-8 0,6 0-12 15,5-4-6-15,4 0-1 16,3 2-3-16,3-2-6 16,-1 2-2-16,-3 1 1 15,-4 0-7-15,-1 1 4 16,-3 0-10-16,-2 0 1 0,0 0 6 15,-2 0-7-15,1 0-5 16,-3 0-2-16,3-3-1 16,-5 3-2-16,-3-2 2 15,-2 2-2-15,-5-1-1 16,-1 1 0-16,-1 0 0 16,-3 0 0-16,-1 0-1 0,1 0 2 15,-1 3-1-15,1-3-1 16,-2 0-32-16,0 1-28 15,1 1-12-15,-3-1-14 16,0 0-8-16,-2 0-51 0,-5-1-75 16</inkml:trace>
  <inkml:trace contextRef="#ctx0" brushRef="#br0" timeOffset="127186.2837">6298 7628 283 0,'-5'-7'35'15,"1"-1"-7"-15,1 0 22 16,0 2 18-16,1-2 13 16,0 1-25-16,2 1-1 0,0 2-15 15,4 0-2-15,5 1-4 16,4 0-5-16,5 2 7 16,5 1-7-16,6 0-3 15,4 0 6-15,2 4-7 0,5 3-8 16,-4 1-11-16,-2 1 1 15,-2 2 0-15,-9-2 2 16,-4 1 4-16,-4-2 2 16,-3 1-3-16,-5 2-4 15,-1-5-4-15,-5 0-2 16,-1 1-1-16,-2-1 2 0,-9-2 5 16,-3 0 0-16,-4 0-3 15,-4 0-2-15,-1 2-2 16,-2 1 1-16,2-3-2 15,5 5 0-15,2-1-3 16,6 2 2-16,2 0-4 16,4 2 1-16,4-1 4 0,0-1-4 15,3 1 4-15,4-2-2 16,3 1 2-16,1-3 1 16,1 1 0-16,-2 1 1 15,-2-4-2-15,0 2-3 0,-5-1 0 16,-1 0 1-16,-2 0 1 15,-4 5 2-15,-5-2 1 16,3 3-2-16,0 2 3 16,1 3-5-16,4 2 2 15,1-1-2-15,2 4-3 16,4-1 6-16,2 1 0 0,1-1-2 16,0 0 3-16,1 2-1 15,2 0 0-15,0 1 1 16,1-1 2-16,1 4 6 15,-3-2-2-15,3 3-3 0,-1-1-2 16,0-3-1-16,-1 0 0 16,-1-2-1-16,-3 1 0 15,2-2 0-15,-3-2 0 16,-2 4-2-16,-1-1 2 16,-2 1 1-16,-1 1-3 0,0 1 2 15,2 1 1-15,0 2 7 16,3 1-1-16,0 1-4 15,5 2-1-15,1 2 0 16,0 1-2-16,2 3 0 16,-1-1 3-16,2 3 7 15,-3 1 3-15,0 1 1 0,2 0 0 16,-2 3-4-16,2-4-5 16,-1 2 0-16,-1 2-3 15,-1 0-2-15,-2 1 1 16,-3-2-1-16,-2 4 1 15,-2 1 0-15,0 2-4 0,0-2 5 16,-2 1-2-16,0 1 7 16,0 2-1-16,0 1-1 15,-1 0-7-15,-5 0 5 16,1 1-3-16,-3 0 1 16,0-2-2-16,-3 1 1 0,2 0-1 15,0 1 1-15,-2 1 1 16,0-1 3-16,-2-2 2 15,-2 1 0-15,-1-2-4 16,-5 1-1-16,1-2 1 16,-3 0 0-16,-3-1 2 15,-1-2 3-15,-3-3 0 0,-2-1-4 16,-2-4 4-16,0-3 5 16,-5-2 0-16,4-4 4 15,-5-5-2-15,1-1-10 16,-1-7-2-16,2-2-1 0,1-5-5 15,4-2-27-15,3-7-29 16,6-2-43-16,4-8-58 16,5-13-141-16,6-8-340 15</inkml:trace>
  <inkml:trace contextRef="#ctx0" brushRef="#br0" timeOffset="128072.2567">6261 9020 557 0,'13'-8'30'0,"2"-4"29"16,7-1 39-16,4-3-12 15,4-2-36-15,3 0 9 0,3-3-10 16,3 2-22-16,3-4 7 16,2 2-10-16,1-2-4 15,-2 0-2-15,-1-1-4 16,-1 0-2-16,-4 0-1 15,-1 4 0-15,-2-3 3 16,0 2 0-16,-2 3-4 0,-2-1-2 16,2 2-1-16,-1 1 0 15,-1-1-2-15,0 3 1 16,0-3 0-16,0 1-2 16,1 2-3-16,2-1 0 15,-1 0-1-15,2 2 0 0,-3 0 0 16,3 1 0-16,-3 2 2 15,0-2-3-15,-2 1 1 16,0 0 1-16,-1 1 0 16,0-4 2-16,1 1 1 0,1 2-4 15,0-3 5-15,-1 3-6 16,-2 1 1-16,0 2 1 16,-2-2-1-16,-6 3 1 15,1 1 3-15,-4 1 0 16,-2-1 1-16,-3 2 0 15,-1-2-2-15,-3 1-2 0,-2 3 2 16,-3-4-2-16,-1 2-18 16,-1 0-40-16,-3 0-65 15,-5-2-116-15,-4-1-173 16</inkml:trace>
  <inkml:trace contextRef="#ctx0" brushRef="#br0" timeOffset="128372.918">7713 8165 499 0,'22'0'77'0,"3"0"22"16,1 1 0-16,0 7-34 16,-2 1-5-16,-4 4-9 15,-4 1 4-15,-6 2-24 0,-6-1-12 16,-4 1-1-16,-8 5 9 15,-11 0 11-15,-4 1-16 16,-8 1-11-16,-5 2-7 16,-4 2-3-16,-3 2-12 15,-4 2-66-15,-2 2-106 16,-4 2-131-16</inkml:trace>
  <inkml:trace contextRef="#ctx0" brushRef="#br0" timeOffset="130036.578">8905 8233 577 0,'-3'-7'-23'0,"3"1"-15"16,0 1 28-16,8 1 12 15,3 2 7-15,2 0 33 16,4 2 18-16,2 0-3 0,6 0-7 15,4 0-12-15,5 2-10 16,6-2 2-16,5 0-4 16,6 0-11-16,3-2-8 15,6 1 1-15,2 1-2 16,4-3 8-16,3 3 14 0,4 0 14 16,8 0-2-16,6 0-12 15,8-2-13-15,8 1-11 16,9-2 0-16,4-1-3 15,5-1 1-15,3 2-2 16,4 0 3-16,1-3-4 16,1 5 1-16,-1 1 2 0,2 0-1 15,3 0 3-15,-1 0-3 16,-2 0 0-16,3 4-1 16,-5-1 1-16,-1 1 1 15,-6 3-4-15,-4-3 3 0,-7-1 1 16,-4 1-4-16,-4 1 19 15,-7-3 8-15,-2 2-11 16,-3 0-8-16,-1-2-5 16,-2 1 1-16,-1-1-2 15,-3 0 0-15,-1 0 1 16,-2-1-1-16,-5-1 1 0,-2 0 2 16,-2 0 7-16,0 0 7 15,-1 0-6-15,0-3-2 16,0 1-4-16,1 0-2 15,-1-1-2-15,-2 1 1 0,-1-1-2 16,-5 0 0-16,-2 0 3 16,-3-1 6-16,0 1 4 15,-2-1-4-15,-1 2-1 16,1-2-5-16,-2 4-1 16,-6-4 0-16,-2 3-3 15,-7-1 2-15,-7 2-1 0,-5-1 1 16,-9-1 1-16,-3 1 0 15,-3 1 3-15,-1 0 0 16,-3-3-5-16,1 3 0 16,0 0-1-16,2 0 1 15,-1 0 0-15,0 0 0 0,0 0 1 16,0-1-1-16,0 1 1 16,1-2-1-16,-1 2 0 15,0-1-8-15,2 1-27 16,-2 0-30-16,-2 0-24 15,-2-1-70-15,-2-1-111 0,-3-2-350 16</inkml:trace>
  <inkml:trace contextRef="#ctx0" brushRef="#br0" timeOffset="130319.8149">14806 8079 342 0,'32'7'185'0,"6"3"-140"0,4 1 34 16,3 4-17-16,0 2-40 16,-2 2-4-16,-7 2 24 15,-5-1-6-15,-10 0 14 16,-12-1 0-16,-9-1-14 15,-13 0 12-15,-16-2 7 0,-11-2-36 16,-11 4-14-16,-10-2-8 16,-13 2-68-16,-9 1-139 15,-10-2-186-15</inkml:trace>
  <inkml:trace contextRef="#ctx0" brushRef="#br0" timeOffset="134103.366">6163 9725 337 0,'-1'0'27'15,"0"-1"15"-15,1 1 30 16,0 0-13-16,0-3-17 15,1 1 4-15,2 1-2 16,4-1-9-16,-5-1-1 0,2 2-2 16,-1-1-5-16,1 0 2 15,1 1-4-15,-1 1-3 16,3 0-12-16,1 0 3 0,0 0-5 16,3 0 1-1,2 1 2-15,0 1 3 0,2-2 6 16,0 2-2-16,3-2-6 15,1 1 0-15,2 0-4 16,1 1-3-16,-2 0 0 16,3-1-1-16,-2-1 0 0,-2 5-3 15,1-3 0-15,0 3 0 0,-2 1-2 16,0 0 2 0,-1 1 0-16,1 0 1 15,0 0 0-15,-2 0-1 16,2-2 3-16,-2 1 1 0,1 0 1 15,1-1-2 1,-1-2-1-16,-1 2-1 0,3 0-1 16,-1 1 0-16,0 0-1 0,-1 1 1 15,-1 3-2 1,0-2 3-16,-1 0-1 0,0 0 0 16,1 1 0-16,0-2 0 15,-2 2 0-15,2 0-1 16,-1-2 0-16,4 2 2 15,0 0-1-15,-1-1-1 0,3 2 1 16,-1-1-1 0,0 2 0-16,0 0 1 0,-2 0 2 15,2 1 1-15,0 1-1 0,-1-1 0 16,2 1-2 0,1-1 1-16,0-1 0 15,1 0-1-15,2 1-1 16,0-2 1-16,0 2 0 0,0-1 1 15,-1 2 3 1,2-1-2-16,-1 2-1 0,-2-3-2 16,0 3 1-16,-2-3-1 15,0 0 3-15,-1 0 2 16,1-2-1-16,-1 2 0 0,0-2-4 16,-1 1 3-16,1-2-3 15,-2 3 2-15,1-1 1 16,-2 0 0-16,2 2-1 15,-1-2 1-15,-1 1 1 0,0-1-1 16,-4-2 0 0,0 1 0-16,1-2 1 0,-4-1 1 15,0 0-2-15,0-1-1 0,0 0 1 16,0-1-2 0,0 0 1-16,0-1 0 0,1 2 0 15,-1-3 2 1,-1 2-2-16,-2-3 0 15,1 1-1-15,-3-1 2 0,-2-1 0 16,-1 2-2-16,-1-1 1 16,-1-1-3-16,0 1 1 0,-3-1-7 15,-3 2-24 1,-2-2-58-16,3-2-95 0,-2 2-17 16,1-4-29-16,2-3-170 15</inkml:trace>
  <inkml:trace contextRef="#ctx0" brushRef="#br0" timeOffset="134520.1988">7776 10129 414 0,'-5'-4'16'0,"2"1"11"16,3 3 18-16,0 0-15 0,0 2-18 16,2 3-5-16,7 4 53 15,1 3-6-15,2 3-10 16,4 3-4-16,-1 2 6 0,0 1-1 16,-3-1-12-1,-2 1-5-15,-5-2-12 16,-4-2-2-16,-1 1 0 15,-11-2 1-15,-7 0 8 0,-9-1 7 16,-6-1 3 0,-8 0-18-16,-4-1-6 0,-3 1-6 15,1-3 0-15,5 1-17 16,8 0-89-16,7-5-91 16,10-2-160-16</inkml:trace>
  <inkml:trace contextRef="#ctx0" brushRef="#br0" timeOffset="135905.7277">8559 10565 297 0,'-2'3'76'15,"2"-1"-24"-15,0 0 17 16,6 1 22-16,3 0-14 0,4-2-22 15,4 1-13 1,6-1 3-16,3-1 16 0,7-1-4 16,5 1-19-16,5-5-19 15,5 3-11-15,4-2 1 16,4 0-2-16,4 0-1 0,3-2 2 16,7 1 4-16,6-1 7 15,5-1-7-15,9 1-1 16,9-2-2-16,5-2-1 15,6-1-4-15,9-1 0 16,3 0-6-16,4 0 8 16,3-1 0-16,4 2 8 0,1 0-5 15,0 1-2-15,1 0-8 0,-2 1 4 16,0 0-2 0,-1 2 1-16,-1-1-1 15,-1 1-1-15,0 0 1 16,-1 0 0-16,0 0 1 15,-3 2-2-15,0 1 0 16,-4-1-1-16,-1 1 3 0,-3 2-2 16,-5 0 4-16,-1-1 7 15,-2 2-2-15,-4 1-7 0,-3 0 1 16,1-3-4-16,-4 5 2 16,-5-1-1-16,-5 0 0 15,-6-1 0 1,-5 5 3-16,-3-3-1 0,-5 3 10 15,-4 0-3-15,-3-2-1 16,-2 1-3-16,-4 0-3 16,-4 0-2-16,-1 0 1 0,-3 2-1 15,0-2 0-15,-2 0 0 0,-1 1 0 16,-2-1 0 0,-2 0 1-16,-2 0 0 15,-1-1-2-15,-1 1 3 16,-2-1-1-16,-1 1 0 0,-3 0 1 15,1-1-2-15,-2 2 1 16,-1-3-1-16,0 1 0 16,-1-1 3-16,-4 0-1 0,-3 0 1 15,-5-1 0 1,-5-1-2-16,-5 2 0 0,-5-3-2 16,-2 1-27-16,-1-1-16 15,0 1-44-15,-2-3-97 0,-1 1-18 16,2-3-3-1,0-4-158-15</inkml:trace>
  <inkml:trace contextRef="#ctx0" brushRef="#br0" timeOffset="136182.4725">14623 10288 127 0,'-2'-4'264'0,"1"2"-268"16,-1 1 26-16,3-1 103 0,1 4-50 15,-2-1-57-15,5 4 25 16,2 2 2-16,3 0-10 16,3 3-9-16,0 0-7 0,2 1-9 15,-1 3-7-15,-4 1-1 16,-5 0 5-16,-6 2 15 16,-8 0 32-16,-14-1 39 15,-8-2-23 1,-8 0-37-16,-6-1-21 0,2-2-4 15,1-1-7-15,9 1-45 0,7-4-61 16,12-2-85 0,10-4-187-16</inkml:trace>
  <inkml:trace contextRef="#ctx0" brushRef="#br0" timeOffset="137366.5822">15166 9578 541 0,'1'-7'106'15,"0"0"-21"-15,-1 1 10 16,-7 2-17-16,-2 0-58 0,-5 0 6 16,-3 3 1-16,-5-1-3 15,2 3 4-15,-3 1-8 0,1 6-12 16,-3 0 0-16,6 2-3 16,-1 1-4-16,2 5 1 15,-1-3 1-15,6 1-2 16,0 1 3-16,5 1 4 0,2-2 3 15,5 1 0 1,2-1-2-16,3-2 1 0,5 0-2 16,5-3-4-1,0 1 0-15,4-2 0 0,-5-2-1 16,-1-2 0-16,-2-2-3 16,-5 1 0-16,-5 1-1 15,-1 0 1-15,-9 0 4 0,-7 0 0 16,-5 6-1-16,1-3 1 15,-2 3-3-15,4 0-2 16,4 1-1-16,3 2-1 16,8 0-3-16,4 0 0 15,0 2 4-15,10 1 2 0,3 3-1 16,1 4 2-16,3 2-2 16,2 2 6-16,-2 5-5 15,-1 1 1-15,-5 2 0 16,-4 3-2-16,-6-1 1 15,-2 0 2-15,-4-1 9 16,-6 0 3-16,-5 1-6 0,1-1-6 16,-3 3 1-16,0 2-4 15,-5 4 2-15,-1 3-2 16,-1 2 1-16,-2 2 2 0,-3 1 2 16,2 1-1-1,1 2-1-15,0-2 0 0,4 2 3 16,3-2 1-16,7 2-3 15,1-1-1-15,3 0-1 16,5 0 0-16,1-1-1 16,3 1 2-16,0-1 0 0,5-2 0 15,8-2-1-15,2-3 3 16,6-2 8-16,4-3 3 16,5 0-3-16,2-4 0 0,2-4-3 15,4-3-1 1,1-6 0-16,5-6-4 0,1-6 0 15,4-5-3 1,2-6-21-16,0 2-28 0,1-7-9 16,-6-5-71-16,-6-6-95 15,-6-8-178-15</inkml:trace>
  <inkml:trace contextRef="#ctx0" brushRef="#br0" timeOffset="138488.8537">15093 7333 581 0,'5'-16'100'0,"1"1"-88"16,-4 1 30-1,0 3 35-15,-2 0-39 0,0 2 7 16,-1 2 17 0,-5 4-25-16,-2 0-3 0,-2 3-9 15,-6 0-10-15,-2 7-5 0,-6 5 2 16,-3 3 0 0,-2 1 2-16,-2 5 6 15,2-1-2-15,4 2-10 0,5 0-3 16,2-1-6-16,7 1-1 15,6-2 3-15,4 1 4 16,3-3 1-16,5-2 1 0,7 0-3 16,8-5 0-1,2-1 1-15,2-3 2 0,-1 2 4 16,-6-5-8-16,-4 3-2 0,-8 2-1 16,-6 2-1-1,-4 2 1-15,-12 1 7 0,-4 2-2 16,-5 1-1-1,-1-2 1-15,4-2-4 16,5 0 0-16,6-2-4 0,7-1-12 16,3-4-19-16,13 1 27 15,1 1 8-15,5 0-1 0,1 5 2 16,1 3 9 0,0 4-1-16,-3 6-7 0,-5 1-3 15,-5 4 2-15,-3 3 1 16,-5 2 1-16,-3 1 2 15,-7 1 1-15,-1 1-2 16,-3 0-2-16,0 2-2 0,-5 4-1 16,-1 0 0-1,-3 4 1-15,-5 1-1 0,-2 4 3 16,-2-1 8-16,-2 3 6 0,7 1-5 16,2 2 1-1,6-1-5-15,6-4-1 0,8-3 3 16,6-5-6-1,9-7 1-15,15-9 3 16,12-5 2-16,13-7 11 0,12-6 13 16,11-5-25-16,8-1-8 15,0-6-99-15,-5 0-146 0,-7-6-639 16</inkml:trace>
  <inkml:trace contextRef="#ctx0" brushRef="#br0" timeOffset="151932.5478">15549 7541 440 0,'5'-19'88'0,"-2"1"22"0,-1 0-33 16,0 4-14-16,-1 3-8 0,-3 0 7 16,1 6-9-1,-2-1-4-15,-1 3-10 0,-1 3-15 16,0 2-11 0,-2 7-5-16,2 5-5 15,-1 6 2-15,2 2 3 16,1 2 0-16,3-1 0 0,-1-6 2 15,2 0-2-15,5-7-2 16,3-3-1-16,5-6 2 16,1-1 18-16,3-11 19 0,2-2 4 15,0-8-3-15,1-2-10 16,-5-1-5-16,-4 0 4 16,-8 1-5-16,-4 2-9 15,-6 5-13-15,-9 5-3 0,-1 5-3 16,-5 5-1-1,1 3-4-15,5 10-29 0,-1 4-31 16,5 6-52 0,3 4-27-16,1 2-86 0,-1 1-83 15</inkml:trace>
  <inkml:trace contextRef="#ctx0" brushRef="#br0" timeOffset="152312.1759">15548 7841 695 0,'0'-13'131'0,"-4"3"26"16,-5 5-59-1,0 5-27-15,-1 0-64 0,0 11-7 16,0 3-3-1,1 2 3-15,6 2 0 0,2-2 0 16,3-1 2-16,3-7-2 0,6-2 7 16,4-5 21-1,3-1 15-15,1-7 2 16,2-5 0-16,-1-2-10 16,1-5 1-16,-4 0 6 0,-5 0-10 15,-6 2-2-15,-5 5-10 16,-4 4-13-16,-8 5-6 15,-7 3-9-15,-1 6-18 16,0 7-32-16,4 2-36 0,1 4-66 16,5-3-93-16,3 2-169 0</inkml:trace>
  <inkml:trace contextRef="#ctx0" brushRef="#br0" timeOffset="153162.0583">15475 11332 531 0,'1'-2'114'0,"-2"0"-48"15,-1 2-3-15,-1-2 6 0,2 2-14 16,-1 0-2 0,-4 0 2-16,2 7 4 0,-3 4-35 15,-1 5-19 1,0 4 18-16,1 3 4 16,1 0-11-16,4-1 6 0,2-2 0 15,2-6-18-15,8-6-3 16,3-5 2-16,3-4 9 15,1-8 24-15,-1-4 7 16,-1-1-5-16,-6-1-1 0,-4 2-16 16,-4 6-2-16,-1 1 0 15,-5 5-6-15,-3-1-7 16,-1 2-8-16,3 0-10 0,4-1-43 16,3-9-52-16,3-5-110 15,10-9-135 1,1-7-359-16</inkml:trace>
  <inkml:trace contextRef="#ctx0" brushRef="#br0" timeOffset="154025.132">15452 11573 465 0,'2'-1'137'0,"0"-2"-54"16,0-2-30-1,1-3-14-15,4-2 5 0,2-3 17 16,1-3-4-16,1-5 7 0,3 0-1 16,-1-4-7-1,1-1-17-15,1-2-20 0,2 0-9 16,-1-3 6 0,3 0 3-16,0-4 0 0,2-3 4 15,1-2 1 1,2-4-2-16,1-4-4 0,2-2-13 15,2-2-4-15,5-4 0 16,2-3 0-16,2 0-1 16,4 0-3-16,-1 0 5 0,3-1-1 15,-2-1 1-15,1-1-1 16,0 0 0-16,-1-3-1 0,3 0 1 16,2-4 2-1,3 1-4-15,-1-1 1 0,0 0 2 16,1 2 2-1,-4 1 6-15,-2 4 7 16,-4 4-11-16,-2 5-2 16,-4 5-5-16,-6 4-4 0,-4 7-8 15,-4 6-4-15,-7 5 4 0,-6 6-10 16,-2 6-18 0,-5 4-30-16,-7 7-64 0,-1 3-97 15,-6 0 6-15,-3 6-182 16</inkml:trace>
  <inkml:trace contextRef="#ctx0" brushRef="#br0" timeOffset="154358.8517">16561 9544 597 0,'2'-20'103'0,"6"-4"11"0,6-2 11 16,2-2-30-16,4-1-13 16,-1 0-6-16,4 4-30 15,-3 0-28-15,2 5 0 0,-4 2 1 16,0 3-9-16,-4 4-6 16,0 4 1-16,-3 7-3 15,-2 0-3-15,0 11-1 16,-3 7 4-16,-1 7 10 0,-3 5 0 15,0 3-5 1,-1 2-3-16,-2-1-3 0,0-2 1 16,-2-3-19-16,-1-1-34 15,0-4-9-15,-2-3-35 16,1-2-29-16,1-4-99 16,-2-4-110-16</inkml:trace>
  <inkml:trace contextRef="#ctx0" brushRef="#br0" timeOffset="155198.8273">15957 7675 451 0,'-9'-7'41'0,"4"-1"79"0,1 1-11 15,4 3-6 1,-2-1-26-16,3 4 5 0,0 1-44 15,4 2-35 1,1 6 9-16,6 5 18 0,6 4-8 16,5 7 3-16,7 5 6 0,7 5 1 15,5 3-1 1,4 5-2-16,1 0-12 0,2-1 1 16,-2-3-5-16,-5-1-7 15,-7-4-3 1,-3-5 0-16,-7-1-3 0,-6-4 1 15,-5-3 1-15,-3-3-1 16,-4-4-1-16,-1-2-26 16,-4-4-20-16,-1-5-36 15,0-2-55-15,-3-5-107 16,-3-9-236-16</inkml:trace>
  <inkml:trace contextRef="#ctx0" brushRef="#br0" timeOffset="155462.1251">16480 7969 640 0,'6'7'57'15,"3"7"63"-15,0 2-4 16,0 4-65-16,-1 1-17 0,-2 1 14 16,-3 2-18-16,-2-3-3 15,-5 0 6-15,-8 0-1 16,-5-1 19-16,-10 1 1 15,-7-1-17-15,-8-1-22 0,-3-1-6 16,-1 2-5 0,-2-6-4-16,6-1-100 0,6 0-146 15,8-3-416-15</inkml:trace>
  <inkml:trace contextRef="#ctx0" brushRef="#br0" timeOffset="161081.8546">17014 8717 270 0,'-1'-4'37'0,"-1"-2"33"0,0 0 24 15,0 1 41-15,2-3-7 0,-3 2-13 16,0 0 13 0,0-1-44-16,0 4-19 0,0-1-12 15,-1 1-14 1,-1 3-22-16,-3 0-23 0,2 4-5 15,-1 5 11 1,-1 1-1-16,1 5 5 0,0 1 0 16,3 1 1-16,1 3 1 15,2-2 6-15,-1 2-4 16,3 1-2-16,4-2 0 0,1 0 5 16,1-3-3-16,2-3 2 15,0-1-1-15,-1-4-2 16,5-5 5-16,-3-3 6 15,3 0 5-15,2-7 13 0,0-6-6 16,2-3-6-16,1-2-4 16,-3-5 1-16,0 1 3 15,-6-4 1-15,-3 2 1 0,-6 0-4 16,-2-1 0 0,-4 3-8-16,-6 3-6 0,-3 2-3 15,-1 0-2 1,-2 7-3-16,0 2-2 0,1 6-3 15,-2 2-7-15,1 10-39 16,2 6-14-16,0 9-34 16,3 0-66-16,3 2-122 15,0-5-191-15</inkml:trace>
  <inkml:trace contextRef="#ctx0" brushRef="#br0" timeOffset="161752.2758">17077 8209 392 0,'-6'-8'34'16,"-2"0"20"-16,-2 1 44 0,3 1-23 15,-1 1-18-15,2 2-3 16,0-1-3-16,1 2 12 15,1 2-1-15,-3 0-8 16,1 3-39-16,-2 4-1 16,2 6 10-16,-1 2-8 15,-1 3 0-15,6 1-5 16,0 1 2-16,3-1 5 0,2-5 16 0,7-1-3 16,1-6-3-1,4-3 3-15,3-4 4 0,2-11 8 16,1-3 4-1,0-4-7-15,-3-4-6 0,-4 0-7 16,-5 1-4 0,-7 4-4-16,-2 0 2 0,-11 6-2 15,-6 4-15-15,-4 6-14 16,-3 1-33-16,0 9-31 16,2 5-47-16,0 5-57 15,0 2-143-15,3 3-381 0</inkml:trace>
  <inkml:trace contextRef="#ctx0" brushRef="#br0" timeOffset="167351.9668">16147 7400 49 0,'0'-5'371'0,"1"1"-307"0,1-1 24 16,-2 1-17 0,0 4-26-16,0-1 4 0,0 1 2 15,0 0-9-15,-2 4-10 0,1 2 11 16,2 2 16 0,1 1-2-16,-2 0-15 15,4-2-2-15,2-4 2 16,1-3 11-16,3-2 3 0,6-8 0 15,7-6-1-15,8-9-18 16,10-7-9-16,6-6-6 16,4-3 1-16,2 2-9 0,-5 0-14 15,-6 6 5-15,-10 9-25 16,-10 7-53-16,-7 10-27 0,-7 5-50 16,-4 2-135-1,-2 2-79-15</inkml:trace>
  <inkml:trace contextRef="#ctx0" brushRef="#br0" timeOffset="168552.3566">16071 9708 326 0,'4'-8'50'0,"-2"2"-10"15,-1 1-8 1,1 3 29-16,-3-1 8 0,-1 1-12 16,0 2-17-16,1-1-3 15,-1 1-3-15,2-1 0 16,0 0 3-16,0 1 7 0,2 0 16 15,-2-3-5 1,0 6-24-16,-2-3-12 16,2 7-5-16,-1 1 2 15,1 2-4-15,-1 0 3 0,1 1-1 16,0 1 0-16,2-4-2 16,-2 0 2-16,2-2-2 15,1-1 5-15,1-1 2 0,-1-1 6 16,-1 0 4-1,1-3-2-15,0 1-1 0,2 0-3 0,2-2 2 16,4-2 3 0,8-6 2-16,10-4-6 15,8-5-5-15,11-4-7 0,0-2-6 16,4 0-4-16,-8-1 4 16,-5 6-22-16,-10 2-54 0,-10 4 0 15,-5 3-36 1,-7 1-145-16,-2 2-281 15</inkml:trace>
  <inkml:trace contextRef="#ctx0" brushRef="#br0" timeOffset="170030.8259">16829 6175 503 0,'2'3'134'0,"-2"-3"-78"15,1 0 21-15,0 0 25 16,0 0 1-16,0-2-38 0,0 1 5 16,-2-2 3-16,-1-1-14 15,2 1-19-15,-5 1-3 16,-1-2-6-16,-3 0-9 16,-1-2-1-16,-4-1-5 15,-1-4 5-15,-4-3-9 0,-6-5-5 16,-5-4-5-1,-4-5-2-15,-3-3-1 0,-1 0 6 16,1-1-4-16,0 4 0 16,10 5 2-16,3 3 3 15,6 4-4-15,6 4-1 0,5 5-2 16,1 1 0-16,3 1-11 16,1 5-21-16,3 0-27 15,1 4-43-15,3 1 11 16,1 4-20-1,2 1-67-15,0-2-56 0,3 1-65 16</inkml:trace>
  <inkml:trace contextRef="#ctx0" brushRef="#br0" timeOffset="170501.9782">16588 5816 682 0,'0'-5'80'15,"0"3"51"-15,0-3 9 0,0 4-44 16,-2-2-22-16,1 0-23 16,0-2-24-16,-3 2-16 0,-1-2 0 15,-1 1-4 1,-1 1 1-16,-1-1 10 0,-4 1-1 15,1-1-2 1,-4 1-5-16,0 0 0 0,-2 0 3 16,1 2 5-16,-4-2-9 0,3 3-4 15,-3 0 0 1,1 0-4-16,-2 3-1 16,-1 2-2-16,0 3 3 15,2 1-3-15,1 2 2 0,2 0-1 16,5 0-3-1,3 2 0-15,3 1-1 0,1-1 2 16,5 0 3-16,1-2-1 16,5 2-4-16,7-3 3 0,7-1 14 15,9-2 3-15,3-1 3 16,4 0-9-16,1 3-6 16,-2-2-1-16,-1 4-17 0,-6-1-77 15,-4 0-69 1,-2-1-157-16,-1-2-549 0</inkml:trace>
  <inkml:trace contextRef="#ctx0" brushRef="#br0" timeOffset="173741.0643">14838 6354 491 0,'-3'6'104'0,"1"-2"-6"15,1 1-17-15,-1-2-10 16,3 3-18-16,0-6-4 0,0 3-7 16,1-3 2-16,-1 0 8 15,1 0 7-15,0-3 11 16,-1-3-13-16,2-5-17 0,2-2 3 16,1-5-5-1,1-5 1-15,2-5-8 0,2-4-7 16,1-4 7-1,0 0-2-15,0 2-5 0,-3 0-7 16,-3 7-6 0,-1 3 2-16,-3 7-4 0,-2 4-3 15,2 4 0-15,-3 5-5 16,1 1-2-16,0 3-36 0,0 4-50 16,-1 10-53-16,0 2-39 15,-5 3-73-15,-3 2-181 16</inkml:trace>
  <inkml:trace contextRef="#ctx0" brushRef="#br0" timeOffset="174081.9113">14827 6125 689 0,'5'-16'105'16,"3"-3"32"-1,4-6-24-15,3-1-30 0,0 0-12 16,3 2 2-16,-3 0-17 16,-2 4-13-16,-1 3 0 15,-2 4-16-15,-4 5-6 16,0 2-4-16,-1 3-7 0,-1 3 1 16,3 5-11-16,-1 6-5 15,2 4 9-15,-1 4 2 16,2 0-2-16,1 0-1 15,-1 1 0-15,-1 0-1 16,2-2 0-16,-1 1-4 0,0-1-39 16,3-1-41-16,0 2-58 0,0-2-80 15,3-3-243 1</inkml:trace>
  <inkml:trace contextRef="#ctx0" brushRef="#br0" timeOffset="178456.1009">15548 10069 381 0,'4'-26'68'0,"1"1"70"16,1 6-1-16,0 4-31 0,-2 5 2 15,-2 4-17 1,-1 6-33-16,0 1-10 15,-2 6-55-15,0 11 7 16,-1 9-1-16,-3 8 3 0,-3 10 0 16,-2 10-3-16,-1 2-3 15,-5 5 7-15,1 0-1 16,-1 0 1-16,2-2 0 0,2-3 0 16,4-4-3-1,5-3-11-15,2-5 1 16,1-4 0-16,2-5 6 0,-2-5 4 15,2-2 1-15,0-5 0 16,-1-5 4-16,2-4 7 16,0-5-1-16,1-4-15 15,2-5 11-15,0-1 2 16,1-4-1-16,1-9 3 0,2-4 7 16,-2-7 10-16,-1-4-7 0,1-5-12 15,0-2 1 1,1-5-6-16,-2-2-3 0,1-4-3 15,2-3 4 1,-3-3-3-16,1-4 2 0,-2-1 0 16,4-4-2-16,-2-1 1 0,0 1 5 15,4 2 7 1,-1 5 23-16,0 6-7 0,-2 9-11 16,-3 5 0-16,-4 5-11 15,-4 5-1-15,-5 2-7 16,-5 7-1-16,-4 5-16 15,-3 10-41-15,-2 0-44 0,2 14-62 16,-2 6-133 0,1 5-284-16</inkml:trace>
  <inkml:trace contextRef="#ctx0" brushRef="#br0" timeOffset="193191.6192">8150 10857 772 0,'-6'-27'126'0,"-7"-2"-29"15,0-4-21 1,-4-4-27-16,-2 0-23 0,-2-1 13 15,-1-1 12 1,3 3-17-16,2 4-23 0,4 4 6 16,7 6-3-16,6 3-4 0,3 2-3 15,12 3 0 1,6 0 16-16,8 3 16 0,7-1 1 16,1 0-11-16,1 5-5 15,0 1-13-15,-4 1-7 16,-5 4-3-16,-5 2-4 15,-5 4-28-15,-8 5-40 16,-7 5-56-16,-4 3-15 16,-9 2-62-16,-9 1-130 0</inkml:trace>
  <inkml:trace contextRef="#ctx0" brushRef="#br0" timeOffset="193321.2786">8090 10632 625 0,'16'-7'189'0,"4"-6"0"16,1-2-55-16,1-1-75 0,1 0-52 16,-4 0-68-16,-3-1-64 15,-2 0-80-15,-5-4-64 16,-2-2-274-16</inkml:trace>
  <inkml:trace contextRef="#ctx0" brushRef="#br0" timeOffset="193891.2826">8307 8755 302 0,'2'2'111'0,"0"-2"9"15,-1-4 29-15,-1-5-30 0,0-6-48 16,0-3-9 0,-2-5 11-16,-3-5-13 15,-5-4-6-15,1-4-13 16,-3-2-13-16,-2-3-5 15,1 2-11-15,1 0-4 0,2 5 33 16,2 5-24-16,4 4 6 16,4 7 4-16,3 2-14 15,7 2-8-15,7 0-1 0,6 3 6 16,4 0-5-16,2 1-6 16,2 4-33-16,-2 2-57 15,-4 4-39-15,-7 0-61 0,-10 6-79 16,-8 2 2-1,-3 9-75-15</inkml:trace>
  <inkml:trace contextRef="#ctx0" brushRef="#br0" timeOffset="194011.2999">8308 8386 569 0,'3'0'112'16,"14"0"3"0,6-8 23-16,6-1-31 15,3 3-36-15,4 1-44 0,-4 5-32 16,-2 0-156-16,-7 10-149 15</inkml:trace>
  <inkml:trace contextRef="#ctx0" brushRef="#br0" timeOffset="210157.3758">11727 11926 722 0,'-7'-6'13'0,"1"0"29"16,4 3 22-16,2 1 29 0,0 1-41 15,0 1-7-15,2 3-26 16,4 4-17-16,5 3 11 0,2 3 8 16,5 6-1-1,4 2-2-15,4 2 12 16,6 3-7-16,0 2 3 15,4 1 0-15,2-1-7 0,2 2-3 16,3 0 2 0,1 2 1-16,4 0-7 0,4 2-4 15,4 2 0-15,4 1 0 16,5 1-1-16,5 0 2 16,2-2 2-16,5-1 6 0,2 0-2 15,3-1-2 1,1-2 2-16,-2 2-5 0,-1-1-6 15,-6 2-2-15,-3-3-1 16,-4 2 0-16,-4 0-1 0,-5-4 1 16,-4-2-1-16,-3 1-9 15,-6-4-20-15,-3-2-2 16,-8-2 9-16,-5-1 3 0,-6-1-9 16,-4-3-25-1,-6-2-30-15,-4-2-21 16,-7-5-76-16,-3-6-141 15</inkml:trace>
  <inkml:trace contextRef="#ctx0" brushRef="#br0" timeOffset="210650.9965">13245 13118 399 0,'19'10'217'16,"3"-3"-123"-1,2-1 39-15,9 1 13 16,1-1-73-16,3-2 1 15,5 0-4-15,4 0-17 0,3 1-14 16,2-1-11-16,0-1-12 16,2 3-19-16,-4 1 5 15,-4-1 1-15,-6 1 0 16,-4-2 2-16,-4 0 0 16,-5-3 1-16,-3 0-1 0,-4-4-1 15,-4-5 1-15,-2-5 2 16,-6-5 2-16,-2-6-2 0,-4-6-2 15,-2-5-5 1,-2-4 1-16,-5-3-1 16,-4-2-1-16,-3 3 1 0,-4-1 0 0,-1 3-1 15,-4 4 2 1,0 5-1-16,0 3-12 0,-1 5-64 16,4 6-52-1,-1 6-65-15,-1 5-150 16</inkml:trace>
  <inkml:trace contextRef="#ctx0" brushRef="#br0" timeOffset="235768.3426">3552 13693 677 0,'0'12'-39'0,"0"7"36"0,0 6 15 16,0 3 7-1,0 3-11-15,0 2 24 0,0 1 7 16,0 3 6-16,-2 3-8 16,0 3-2-16,1 3-13 15,-3 6-6-15,-1 2-6 0,0 5-6 16,-2 1-2-16,0 4-1 16,2-1 0-16,-2 2 0 15,3-1 0-15,-1-1-1 16,2 0 1-16,1 0 0 0,0-1 3 15,2 1 8 1,-2-2 3-16,2 1-4 16,0 0-3-16,0 1-8 0,-2-1 1 0,0 1-1 15,1-1 0 1,-2 1 1-16,2-1 2 16,-1 1 3-16,2-1-3 15,-2-2-2-15,0 2 1 16,1-1-1-16,0-3 0 0,1 0 0 15,-2-1-1 1,0 1 0-16,0-1 0 0,-1 1 2 16,-3 1-4-16,0 0 2 0,2-2 2 15,-4-2-2-15,3-5 0 16,-2-1 0-16,3-6 1 16,1-3-1-16,-2 3 0 15,1-3 0-15,2 2 0 16,-4 0 2-16,1 3 2 15,2 2 0-15,-3-1-4 16,2-1 0-16,1-3 0 0,1-4-1 16,0-5-2-16,0-4-1 15,0-4 4-15,2-3 2 16,0-3 0-16,0-1-1 16,0-1 0-16,4-2 3 15,-2-1 3-15,0-4 5 0,0-2-3 16,1-2-8-16,-1-2 1 15,2-1 6-15,-2 0 1 0,1 0-1 16,1 0-1 0,1-1-1-16,-1 3-3 0,1 0-3 15,2-1 1-15,4-1 1 16,-4-1-1-16,2 0 1 16,4-4 7-16,0-1 6 15,-2-3 7-15,5 1 0 16,-1 0-16-16,0 3-6 15,2 1 0-15,2-1 0 16,1 3 0-16,3 0 0 0,-4-2 0 16,5-3 1-16,-4 4-1 15,2-6 0-15,-2 2 3 16,0 0-1-16,-3 0-1 0,2 2-1 16,-1 0 1-16,-1 1-1 15,-1 2-2-15,1 1 3 16,-2-1-2-16,0 1 2 15,-3-1-1-15,1 1 0 16,-3-1 0-16,-2-2 0 16,-1-1 1-16,0 1-1 0,-2-1 2 15,-1 1-4-15,-2-1 4 0,2 1-1 16,-4 0-1 0,0-1 1-16,0 1 1 15,0 0-2-15,0-2-1 16,-2-3 1-16,0 2 1 15,-2-3-1-15,1-2 4 16,-2 2 1-16,2-5 0 0,0 1 3 16,1-1-1-16,1-1 1 15,1 3-1-15,0-3-5 16,0 3-1-16,0-1 2 0,0 1 0 16,0 0 3-16,0-3 4 15,0-4-3-15,0 0-6 0,0-3-1 16,1-1 0-1,0-2-1-15,3 1 1 16,-3 0 0-16,2 3 0 16,-1 1 1-16,0 1 0 0,-1 1 0 15,1 0 1-15,1-2-3 0,0-3 1 16,-1-2 0 0,1-1-2-16,-1-4 2 15,1 3 0-15,3-3-1 16,-4 2 0-16,-2-2 2 0,4 2 0 15,-2 1-1 1,1-2 4-16,-1 1-2 0,0 0 1 16,-1 0-1-16,1-3-2 0,1-1 1 15,0-4-4-15,1-1 5 16,-2-3-2-16,2-2-3 16,-2 1 3-16,1 0 1 15,0 0 1-15,-3 0-1 0,2 2 0 16,-2-1 1-1,2 1-1-15,0-2-1 0,-1-1 0 16,2-2 0 0,2-1 0-16,-1-2 0 0,2 2 0 15,-1-3 1-15,1 1-1 0,0 0 2 16,-3-1 3 0,3 2 1-16,-1-1-2 0,-2 2-3 15,1-1-1-15,2 0 1 16,-3-1-1-16,1-1 0 15,3-1 0-15,-4 0 0 16,3 2 1-16,-2 1 3 0,0 5-2 16,-1 0-1-16,-1 3 0 15,3 0-1-15,-3 1 0 16,1 0 1-16,0-2-2 16,0-1 1-16,1-2 0 15,-1 0 0-15,1 4 0 0,0 1 0 16,-2 2 1-1,0 5-1-15,-1 2-1 0,-1 1 4 16,0 1-3 0,0 0 0-16,0 1 0 0,0-1 0 15,-1-1 0-15,-3 0-1 16,1 0 2-16,0 2-1 16,1-2 0-16,-1 3 1 0,1 0-1 15,-3 3 0-15,1 1 1 16,0 1 0-16,-4 2 0 15,2 0 1-15,-2 0-2 16,-1 1 1-16,-1-2-1 0,0 2-1 16,-1 0 2-16,-1-1-1 15,3 0 0-15,-1 1 0 16,-2 0 1-16,2-1-1 16,-1 3 0-16,0-1 1 15,-2 0-1-15,-1 0 2 0,-1 0-1 16,-1-1 2-1,0 0 0-15,-2 0-1 0,1 1 4 16,-7 1-6 0,0 2 3-16,-2 1 0 0,-3 3 5 15,0 4 2-15,-1 0-4 16,0 1-5-16,3 1 0 0,2 5-8 16,3 1-30-16,7 3-25 15,7 3-62-15,6 3-85 16,2 1-164-16</inkml:trace>
  <inkml:trace contextRef="#ctx0" brushRef="#br0" timeOffset="238068.0088">5067 14726 171 0,'-1'-4'60'16,"-1"-2"2"-16,-1 1 17 16,1-1-8-16,1 2 56 15,-1-1-5-15,0 2-15 16,2 0-37-16,-1 2-22 0,1 1-4 15,0 7-11 1,0 2-24-16,0 4-2 0,0 2 5 16,2 1-7-16,1 3 0 15,-2 2 2-15,1 1 2 16,-2 4 0-16,0 3-3 16,0 3 1-16,-1 3-3 0,-1-2-4 15,-3 5 1-15,2-1 0 16,-1-1 0-16,1 0-2 15,-2 1 1-15,0-1 0 16,-2 0 0-16,2-1 1 16,0 1-1-16,-1-2 1 15,1 2-2-15,-2 0 1 16,3 0 0-16,-1 2 1 0,-3-2-1 16,3-1 1-16,-4 1-1 15,4-3 1-15,-1-1-1 16,0-3 1-16,3 1-2 0,-3-5 0 15,1 1 2-15,2-1-1 16,-1 0 0-16,2 1 0 16,-2 2 1-16,2 1-2 15,-1 0 1-15,-1 0 1 0,2-3-1 16,0-2 1-16,-1-3 0 16,0-2 8-16,1-3 5 15,0-1-10-15,2-1-2 16,0-1-2-16,0 1 1 15,0 1-1-15,0-1-1 0,2 1 2 16,-2 1 0 0,1-3-1-16,-1-1 0 0,0-1 11 15,0-4 18-15,0-4-3 16,0 0-5-16,3-2-4 16,-2 1-7-16,4-2-5 15,0 0 0-15,2 0-2 16,2 1-1-16,-1-1 0 0,1 0 0 15,3-3 0-15,-2 3 3 16,2-6 9-16,1 0 3 16,2-1-4-16,2 0-8 0,0 1 0 15,1 1-5-15,1 1 1 16,1 0 1-16,0 3 0 16,1-3 0-16,1 1-1 15,-2 0 2-15,-2 0-2 16,2 0 1-16,-6 2-4 15,0 0 5-15,-2-1-4 16,-1 2 1-16,0 0 1 16,-1 0-2-16,0 0 2 0,-2 0 1 15,1 0-1-15,-3-3 0 0,1 3 1 16,-1-3-3 0,-1 0 6-16,0-2-3 15,-1 3 2-15,1 0-4 0,-1 1 0 16,0-1 3-16,1 2-5 15,-2-1 1-15,-1 0 1 16,0 1 1-16,0 0 0 0,0-2 0 16,0 2 0-16,0-1-2 15,-1 1 2-15,2-1-3 16,0 0 3-16,0 1-2 16,2-2 2-16,-3 2-1 15,0-3 1-15,-1 1 0 0,-1-1 3 16,0-2 0-1,0 0 5-15,0-3-7 0,0-2-1 16,-1-2-1 0,1 0 0-16,-2-2 1 0,0 0-1 15,1-2 0-15,-4 2 1 0,2-3 5 16,0-1 10-16,0 1-2 16,1-4-3-16,-3-1-6 15,2-2-4-15,1-2-1 16,0-2 0-16,1 3 1 15,1-2-1-15,-2 2 1 16,-1 1-1-16,2 2 1 0,-2 0-1 16,2 2 5-16,-2 0-1 15,2-3-2 1,1 1-2-16,0-2 0 0,0-4 0 16,0-1 0-16,3-2 0 15,1 0-1-15,3-2 2 0,-3 1-1 16,1 0 0-1,1 2 0-15,-1 1 1 0,0 3-2 16,1-1 2 0,-1 2-1-16,-1 0 0 0,1 2 0 15,-3-1 0-15,2 1 0 0,0-1-1 16,-2 2 2-16,1-1-1 16,-1 3 0-16,0-1 0 15,0 3 0-15,1 1-2 16,-3 1 0-16,1 2 2 15,-1 1 1-15,0-1-2 16,0 2 2-16,-1-1-1 0,-3-1 0 16,1-1-1-16,1 0 1 15,-1 0 0 1,1-1 1-16,-2 3-1 0,2-1 0 0,0 1 0 16,-2 2 1-1,3-1-2-15,-5 2 2 0,2-1-1 16,1 1 1-1,-6-1 0-15,4 1 0 16,-3 0-1-16,1-1 0 0,-3 0-1 16,0 2 1-16,-1 0 1 15,-5 1 2-15,1 2-3 0,-3 2 0 16,-4 1 2-16,1 2-2 16,-4 0 0-16,-1 2-1 15,0 2 2-15,1 1-1 16,4 1-1-16,-1 1-3 0,6-3-49 15,5 0-57 1,2-2-83-16,2-2-159 0</inkml:trace>
  <inkml:trace contextRef="#ctx0" brushRef="#br0" timeOffset="246457.3438">4069 14083 293 0,'0'-1'59'0,"0"-1"9"0,2 0-10 16,0 0 20-16,-2-3-13 16,0-1 15-16,0 0-2 15,0-1-9-15,0-4-12 0,-2 0 2 16,-1-5-18-16,-2-3-14 16,2-4-1-16,-2-2-3 15,1-1-4-15,0 0-2 0,-1 0 1 16,2 2-6-1,-3 1 0-15,2 4 10 16,1 3-3-16,-4 1-3 16,4 2-4-16,-1 2-5 15,0 2 1-15,3 0-3 0,0 1-5 16,1 2 0-16,0 1 2 16,0-1 2-16,0 3 1 15,0-2-2-15,1 3-1 16,0 0-2-16,-1 0 1 0,0 2 1 15,0-1 2-15,0 1 11 16,0-1 8-16,-5-1-10 0,-1 1-7 16,-2-1-2-1,-4-1 1-15,-2 0-1 16,-4 0-2-16,-3 1 2 0,-2 0 1 0,-2-1 1 16,-2 1-1-1,3 1-2-15,7 0-1 0,2-1-4 16,3 0 0-1,5 3-28-15,1-1-40 0,4 5-54 16,0 2-90 0,2 1-148-16</inkml:trace>
  <inkml:trace contextRef="#ctx0" brushRef="#br0" timeOffset="249796.6523">3820 14697 505 0,'-6'0'-2'0,"2"-1"37"15,1 1 69-15,3-1-56 16,0-1-4-16,0 0 0 0,0 2-5 15,0-2-8-15,0-2 3 0,1 2 9 16,1 1-1 0,2 1 0-16,0-2-13 0,0 4-1 15,2-1 1-15,3 2 0 16,1 1-2-16,1 2-3 16,5 0-5-16,0 0-3 0,4 2 1 15,3 1-6 1,3 1 2-16,0 1 4 15,1 1-3-15,2-2 0 16,-2 2 1-16,2 1-3 0,-1 0-3 16,0-1-4-1,2 2-2-15,1 0 0 0,2 1 1 16,-1 1 4-16,1 2-1 16,-1 0 3-16,-2 2-4 15,-2-1-3-15,-3-1 1 0,-3-1-2 16,-2 0 1-16,-2-3 2 15,-1-1-1-15,1-1-1 16,0-1 1-16,-2-3-2 16,2 1 0-16,-1-1-1 0,-3-2 0 15,-3-1-1-15,-3-2 0 0,0 0 1 16,-5-2 1 0,-2-1-1-16,0 2-5 15,-1-3-29-15,0 0-27 16,0 0-26-16,-1 0-49 0,-3-3-72 15,-2-3-140 1</inkml:trace>
  <inkml:trace contextRef="#ctx0" brushRef="#br0" timeOffset="250166.3241">4527 14824 543 0,'0'-5'87'16,"0"1"-28"-16,0 3 39 0,0-1 8 15,4 1-51-15,1 2-46 0,5 3 20 16,2 4-2 0,4 1-14-16,2 5 0 0,1 0 5 15,3 4 3 1,-4 2 8-16,1 2-9 0,-2 0 7 15,-2 1-2-15,-3 0-3 16,-3-3-1-16,-1 0-6 16,-4-3-1-16,-4-2 4 15,-1-2-3-15,-11-2 10 16,-5 0 13-16,-11-2 0 0,-7 0-7 16,-9 0-7-16,-4-1-7 15,-7-2-13-15,-4 2-5 0,3-1-26 16,0 0-71-1,1 0-68-15,4 4-86 16,0-3-211-16</inkml:trace>
  <inkml:trace contextRef="#ctx0" brushRef="#br0" timeOffset="255205.781">5090 14576 237 0,'0'1'76'0,"-2"1"-62"15,0 1 34-15,1 2 2 16,-3 1 10-16,3 2-12 0,0 0-6 15,-1 3 3 1,1 2 3-16,-2 5-4 0,3 2-9 16,-3 3-7-1,0 1-8-15,0 3-6 0,-2-2 1 16,2 2 4-16,-1-3 5 0,-1 2-3 16,3 0-3-1,-2 2-4-15,1 0-3 16,0 1 4-16,3 0 8 15,-1 0-3-15,1-2-9 16,0 0-8-16,0 0-1 0,0-2 0 16,1-1-1-16,1 2 1 15,-2-1 1-15,0 1 5 16,0-3 2-16,0 1-6 16,0-1-2-16,0-3-1 0,0 0 0 15,0-2-1-15,-1-1 1 16,0 2-1-16,-1-1 1 0,1 2-1 15,-2 1 2 1,0 1-2-16,0-1 1 16,1 1-1-16,-1-2 1 0,1 1-1 0,-2-1 1 15,0-1-2 1,2 2 2-16,-1-2-1 0,-2 2 0 16,2 0-3-1,2-3 4-15,-1 3-2 0,0-2 2 16,1 2-5-16,1 1 5 15,-3 1-1-15,1 0-1 16,0 1 2-16,1 0-1 16,-2-2 0-16,1-1 0 15,-1-1 2-15,-1-2-2 0,2-1 0 16,0 1 0-16,-1 0 0 16,3 0 0-16,-4-1 1 15,4 0-1-15,0-4 1 16,0-1 3-16,0-4-2 0,2 1-2 15,0-3 1 1,0 1-1-16,0-1 1 16,0 1 0-16,-1-2 1 15,2-1 12-15,1 0 6 0,0-1-2 16,0 1 2-16,2-2 0 0,1 2 6 16,2-3-9-1,1 2-8-15,0-1-7 16,3-1 0-16,-1 2 2 0,2-2 0 15,0 1 7-15,1-1 1 16,0-1 0-16,2 3-2 16,-2-4 0-16,-2-1 0 0,4 1 4 15,-1-1 0-15,-2-1-8 16,2 3-2-16,-2 0 0 16,1 2-1-16,-1-1 0 0,-1 2-2 15,-1 0 1 1,-2 0 0-16,-1 1-1 0,-3-3 0 15,-2 0 0 1,0-2 1-16,-1 0 3 0,-1-1 9 16,0-1-2-16,0-2 2 0,2 3-7 15,-1 0-7 1,3 0 1-16,-1 2-1 0,1-1-1 16,-1 0 2-1,1 1 0-15,-3 0-3 0,1-2 3 16,-1 2-2-16,-1 0 2 15,-2-3 1-15,0 2 1 16,0-4 0-16,0-2-1 16,-5 0-1-16,3-4-1 0,0 1-1 15,2-1 1-15,-1-3 0 16,1-2-1-16,0 0 2 16,0-4-1-16,0 0 0 15,1-2 0-15,-1-2 2 16,0-1 1-16,0-1 13 0,0 0-1 15,0 2-7 1,0 0-3-16,-1-1-1 0,-1 3-1 16,0-3-2-1,0 0-1-15,2-2-2 0,0-1 3 16,0 1 0-16,0-3-2 0,3 1 2 16,1 0-1-1,0-1-1-15,1 3 1 0,-1 1 1 16,-1 2 0-16,-1 1-1 15,-2 3 1-15,0-1 1 0,0 3 1 16,0-2 2 0,0-3-4-16,-1 1-1 0,1-1-1 15,0-2 1-15,1-3 0 16,5 5-1-16,-5 0 2 16,3 3-1-16,-2 1 1 15,-1 2 0-15,0 5-2 16,-1-2 3-16,0 3-1 0,-1-3-1 15,-1 1 0 1,1-4 0-16,-1 0 0 0,2-2-1 16,0 1 1-16,0 0 0 0,0 1-1 15,0 1 2 1,0 2-1-16,0 4 1 0,0-2-1 16,0 2 1-16,0 0-1 15,0-1 0-15,0-1-1 16,0-1 0-16,0 0 1 15,0 0-1-15,0 0 0 0,2 3 2 16,-2-2-1 0,1 3 1-16,0-1-1 0,-1 1 1 15,0 1-1-15,0 1 0 0,0-1 1 16,0 0-1 0,-1 1 0-16,-1 1 1 0,1-2-1 15,-1 2 0 1,1 0 0-16,1 0 0 0,-2 1-1 15,0 0 1-15,0 0 1 16,0 1-1-16,0 1 1 16,-2 0 0-16,-2-2-1 0,1 2 2 15,-2-3-2-15,-2 0 1 16,-2 1 1-16,-1-1 1 16,-1-1 3-16,-3 5 7 15,-3-2-2-15,-2 3 2 0,-3 1-2 16,0-1-4-1,-5 2-2-15,1 2-5 0,3-1 2 16,-2-2-7 0,5 1-20-16,4 0-32 0,4 1-50 15,1 4-95-15,-3 3-249 16</inkml:trace>
  <inkml:trace contextRef="#ctx0" brushRef="#br0" timeOffset="261237.9325">3729 13175 630 0,'0'0'16'16,"0"0"27"-1,-2 7 45-15,2 2-48 0,0 3 9 16,0 0 7-1,2-2 16-15,3-4-13 0,5-8 0 16,3-11 28-16,10-14 0 16,8-14-16-16,8-10-26 15,10-7-13-15,3-5-18 0,1 2-7 16,-2 5-2-16,-7 9-4 16,-3 10-43-16,-9 9-84 15,-6 9-160-15,-4 7-251 16</inkml:trace>
  <inkml:trace contextRef="#ctx0" brushRef="#br0" timeOffset="261907.6074">5349 14144 439 0,'-1'3'113'15,"0"1"-11"1,1-1 19-16,-2-1-9 0,1 0-5 16,1-2-19-16,0-3 6 15,5-8-18-15,7-8-16 16,7-7-6-16,7-9-10 0,7-7-15 16,6-2-17-1,2 2-8-15,2 4-6 16,-6 11-75-16,-7 11-98 0,-10 14-218 15</inkml:trace>
  <inkml:trace contextRef="#ctx0" brushRef="#br0" timeOffset="263944.8986">5287 15147 235 0,'-3'-2'78'0,"1"0"11"0,0 0 20 16,1 2 9-16,1 0-35 15,-2-2-15-15,2 2 9 0,0 1-14 16,0 0-2-16,0-1-14 16,0 2-21-16,8-1-13 0,5 2 9 15,7 2 8 1,6-2 8-16,9 1-4 0,7-1-1 15,9 0-10 1,2-2 2-16,5-1 0 0,2 3 3 16,1-6-2-1,-4 2 5-15,-1 1-6 16,0-3-5-16,-2 0 0 0,-1-1 1 0,3 1-1 16,0-2-7-1,3-1-4-15,0 2-8 0,0 1 2 16,-4-1-3-1,-1 3-10-15,-5 1-11 0,-9-2 5 16,-4 4-1-16,-7 2-26 16,-7 0-27-16,-9 0-71 15,-6-1-122-15,-7-2-298 0</inkml:trace>
  <inkml:trace contextRef="#ctx0" brushRef="#br0" timeOffset="265314.214">6744 14913 561 0,'-2'-9'63'0,"-2"1"-15"15,-1 1 27-15,0 2-16 16,0 0-9-16,1 0 1 0,2 3 0 15,0 0-10 1,1 0-7-16,0 0-2 0,1 4 4 16,0 2-9-16,0 7-12 15,0 5 9-15,0 7 5 16,0 7-2-16,0 7 0 0,0 5-3 16,0 4-2-16,-2 2-2 15,-1 2-9-15,-1 1-6 16,-1 0 0-16,0-3 5 15,0 1 7-15,2-3-5 0,-1-1-6 16,3-2-3 0,-3-6-1-16,2-2-1 0,0-4 1 15,0-7-2-15,0-3 0 16,2-5 2-16,0-5-2 16,0-5-3-16,0 0 3 0,2-4 1 15,0-1-1 1,3 0 1-16,2-1 14 15,2-1 7-15,1 0-4 16,3 1-7-16,3-1 1 0,-3 1-4 16,5 0-2-16,0 0-1 15,1 0 7-15,4-3-5 16,0 3 3-16,4-4-2 0,2 2-3 16,-1 1 1-16,-1 0-3 15,-1 0-3-15,-2 3-2 16,-2 5 3-16,0 0 0 15,-1 2-1-15,-4 1 0 0,1 0 0 16,-4-2 0 0,-1-2 1-16,-4 0 0 0,-2-3 0 15,-2-1 0-15,-1-1 2 0,-1 0-2 16,-1 1 0 0,-2-4 0-16,1 2 1 0,0-2 0 15,-1 2 1 1,0-5 1-16,0-1-2 15,0-3 0-15,-4-2 0 0,-1-1 0 16,-3-3 0-16,2-2-2 16,0-4 0-16,1-2-2 15,1-1 0-15,2-3-1 0,-1-2 2 16,3-3-2-16,0-2 3 16,0 0 1-16,0-3 0 15,-1 2-1-15,-2 0 1 16,2 0 0-16,-2 2 1 15,2 1-1-15,-1 0 1 16,1 1-2-16,1 0 1 16,-1-2-1-16,1-1-1 15,0 1 1-15,0 1 0 0,0 1 1 0,0 1-1 16,0 3 0 0,0 1-3-16,0 3 4 15,0 2-2-15,0 3-1 16,0 1 0-16,0 2 0 0,2 0 1 15,1 2 0-15,-1 2-1 16,-1 1 2-16,0 2 0 16,-1-1-2-16,0 1 3 15,0 1-1-15,-2-2-2 0,0 3 2 16,0-2 0-16,1 2 0 16,-1-1 0-16,-1-1 0 15,1 2-1-15,-2 0 2 0,0 0-3 16,-4 1 2-1,-1 0-2-15,-4 2-1 0,-5-3 2 16,-4 3 0 0,-5 0-2-16,-4-2 6 0,-4 3-5 15,-3 0 4-15,1 0 0 16,-3 0 0-16,2 3-1 16,5 1-1-16,4-1 2 15,10 5-28-15,5 3-56 0,8 4-46 16,4 3-76-16,4 2-87 15,6 1-170-15</inkml:trace>
  <inkml:trace contextRef="#ctx0" brushRef="#br0" timeOffset="265764.6431">6927 14986 563 0,'0'-14'146'16,"0"4"-63"-16,-2 2 50 0,-3 1-43 16,-2 3-47-1,-1 2 3-15,0 4-20 0,1 4-14 16,0 7-5-16,1 4 0 0,3 1 0 16,2 4 4-1,1 2 1-15,1-5 6 16,5 1 6-16,0-6 5 15,2-5-6-15,1-6-6 0,3-3 4 16,0-6 9-16,0-6 12 16,3-7-4-16,-3-1-10 15,0-4-2-15,-4 1-3 16,-5 2 0-16,-3 3-1 0,-5 5-10 16,-6 4-12-16,-3 9-6 15,-1 1-37-15,-2 11-44 16,4 4-53-16,1 5-78 15,2-1-116-15,3 1-277 16</inkml:trace>
  <inkml:trace contextRef="#ctx0" brushRef="#br0" timeOffset="266234.4371">6919 15340 534 0,'-2'-7'122'0,"-3"1"6"0,0 2 15 15,0 2-35 1,-3 2-30-16,0 3-61 15,-1 7-14-15,1 4 7 16,0 2 8-16,3 3 3 0,3-1-8 16,2 1-5-16,0-2 1 0,6-2 4 15,1-4 11 1,4-4 2-16,3-6 7 16,1-4 6-16,2-5-1 15,1-6-1-15,-4-3-4 16,-3-3-7-16,-2 0 8 0,-6 4-2 15,-3 1-13-15,-3 5-12 16,-8 3-8-16,-4 6-29 16,-1 4-58-16,-1 8-38 0,-1 1-83 15,2 2-127-15,-1 0-276 16</inkml:trace>
  <inkml:trace contextRef="#ctx0" brushRef="#br0" timeOffset="266864.0705">6475 14972 461 0,'-18'-6'40'0,"0"2"79"0,3 0 2 16,2 1-17 0,4 0-22-16,7 1-8 15,2 1-16-15,2 1-25 16,9 1-16-16,7 6 11 15,5 2 12-15,1 7-9 0,1 0-6 16,-3 2-12-16,-2 2-6 16,-7-2-3-16,-6 0 4 0,-7 0 17 15,-4-3 12-15,-8 1-9 16,-8-1-7-16,-4 1-9 16,-3 0-8-16,-5 2-6 15,-3 1-74-15,-4 3-130 0,-2 0-231 16</inkml:trace>
  <inkml:trace contextRef="#ctx0" brushRef="#br0" timeOffset="273983.0992">10739 14440 895 0,'4'-1'189'16,"0"1"-172"-16,6 0-22 16,7 4 75-16,8 2 2 0,3 0-20 15,4-1-2-15,2 0-23 16,-1-2-17-16,-4 1-8 16,-3 1-1-16,-8 0-61 0,-6-1-52 15,-9 3-84 1,-6-2-179-16</inkml:trace>
  <inkml:trace contextRef="#ctx0" brushRef="#br0" timeOffset="274133.0162">10704 14652 833 0,'0'6'49'0,"11"-6"-80"16,14-3 100-16,7-5 64 0,6 0-43 15,3-1-40-15,6 2-30 16,-1 2-50-16,1 1-210 15,-3-3-327-15</inkml:trace>
  <inkml:trace contextRef="#ctx0" brushRef="#br0" timeOffset="274943.444">12403 14399 211 0,'16'15'465'16,"0"5"-354"-16,2 5 66 16,2 5-45-16,4 2-28 15,0 0-9-15,2-1-16 0,0-1-30 16,1-4-23-1,-2-2-12-15,-3-5-8 0,-1-3-3 16,-2-1-7 0,-3-5-17-16,-3-1-27 0,-2-5-64 15,1-4-70-15,-1-1-82 16,-4-11-135-16</inkml:trace>
  <inkml:trace contextRef="#ctx0" brushRef="#br0" timeOffset="275133.7721">12890 14484 388 0,'-1'2'693'0,"-18"11"-672"15,-9 10-16-15,-7 8 80 0,-4 6-23 16,-6 2-38-16,-2 0-13 0,-2-1-10 16,4-4-47-1,2-2-42-15,4-5-24 0,5-5-100 16,9-5-191-1</inkml:trace>
  <inkml:trace contextRef="#ctx0" brushRef="#br0" timeOffset="276063.26">13529 14380 689 0,'1'-3'44'16,"-3"0"-6"-16,1 10 33 0,1 12 14 15,1 10-23-15,0 12 17 16,1 9 5-16,0 6-9 16,2 0-12-16,2-3 0 0,-2-5-9 15,3-8-20 1,-3-6-19-16,2-11-7 15,-4-6-5-15,-1-6 1 16,-1-6-3-16,-4-5-35 16,-5-4-23-16,-4-8-75 15,-5-5-70-15,-6-5-90 0,-1-5-271 16</inkml:trace>
  <inkml:trace contextRef="#ctx0" brushRef="#br0" timeOffset="276199.8094">13393 14690 810 0,'9'-1'92'16,"11"2"-21"-1,7 0 72-15,7 4-63 0,4-3-58 16,2-1-20-16,4 2-3 16,-1-8-52-16,0-6-53 15,-3-4-150-15,-1-8-24 16,-4-5-183-16</inkml:trace>
  <inkml:trace contextRef="#ctx0" brushRef="#br0" timeOffset="276536.0152">14047 14241 642 0,'12'7'346'0,"-7"15"-335"16,-3 11 60-16,-2 12 28 15,1 11-37-15,-2 8-8 16,-1 5-8-16,3 1-29 0,0-3 7 16,1-5-1-1,3-5-3-15,1-10-5 0,2-10-5 0,1-6 3 16,3-7 1-1,5-11-3-15,3-9-6 0,4-4 0 16,7-12 8 0,2-7-7-16,1-8 0 0,-1-1 0 15,-5-2 9-15,-7 2 3 0,-11 2-8 16,-10 6-2 0,-13 4-4-16,-14 6-6 15,-7 6-5-15,-5 2-6 16,-3 5-9-16,1 8-35 0,2 3-125 15,0 1-155 1,4 1-338-16</inkml:trace>
  <inkml:trace contextRef="#ctx0" brushRef="#br0" timeOffset="280802.5974">12606 15058 41 0,'1'-6'319'15,"-1"1"-197"-15,0 1 37 16,-2 1-26-16,-2 0-22 0,-2 0-16 16,-2 3-46-16,1 0-6 15,-4-1-8-15,3 1-17 16,0 1 0-16,-1 2 3 16,3-3 6-16,1 3-5 0,3-2-7 15,2 1-1-15,0 1-22 16,6 0 4-16,6 0 19 15,5 1 4-15,6-1-6 0,3 0 11 16,2-1-4 0,-1 0 3-16,-2-2 3 0,-4 2 0 15,-5 0-2-15,-5-1-9 0,-5 1-5 16,-4 0-2 0,-2 0-2-16,2 0-2 0,-4-1-4 15,-6 2 0 1,-6 0 5-16,-6-1-1 0,-8 3-2 15,-9-1-3-15,-5 3 2 16,-3 1 0-16,-2 1-2 16,3 2 2-16,6-2 0 15,8 2-1-15,8-4 4 0,10 0-3 16,8-1 3-16,8-1-17 16,11-2 21-16,10 0 10 15,6 0 0-15,6-2 0 16,4 1-9-16,2 0 0 15,-4 0 1-15,-3 0-5 0,-7 0 4 16,-7 0-5 0,-8-1-4-16,-6 1 2 0,-6 1 0 15,-7 0 5-15,-10 1 6 0,-6 0-2 16,-4 4-7 0,-3 1-2-16,1 1 0 0,1-1-3 15,6 1-2-15,9 1 0 16,6-3-7-16,5-2-4 15,8 1-3-15,10-2 18 16,4-2 6-16,6-1-4 0,1 1-2 16,-1-2 0-1,-3 3 3-15,-5 0-1 0,-10 3-1 16,-7 4-1-16,-7 3 3 0,-14 1 9 16,-8 3 1-1,-8 0-2-15,0 2 7 0,0-4-5 16,5-3-14-1,7-2 1-15,9-5-5 0,9-3-18 16,4-2-11 0,9-1 13-16,6-4 22 0,2 1-4 15,1-1-1-15,-3 1-2 16,-3 2-20-16,-7 1-7 16,-5 4 0-16,-3 3 4 0,-7 1-19 15,-2-1-52-15,2 0-34 16,0-3-14-16,2-2-135 15,2-2-253-15</inkml:trace>
  <inkml:trace contextRef="#ctx0" brushRef="#br0" timeOffset="281570.1888">12670 14793 148 0,'0'-6'234'0,"0"-1"-149"0,0 1 11 16,0 0-1-16,0 2-48 0,0-1-24 16,4 0-3-1,-2 0 2-15,2 2 7 16,-1 0 13-16,1 0 9 15,-2 2 16-15,1-1 5 0,1 4-19 16,1 5-27-16,0 3 10 16,2 2 7-16,3 4 6 15,3 2 0-15,1-2-6 0,4 1-7 16,-2-3-4-16,2-2-4 16,-3-2 0-16,0-2-10 0,-4-2-4 15,-3 0-5 1,0-2-9-16,-3 1 1 15,-1 1-9-15,-4 0-60 16,0 3-56-16,-4-3-80 0,-9 1-120 16,-4-2-274-16</inkml:trace>
  <inkml:trace contextRef="#ctx0" brushRef="#br0" timeOffset="282289.1584">11479 15779 596 0,'3'-2'65'16,"1"-2"53"-16,1-5 7 0,2-5-23 15,2-7-34 1,0-6 0-16,0-5-9 0,2-4 7 16,-3 0-16-16,-1-6-22 15,-3-1-20-15,0 1-4 16,-1-2 0-16,-3 0-4 15,0-1 0-15,0 5 1 0,1 0 1 16,3 3 3 0,2 2 17-16,4 3-26 0,5 2 17 15,1 2 10-15,2 3 4 0,2 6-5 16,2 3-5 0,-1 7-9-1,-2 2-9-15,3 6 0 0,-2 1-1 16,-1 2 0-16,-3 4-18 0,-1 0-2 15,0 2-11-15,-6 1-30 16,-4 2-49-16,-5 0-82 16,-6 0-173-16</inkml:trace>
  <inkml:trace contextRef="#ctx0" brushRef="#br0" timeOffset="282624.0808">11542 15129 850 0,'18'-27'40'15,"3"-5"104"-15,8-4-39 16,2-1-36-16,3-1-5 16,-2 1-17-16,0 6-15 15,-5 5-2-15,-4 8-5 16,-7 8-11-16,-2 6-2 0,-5 7-5 15,-2 13-12-15,0 6 8 16,-2 9-1-16,2 3 0 0,-1 2 1 16,3 0-3-1,-2-4 1-15,0-1 1 0,-1-5-1 16,1-2 2-16,-3-3-16 0,0-1-20 16,-1-1-20-1,1-1-44-15,0 2-49 0,-2-4-53 16,-1 0-112-1</inkml:trace>
  <inkml:trace contextRef="#ctx0" brushRef="#br0" timeOffset="286631.8233">11630 14271 311 0,'0'-14'50'0,"0"2"46"0,-4 1 12 16,-4 2-27-1,0 2-5-15,1-1-21 0,1 3 14 16,1 1 12-16,1 0-29 15,3 2-22-15,1 1-4 16,0 1-2-16,1 3-16 16,4 7-7-16,-1 5 8 0,2 3 1 15,1 6 3-15,1 2 3 16,2 3 5-16,-2 0-4 16,1 3-9-16,1-1 0 15,-3-2-3-15,-1-1-2 16,1-1-1-16,-1-3-1 0,2-3 1 15,-1-2 0 1,2-4 1-16,0-2 3 0,1-3 6 16,1-2-3-1,-2-1-3-15,0-3-2 0,-2-2 3 16,-1-2 3-16,-1-2 12 0,2-5 5 16,-1-4 5-1,0-4-12-15,0-4-12 0,2-4-4 16,2 0-1-16,-2 1-1 15,1 3-1-15,-3 3 2 16,1 4-3-16,-3 9 1 16,1 4-1-16,-4 6-8 0,1 7 7 15,0 2 1-15,0 3 2 16,2-1-1-16,-1-3 0 16,3-4 0-16,-1-2-2 0,1-5 3 15,1-3 1 1,2-1 6-16,2-3 16 0,0-6 9 15,4-1-8 1,2-7-10-16,4-2-9 0,5-5 1 16,3-6 2-1,2-1-3-15,-1-7-1 0,-3-1-2 16,-6 2-4-16,-5 5-1 0,-9 3-3 16,-5 8-3-16,-2 6-26 15,0 9-43-15,-5 4-35 16,-1 5-77-16,0 1-122 15,-1 4-134-15</inkml:trace>
  <inkml:trace contextRef="#ctx0" brushRef="#br0" timeOffset="295210.6572">8903 14397 563 0,'2'-6'40'15,"-2"1"60"-15,1 3 38 16,3 3-32-16,1 5-77 16,2 8-16-16,3 7 12 15,4 5 6-15,0 8 4 0,3 3 20 16,0 6-2-16,1 2-8 16,-1 0 5-16,1-2-19 15,-3-1-1-15,0-6-15 0,-3-3-10 16,2-5-4-1,-5-3 1-15,3-2-1 16,-2-4 1-16,-3-2-3 16,1 0 3-16,-2-4-3 0,0-5-13 15,0-3-27-15,0-5-33 16,-1-2-19-16,1-5-20 16,0-8-141-16,-2-4-118 15</inkml:trace>
  <inkml:trace contextRef="#ctx0" brushRef="#br0" timeOffset="295460.7237">9299 14505 817 0,'-12'7'66'0,"-8"11"11"15,-6 13 31-15,-6 10-12 16,-5 5-19-16,-6 5-18 15,-3 0-5-15,1 0-4 16,-2-5-25-16,4 0-17 16,0-4-7-16,8-2-1 0,3-3-1 15,8-6-31-15,9-3-48 16,8-6-74-16,5-5-158 16,2-6-406-16</inkml:trace>
  <inkml:trace contextRef="#ctx0" brushRef="#br0" timeOffset="297830.3238">8935 14189 428 0,'-5'2'135'0,"2"-2"-37"0,2 2 6 16,1-1-6-1,0-2 27-15,4-6-10 0,5-4 4 16,3-6-35-1,5-6-21-15,5-5-19 16,5-5-16-16,2-4-12 16,-1-1-6-16,0 1-6 0,-6 3-1 15,-1 7 2-15,-9 6-1 0,-2 7 0 16,-5 10 3 0,-3 6-4-16,-1 15-6 15,-1 10 4-15,0 6 2 0,2 9 0 16,3-2-1-16,4 1 3 0,2-5-2 15,3-5-1 1,4-6 1-16,3-2-3 0,0-3-4 16,0 0-63-1,-1-3-106-15,-5-4-308 0</inkml:trace>
  <inkml:trace contextRef="#ctx0" brushRef="#br0" timeOffset="302386.9773">12592 16161 545 0,'-5'24'182'0,"0"-3"-119"15,2 3 15 1,2-3 40-16,1-1-68 0,0-4 4 16,0-2 19-16,0-4-11 15,4-3 0-15,5-5-9 16,7-9-3-16,12-14 7 16,15-17-9-16,16-12-19 0,16-14-17 15,14-5-10-15,8 0 0 16,-2 7-4-16,-11 15-59 15,-18 13-176-15,-25 15-304 16</inkml:trace>
  <inkml:trace contextRef="#ctx0" brushRef="#br0" timeOffset="302973.1564">8950 16033 662 0,'0'11'6'15,"0"-1"32"-15,-2-2 95 0,1-2-16 16,1-2-2 0,3-5-3-16,11-9-21 0,10-12-2 15,16-12-17-15,15-12-25 0,18-11-17 16,16-8-21 0,17-2-7-16,5 2-44 0,-3 6-119 15,-12 11-442 1</inkml:trace>
  <inkml:trace contextRef="#ctx0" brushRef="#br0" timeOffset="319577.0764">9550 7159 346 0,'3'-7'29'0,"-1"0"14"16,0 1 35-16,-1 2 17 0,1-2-42 16,-2 2-6-1,1 0 7-15,-1 0 5 16,0 2 2-16,0 1 3 0,0 1-20 0,0-1-7 16,-3 1-6-1,3 0-11-15,-3 0-11 0,0 2-13 16,-1 4 4-1,-1 1 2-15,-2 3 7 16,-3 3 7-16,0 1 18 0,-3 3 4 16,-3 1-2-16,0 4-6 15,-4-2-12-15,-3 1-4 16,2-1 5-16,-4 0 3 16,0-2-9-16,0-3-9 0,2 2 0 15,1-3-2-15,0 0-1 16,2-1 0-16,3-3 0 15,1 1 0-15,5-4-2 16,2-3-17-16,0-1-9 0,5-2-24 16,3-1-48-1,1-1-36-15,0-6-86 0,2-4-107 16</inkml:trace>
  <inkml:trace contextRef="#ctx0" brushRef="#br0" timeOffset="319877.1126">9145 7260 722 0,'0'9'23'0,"-7"2"14"15,2 3 43 1,-4 5-12-16,1 3-26 0,0 2-3 0,-1 2-16 15,0 0 2 1,1-2 2-16,1 0-3 0,2-3 0 16,0-2 12-1,4-5 4-15,1-3-12 0,10-4-13 16,6-5 9-16,10-2 13 0,6-6 6 16,8-5-17-1,4-2-18-15,0 0-3 16,-5 5-3-16,-8 7-81 15,-10 1-131-15,-12 5-234 0</inkml:trace>
  <inkml:trace contextRef="#ctx0" brushRef="#br0" timeOffset="322676.9851">11310 5600 363 0,'0'0'133'16,"0"0"12"-16,0 0-39 0,0 0-14 15,0 0-10-15,0 0-18 16,0 0-14-16,0 0-5 16,0 2-15-16,0 5-20 0,0 4 9 15,2 1 9 1,-1 7-3-16,1-3 4 0,-1 2-2 15,1 0-1 1,-1-4 0-16,0-2-3 0,1-1-4 16,2-2 3-1,1-5-2-15,1-4-7 0,7-4 6 16,4-11 15-16,9-10 2 16,8-10-9-16,9-8-14 15,8-7-7-15,9-2 7 0,2 2-3 16,-5 6-5-16,-3 10-5 15,-8 7-28-15,-7 10-67 0,-14 7-90 16,-6 1-230 0</inkml:trace>
  <inkml:trace contextRef="#ctx0" brushRef="#br0" timeOffset="353454.0672">18800 10501 639 0,'6'2'6'0,"-1"2"-6"0,2 1 3 15,-1 4 5-15,2 1-2 16,0 3 19-16,-3 5 9 16,1 2 9-16,-2 4-10 0,-1 2 9 15,-1 4-9-15,0 2-3 16,0 2 3-16,-3 3 5 15,1 1-9-15,0 2-19 16,2 3-5-16,-2 2-4 0,3 0 1 16,0 5-2-1,0 2 0-15,-1 3 1 0,0 4 0 16,-2 2 1-16,-2 7 2 16,0 1-2-16,-3 5 2 15,-2 2-2-15,-2 1 5 16,2 0 6-16,0 1 6 15,0 0-5-15,0 2-3 0,2-1-5 16,0 2-4 0,1 4 2-16,1 1 10 0,0 0 3 15,3 0-4-15,0 0 3 16,-3 1-5-16,4 0-6 16,-1-2-4-16,-1 2 0 0,-1 1 0 15,-3 0 0-15,-1 1 0 16,2-3 0-16,-1 0-1 15,1 1 3-15,1-4 9 16,0-1-1-16,-1 3-3 0,2-2 0 16,-1 3-3-1,-1-1-3-15,0 0 2 0,-1 3-3 16,-2-2 0-16,-1 2-1 16,1 0 2-16,-1 2-3 15,1 0 2-15,-1-3 1 16,2 1 0-16,1 1 0 15,0-2 1-15,1 0 3 16,1 0 0-16,-3-2-2 0,3 3-3 16,-1 0 2-16,-2 1 3 15,1-1-1-15,-3 1 0 16,0-1-1-16,0 0 0 0,-1-2-1 16,2 0-1-16,-2-1 0 15,3-3 0-15,1-1-3 16,0 0 4-16,0-1-3 15,0-4 4-15,2 1 4 16,1-3 1-16,0 1-2 16,1-1-6-16,0 0 0 15,-1-1 0-15,2-3-1 0,-1-1 3 16,-1-5-4-16,2-3 4 16,2-4-3-16,0-5 0 15,0 0-1-15,0-3 2 16,-1-1-2-16,-1 0 1 15,-2-2 0-15,2 2 1 0,-4-5-2 16,0-4 1-16,1-2-10 16,1-8-29-16,0-5-40 15,3-7-63-15,2-11-91 0,-1-7-151 16</inkml:trace>
  <inkml:trace contextRef="#ctx0" brushRef="#br0" timeOffset="360651.5332">20366 11106 247 0,'2'-5'13'16,"-2"1"16"-16,0 0 46 15,2 1 12-15,-2 2 8 0,-3 1-10 16,2 0-31-16,-1 0-22 15,-2 6-22-15,-2 2-3 16,0 1-3-16,0 4 3 0,-2 1-1 16,0 1 4-16,-2 3-4 0,-2 1-3 15,1 2-3 1,-2 3 1-16,-3 4-1 0,-1 0 0 16,0 3 0-1,-2 5-5-15,-1-1 2 16,-3 2 2-16,-1 1-5 15,-2-1 1-15,1-2 4 16,0-1 2-16,2-3-2 16,0-4 0-16,5-1 0 0,3-3 1 15,2-2 0-15,3-3-2 16,2-2 1-16,4 0 0 16,1-3-1-16,3-1 0 15,0-1 2-15,1-4-3 0,4-2 0 16,0-1 4-16,4-3 1 15,-2 0 3-15,2 0 0 16,1-2 5-16,2 0 3 0,-1 1-1 16,5 0-1-1,-3 1 3-15,3-1 5 0,-1 3-3 16,2 1-7-16,-1-2-4 16,-1 3-2-16,-2-3-2 15,2 0 4-15,-3-1-1 0,-1-1 0 16,-1 2-2-1,-2-2-2-15,-2 0-33 16,-4 0-33-16,-1 0-15 0,1-2-11 16,-1 1-110-16</inkml:trace>
  <inkml:trace contextRef="#ctx0" brushRef="#br0" timeOffset="363291.5666">20484 11664 332 0,'3'-6'18'15,"-1"1"20"-15,-1 2 27 16,0 0 29-16,1 1-37 15,-1 4-41-15,0 7-9 16,1 3 11-16,-2 3 4 16,1 3-5-16,-1 2-3 0,0-1-3 15,0 0 8-15,0 2 2 16,-1 2-4-16,1 0-2 16,-2 4 3-16,0 4 0 0,-1 1 1 15,-1 3 1-15,-2 5-7 16,1 0-6-16,-2 1-6 15,2 1 0-15,-3 2 0 16,3 2 0-16,-2 2-1 0,1-1 1 16,-2 1 1-1,1 1-2-15,0-2 3 0,0-1 4 16,2-6 1-16,-1-1 3 0,3-4 0 16,0-2-2-1,1-1-5-15,0-2-4 0,0 0 1 16,2 0-1-1,-2-3 1-15,2 0-1 16,0-2-1-16,0-3 1 16,2-3-1-16,0-3 1 0,2-2 0 15,1-3 0-15,2 0 1 0,1-2-1 16,1-3 5 0,3 1 5-16,-1-1-7 15,0 0-1-15,3-1 0 0,1 1-2 16,1-1 1-16,-1-1 0 15,4 1-2-15,-2-3 2 16,3 2 1-16,0-2 4 0,-3 1 14 16,1 0-9-1,-4 1-8-15,-2-2-2 0,-3 1 0 16,0 0-1-16,-3-2 0 0,0 2 1 16,-2-2 0-1,0 1-1-15,-2 2 0 0,-1-2 1 16,2 0-2-1,-1 1 2-15,-1 0-1 16,0 0 0-16,0-2 0 0,2 2 0 16,-2-3-1-16,-1 1 1 15,0 1 0-15,0-2 0 0,1 0 1 16,0 0 0-16,-1 0 0 16,0 0-1-16,2 0 0 15,-1 0 0-15,-1 0-1 16,1 0 1-16,0 0 0 0,0 0 0 15,0 0 0 1,-1 0 1-16,1-2-1 0,-1 1 1 16,0-1 0-1,0 2-2-15,0-1-6 0,0 1 0 16,0 0 6-16,0 0-1 0,0 0 0 16,0 0 2-1,-1 0 0-15,1-1 0 0,-1 1 2 16,0-3 0-1,2 2-2-15,-2-1 0 0,1 1 0 16,1-1 0-16,-1 0-1 16,1 1 1-16,-2 0-3 15,2-2-10-15,-1 2-44 16,1 1-4-16,1-2-5 0,0 0 8 16,-2 0-5-16,2 1 4 15,0 0-49-15,0 1-23 16,-1-2-8-16,1 2 100 15,-2 0 37-15,0 0-7 16,-1 0 39-16,1 0 55 0,0 0-67 16,0 0-72-16,0 0-38 0,1 0-21 15</inkml:trace>
  <inkml:trace contextRef="#ctx0" brushRef="#br0" timeOffset="363891.5487">20735 13012 158 0,'0'2'126'0,"0"-1"-51"15,0 0-46-15,1 2-12 16,0-2 9-16,1 1-6 16,-2-1-17-16,2 2-1 0,0-2 3 15,2 0 28 1,0-1 10-16,-1 0-7 0,-1 0 2 16,3-1-9-16,-2-3 13 0,-1 3 4 15,2-3-14 1,-2-3-13-16,0 0 2 0,3-2 4 15,-1-2 0 1,1-1 1-16,1-1-3 16,-2 1 2-16,5-2 5 15,-4-1-7-15,2-1-4 0,-1-3-5 16,1-2-2-16,0 0-4 16,0-2 1-16,-2-2 0 15,4 0-5-15,0-2-2 0,-1 0 1 16,0-3-3-16,0 1 1 15,2-1-1-15,-1-2 2 16,-2 1 0-16,5-1 3 16,-2-1-1-16,0 1-4 0,1 0 1 15,0-1-2 1,0-1 2-16,0 1-1 0,0-2 0 16,-1 2 0-16,0-3 1 15,-1 1 0-15,-1 0 0 16,1-1 1-16,-3 0-1 0,2 1 0 15,-1-1 1 1,0 2-2-16,-2 0 0 0,0 2 1 16,-1 5-2-16,0 0 2 15,0 4-1-15,0 0 0 16,1 4 0-16,-4 1 0 16,3 3 1-16,-2 1-2 0,0 1 2 15,-1 2-1 1,0 3 0-16,-1 1-2 0,2 4-22 15,-2 1-75-15,-2 0-85 0,1 5-131 16</inkml:trace>
  <inkml:trace contextRef="#ctx0" brushRef="#br0" timeOffset="365111.2499">21181 11546 589 0,'2'1'129'0,"1"3"-106"0,1 7 24 16,2 5 2-1,4 6-40-15,1 2-5 0,2 5 0 16,2-1-2-16,1-1 5 16,0-2 17-16,6-3 16 15,-2-3 8-15,4-4 0 16,2-3-11-16,2-1-16 15,-1-1-14-15,0-3-5 16,-3 1-2-16,-4-1 2 16,-3-1-1-16,-4-2 2 0,-1 0 1 15,-2-3 0-15,-3-1 12 16,-1 2 13-16,1-3-8 16,2-3-12-16,1-3-4 15,-2-2-4-15,3-2 2 0,-3 0-3 16,-3-1 3-16,-3-1 2 15,-2-2-1-15,-2 2-1 16,-3-1 0-16,-2 0 3 0,-4-2 5 16,4 0-7-16,-2 0-4 15,-1-2 1-15,2 0-1 16,-1-2-2-16,3 2 1 16,-2 0 1-16,3 0 0 15,-1 3 1-15,0-2-1 16,1 2 1-16,-4 0 3 15,0-1 4-15,1 2-2 0,-2-1-2 16,-1 0-1-16,-2-2-3 16,1-1-1-16,1-1 1 15,-1-1 0-15,-2-1 0 0,2-1 0 16,-1 2 1-16,0-1 0 16,1 2 1-1,-2 1-2-15,1 0 2 0,-3 2 1 16,-1 0 0-16,-3 1-1 15,1-1-1-15,0-1 0 16,-2 3-1-16,-1-2-1 0,3 2 0 16,-2 1-10-1,5 2-9-15,-3 2-7 0,4 0-22 16,1 3-28-16,2 1-23 16,0 0-70-16,2 0-69 15,4 1-276-15</inkml:trace>
  <inkml:trace contextRef="#ctx0" brushRef="#br0" timeOffset="365795.2106">20741 10814 356 0,'-12'-13'8'16,"1"5"-1"-16,-5-3 26 15,0 7 17-15,-2 1-13 16,-1 0 8-16,0 5 2 0,-1 2 2 16,4 3-8-1,1 5-3-15,5 1-7 0,2 3-2 16,5 3-6-16,2 1 5 16,3 4 5-16,3-1 8 15,7 0-16-15,6-1-9 16,2 1-8-16,9-4 2 15,6-7 2-15,5-5 7 0,8-6 14 16,5-5 16-16,4-10-7 16,0-6-10-16,1-8-3 15,-5-3 1-15,-3-2-2 16,-7-1-3-16,-7-1-5 16,-13 2-4-16,-6-1-3 0,-14 3 2 15,-9 6 2-15,-16 4-3 16,-12 7-10-16,-6 9-8 15,-8 7 1-15,-5 8-32 16,-1 9-45-16,-5 8-64 0,2 5-85 16,2 2-157-16</inkml:trace>
  <inkml:trace contextRef="#ctx0" brushRef="#br0" timeOffset="367111.2392">20633 11586 372 0,'-7'-8'21'16,"1"2"55"-16,-2 3 54 16,5 1-44-16,2 1-26 0,2-1-14 15,2 3-21-15,8 1-17 16,3 3 14-1,6 5 14-15,5 1-3 0,4 2 2 16,3 2-3-16,5 1-16 0,1 0-11 16,1-1-3-1,3 0 0-15,2 0-1 0,2-1 3 16,3 0-5-16,4 0 1 0,2-1 1 16,0 2 0-1,1-1 0-15,1 0 0 0,1 0-1 16,1 0 2-1,1-1-1-15,-1 0 8 16,-2-2 15-16,0-1-7 16,-4-1-11-16,-3-2-3 0,-5 0-3 15,-3-1 2-15,-5-2 3 0,-8 0 6 16,-3-2 10 0,-7 0-1-16,-1 0-8 0,-7-4-6 15,1 1 2-15,-3-3 3 16,1-3 1-16,0 0-4 15,2-2-6-15,2 0 0 16,0 0-2-16,-2 0 1 0,1-1 0 16,-3 2 2-1,-1-2 0-15,-1 2 7 0,-2 1 3 16,-1-1-2-16,0-1-7 0,-4 2-1 16,-1 0-3-1,2 2 2-15,-4-1-1 16,-3 3 2-16,-5-1-4 15,-2 1 4-15,-3 0-2 0,-2 2 3 16,-2-1 1-16,-2 0-3 16,-3-1 0-16,1 0-1 15,-1 0 0-15,-3-2 1 16,-1-1-1-16,-1-2 1 0,-3 1 9 16,1-1 11-16,0-2-1 15,-1-1-8-15,-3-1-5 16,1-1-4-16,-2-1-2 15,-3-1-1-15,-2-2 1 16,-5 1-2-16,-5 0-1 0,-5 1 1 16,-6 2-3-1,-5 1 3-15,-5 2-1 0,-2 1 2 16,1 2-2-16,-4 1-9 16,2 3-19-16,0 0-21 15,2 2-82-15,-3 2-157 16,-4 2-291-16</inkml:trace>
  <inkml:trace contextRef="#ctx0" brushRef="#br0" timeOffset="371130.5349">20374 13737 340 0,'0'-9'8'0,"2"0"0"16,-4-1 29-16,4 2 31 0,-2-3 8 15,2 1-24 1,-1 1-10-16,0 0 4 16,1 2 2-16,-1 2-5 0,-1 2-6 15,2 3-2-15,1 0 3 0,-2 5-20 16,3 4 2-1,3 4 12-15,1 2 6 0,2 2-2 16,1-1-10 0,3 1-8-16,2-1-3 0,1 0-1 15,4 2-2 1,-1 0 0-16,4 2 2 0,-1 4 2 16,3 2 0-16,-2 2 0 15,1 1-3-15,-2-1 1 16,-1 0 3-16,-2-3-5 0,-2-3-3 15,-3-2-2 1,1-3-1-16,-1-2-2 0,-2-3-1 16,-2-1-1-16,-4-1-1 15,1-1 1-15,-5-1-1 16,-1-2 0-16,0 0 3 16,-1-2-6-16,-1 0-27 0,-1-3-64 15,1-3-95-15,0-4-121 0,2-9-346 16</inkml:trace>
  <inkml:trace contextRef="#ctx0" brushRef="#br0" timeOffset="371381.2603">20989 13653 788 0,'-17'4'-1'0,"-5"4"10"16,-2 8 69-16,-9 6 30 0,-9 7-60 16,-5 5-10-1,-12 8 4-15,-8 3 14 0,-8 3-9 16,-2 0-20-16,-3 1-16 16,4 0-7-16,2-3-3 15,8-2-1-15,8-3-3 16,7 0-56-16,5-1-55 15,3-3-142-15,0-3-466 16</inkml:trace>
  <inkml:trace contextRef="#ctx0" brushRef="#br0" timeOffset="374443.8577">21177 10371 459 0,'1'1'0'16,"-2"-1"3"-16,2-4 41 16,0-4 9-16,3-3-21 0,6-4 5 15,2-3 4-15,4-5 9 16,4-5-11-16,3-3-12 16,1 0-4-16,3-3-6 0,0 2-6 15,1 1 2-15,0 3 6 16,1-1-1-16,2-1 0 15,2 4-4-15,1-3-3 0,3 2-5 16,0-1-1 0,3-1-1-16,0 0 0 0,6 0 0 15,2-1-2-15,8-2-4 16,7 0 4-16,2 3-1 16,3-1-1-16,1 4 1 15,-3 3-1-15,-3 3 1 16,-5 2-2-16,-3 5 2 15,-1 1 1-15,2-1-1 16,0 4 5-16,2-1 1 0,1 3-4 16,-2 1-1-16,-2 4 0 15,-3 2 0-15,-6 2-1 0,-3 4 2 16,-6 4-2-16,-4 2 2 16,1 2 1-16,-2-2 1 15,-4 2-3-15,1 2 3 16,0 0-3-16,-2 2 0 15,-3 2 0-15,-2 0 1 16,-1 3 1-16,-1 2 5 16,-3 0 3-16,0 0 2 0,-2 1-1 15,1-1-4-15,1 1-2 0,-1-3-2 16,-1 0-3 0,2-1 1-16,-2 2-2 0,1-3 2 15,-1 4-2 1,1-1 1-16,-2 3 0 0,0 0-1 15,2-1 1-15,-2-1 1 16,-1 3-1-16,3-1-1 16,-3-1 0-16,-1 1 1 15,-3-2-1-15,1 1 0 16,-3-2 1-16,0-1 0 0,-2-2 2 16,-1-1-2-16,0 0 1 15,-1-3 2-15,1-2-3 16,0-2-2-16,0-3 2 15,-2-1-2-15,3-2 1 0,-3-1-1 16,0-3 1 0,-1-1 0-16,0-1-1 0,-1-1-16 15,-3 2-34-15,-5-3-82 0,0 0-97 16,-2-4-111 0</inkml:trace>
  <inkml:trace contextRef="#ctx0" brushRef="#br0" timeOffset="374810.0065">23315 10391 428 0,'2'-4'20'16,"2"3"33"-16,2 0 41 15,2 3-11-15,-1 8-39 16,4 6 1-16,3 2 7 15,1 2 5-15,4 4-14 16,0-2-5-16,-3 0-4 16,4-4-5-16,-3-1-10 0,0-6-4 15,5-2 4-15,-3-7 2 0,4-4 8 16,2-5 8 0,2-9-11-16,4-4-9 15,-1-10-6-15,1-3-2 0,2-4 1 16,-1-3-2-16,-3 2-2 15,-6 3-8-15,-4 4 3 16,-6 7 1-16,-8 5-1 0,-3 6 2 16,-6 6-17-1,-2 2-93-15,-4 4-61 0,1 1-97 16,0 6-220-16</inkml:trace>
  <inkml:trace contextRef="#ctx0" brushRef="#br0" timeOffset="376498.7648">23601 10876 478 0,'-6'0'0'0,"-3"-2"4"16,3 3 48-16,-2 0 21 15,-1-1-29-15,2 6-12 16,-3 1-9-16,2 1-2 16,-1 4-10-16,-1 3 11 0,4 6-7 15,-2 3-5-15,3 4 1 0,4 1 2 16,0-1 0 0,5 0-2-16,3-7 0 15,5-1 4-15,1-4 4 16,7-5 2-16,-1-4 0 15,6-4 7-15,2-1 4 0,1-4 5 16,1-5-1-16,0-3-4 16,0-2-1-16,2-3 2 15,0-2-6-15,-1-2-9 0,-2-3-9 16,-2-2-4-16,-5-3-3 16,-3 1 4-16,-7-2 0 15,-4 1-1-15,-7 0 6 16,0 4 6-16,-13 4 0 15,-3 5-5-15,-8 3-6 0,-3 5-9 16,-4 6 4 0,-1 2 0-16,-1 6-6 0,1 5-45 15,2 4-40-15,3 4-28 16,2 2-43-16,2 4-21 16,5 0-50-16,1-1-41 0</inkml:trace>
  <inkml:trace contextRef="#ctx0" brushRef="#br0" timeOffset="377393.3885">23380 11264 581 0,'4'-13'6'15,"1"4"7"-15,-3 2 75 0,0 4 11 16,-1 3-28-16,-2 0 0 16,0 4-31-16,-7 7-17 15,0 8-6-15,-1 4-2 16,0 7-4-16,-3 4 2 15,-2 6-4-15,-5 1-4 0,1 3-3 16,-4 0 1 0,-3 1 0-16,-1 0 0 0,-1-1-1 15,2-3-2-15,1-1 0 16,1-5 1-16,4 0-1 16,2-6 0-16,3-5 0 0,2-1 0 15,3-6 0-15,6-2 1 16,1-4-4-16,4 0-3 15,1-3 5-15,5-2 6 16,3-2-4-16,2-1 1 0,3-3 1 16,2 1 2-1,-1-2 6-15,6 0 1 0,-2-3-6 16,1 2-2-16,2 0-2 16,-3 0 2-16,1 2-2 15,-4 3 0-15,1-2-3 16,-5 1 2-16,-2-1-1 15,-4 1 1-15,-1 0 0 0,-3-3 1 16,-1-5 6-16,2-2-1 16,-2-3 0-16,0-5 4 15,0-2 1-15,1-4-1 0,3-1-7 16,1-6-3 0,2-2-1-16,5-6 0 15,2-4-1-15,2-3 1 0,1-4-1 16,2-3 1-16,1 1 0 0,-5 0 0 15,-2 0-1 1,-1 4 1-16,-4 2 0 0,-4 5 0 16,-3 3 0-1,-4 7 1-15,0 8-1 0,-2 5 1 16,-6 7-1-16,0 7-1 16,-3 4-30-16,-4 12-64 15,-1 2-68-15,0 5-69 16,5-3-249-16</inkml:trace>
  <inkml:trace contextRef="#ctx0" brushRef="#br0" timeOffset="378093.3976">23854 11168 555 0,'-2'-6'13'0,"0"1"-7"16,4 2 4-16,-2 2 20 16,6 5-2-16,-1 6 5 15,4 5 28-15,2 4 6 16,0 6-27-16,2 3-7 15,4 2-10-15,-1 2-6 0,3-1-9 16,-1 1-2-16,1 1 2 16,2-1 13-16,-1 2 3 15,-2 0-3-15,3 1-10 0,-3 0 5 16,3 0 11-16,0-2-8 16,3-1-9-16,0-3-6 15,3-5-2-15,0-1 1 16,2-7-2-16,-4-3 2 0,0-3 2 15,-4-1 6 1,0 0 12-16,-3-2 2 16,-3 1-2-16,-1 1-9 15,-5-2-5-15,2 0 4 0,-2 0-5 16,-5-1-3-16,1-2-3 16,-2-2 0-16,0-1-1 0,-1-2 3 15,-1-1 7 1,3-4 2-16,0-5 1 0,-2 1 5 15,2-3-2-15,-2-1-5 16,-2 1-8-16,0-5-2 16,2-2-1-16,-2-5-1 15,0-5 0-15,-2-5 1 0,2-3-3 16,0-6 3-16,0 2-2 16,0 0 0-16,0 2-1 0,-2 2 1 15,-3 1 1 1,-4 4-2-16,-2-2 1 15,-5 3-3-15,-4 0-3 16,-7-1 0-16,-6 2-1 16,-10 3 7-16,-2 1 0 15,-9 5 0-15,-1 4 0 0,-2 4-2 0,3 7-35 16,1 3-33 0,6 5-29-16,3 5 10 0,6 5-100 15,2 3-154-15</inkml:trace>
  <inkml:trace contextRef="#ctx0" brushRef="#br0" timeOffset="379231.6544">23565 11376 661 0,'0'-3'0'0,"2"4"2"16,-3 6-4-16,2 6 16 16,0 7 0-16,0 5-4 0,0 8 2 15,2 7 3 1,1 4-3-16,2 7 16 15,-3 3-1-15,1 0-7 16,-2 2-5-16,0-1-3 0,-4-1 4 16,0 0 0-16,-2-1-2 15,-1 1-8-15,-3 2-3 16,1 0-1-16,-1 0 0 16,0 3-1-16,-2-2 0 15,1 0 1-15,-3-2-2 16,2-3 0-16,-1-4 2 0,0-4-1 15,-1-5 0-15,0-2 3 0,3-5 1 16,-1-2 9 0,1 0 7-16,1-3 7 0,2-2-5 15,1-2-12-15,2 0-9 16,1-4 0-16,2-2-1 16,0-3-1-16,2-2 0 0,-1-1 0 15,3-1 1 1,-1-1-1-16,1-2 0 0,2 0 1 15,-1-1 0-15,3 0-1 16,2 0-1-16,3-5 6 16,6 2 3-16,0-2 13 15,8-2-1-15,0-5-5 0,6 1 8 16,-1-1 13-16,1-2-8 16,4 1-8-16,2 1-10 15,-5 2-4-15,0 1-4 16,-7-2-2-16,-1 3 0 15,-7 0 2-15,-2-1-1 16,-4 0 0-16,0-1-3 16,-2 0 5-16,-4-1-1 0,-1-2 0 15,-2 1 5-15,-2-5 8 16,0-1 6-16,-4-2-3 16,0-7-11-16,2-3-4 15,-1-8-2-15,-2-4-1 0,5-6-2 16,-1-1 0-1,0 0 2-15,1 1 0 0,-2 0 0 16,0 2 1-16,0 1 0 0,-2-1-1 16,2-2-1-1,0-3 1-15,4-4-2 0,5-7 2 16,3-4-5-16,4-5-8 0,-2 2-1 16,2 0 11-1,-3 5 3-15,-2 4 0 16,-4 4 2-16,-3 5-2 15,-3 1 1-15,-3 0-1 16,-5-1-1-16,-3 1 0 16,-2 2 0-16,-2 4 1 0,-5 5-2 15,2 6 1-15,-1 9-47 0,-4 10-12 16,-3 7-33 0,-2 9-119-16,-4 10-133 0</inkml:trace>
  <inkml:trace contextRef="#ctx0" brushRef="#br0" timeOffset="379958.941">23516 11770 607 0,'7'11'-5'0,"10"1"17"16,10 1 90-1,7 1-26-15,7 2-35 0,3-2 3 16,6-2-4-16,0-1-1 0,0-1 2 16,1-2 0-1,0-2-15-15,1-2-11 0,0 1 2 16,0-1 8-1,-2 1-4-15,-3 1-12 0,-4 1-7 16,-1-1 1-16,-1 0-1 16,-1-3 1-16,0-2 1 15,2-1 4-15,-4-3 2 0,-2-4 0 16,-2-2-1-16,-5 0 2 16,-3 1 1-16,-7-2 1 15,-1 2 5-15,-3-3-5 16,-6 1-3-16,2-2-1 0,1-2-1 15,0-3 1 1,2 3-2-16,-1-5-5 0,2-2-1 16,0 4-2-1,-2-1 2-15,-1 4-1 0,-6 1 1 16,-2 2 2-16,-2 2 3 16,-3 0 14-16,-7 0 0 15,-3 1-11-15,-4-3-5 0,-6-2-4 16,-6-1-1-16,-8 2 3 15,-7 2-5-15,-10 6 1 16,-6 2 0-16,-7 10-65 16,-8 8-13-16,-4 9-51 0,-1 6-75 15,-3 3-127-15</inkml:trace>
  <inkml:trace contextRef="#ctx0" brushRef="#br0" timeOffset="381172.9223">21193 14010 410 0,'0'-1'85'16,"-1"1"25"-16,0-1-8 15,0 1-25-15,-2 0-28 16,1 1-6-16,-2 0-16 16,1 1-7-16,1 0-8 0,-2 2-7 15,2 0-3-15,-1 3 2 0,2-2 3 16,2 0 3 0,-1-3 5-16,7 0 1 0,0 1 2 15,1-5 7-15,1-2-2 16,1-2-1-16,0-3-3 15,-3-1 0-15,0-2 5 16,-5 3 5-16,-2 0 5 0,-2 2 3 16,-7 1-8-1,1 3-14-15,-3 2-4 0,0-1-1 16,3 4-3-16,1-1-1 0,3 0-6 16,2 0 0-1,0-1 1-15,2 0-1 16,0 0-1-16,4 1 0 15,2 2 0-15,0 5-46 16,1 2-120-16,1 0-155 16,-2 1-349-16</inkml:trace>
  <inkml:trace contextRef="#ctx0" brushRef="#br0" timeOffset="386377.2066">20875 14203 247 0,'0'-5'88'16,"0"2"-7"-16,-1-1 26 16,1 3-24-16,-1 0-42 0,0-1-14 15,1 4-2-15,0 0 2 16,2-2-13-16,-1 5-7 16,0 1-3-16,4 0 6 0,1 2 17 15,0 1 24 1,4 1 19-16,0 1 2 0,1 1-15 15,-2 1-11 1,3-1-19-16,0-2-14 0,-3 0-2 16,-1-2-3-1,0-3-2-15,-1 1-2 0,-2-2-1 16,-2-3-2-16,-1 1 2 16,0-1-1-16,-1-1-5 15,1 2-35-15,1-4-47 0,0-1-82 16,-1-2-81-16</inkml:trace>
  <inkml:trace contextRef="#ctx0" brushRef="#br0" timeOffset="387492.5975">21648 13870 402 0,'-3'-6'66'16,"-1"0"32"-16,2 1 5 16,0 1-41-16,0 1-17 15,2 0 2-15,-1-1 3 16,-1 1 7-16,2 0-1 0,0 3-17 16,1-3-14-16,-1 3-3 15,1-1-4-15,0 2-7 0,-1 2-12 16,2 3 3-1,0 2 5-15,2 3 6 16,0 4 2-16,1 2-4 16,1 1 0-16,0 1 3 15,0 2 0-15,0-1 2 0,1 1 5 16,-1-4-1-16,2-1-5 16,-2 2-3-16,1-5-6 15,0 0 1-15,-1-1-1 16,0-3-2-16,-2-1-1 15,1-1 0-15,-2-2 1 16,-1-2-2-16,-1-2-1 0,1-1 1 16,2-3 1-16,1-4 7 15,0-4 1-15,1-2-7 16,0 0-2-16,0 1-1 16,-1 4-2-16,-1 4 2 0,-2 4-4 15,0 7-6-15,-1 5 15 16,0 3 5-16,2 0-3 15,1-2-5-15,3-4-2 0,4-6 5 16,2-3 4 0,5-9 12-16,2-6 8 0,3-6-9 15,1-4-13-15,-4-3-5 16,-2 1 2-16,-3-3-1 16,-3 3-1-16,-5 2-4 15,-3 3-44-15,-4 5-50 0,0 5-81 16,-3 3-120-16,-7 5-245 15</inkml:trace>
  <inkml:trace contextRef="#ctx0" brushRef="#br0" timeOffset="387878.2849">21666 13639 516 0,'-10'-5'68'0,"1"1"1"16,1 2 41-16,3 1-17 15,3 1-13-15,0-2 2 16,7 0-35-16,8 1-17 0,6 0 37 16,2-1 3-1,4 1-26-15,4-1-22 0,-2 2-14 16,-1-2-6-16,0 2 1 16,-3-3-39-16,-2-1-55 15,-4-3-73-15,-5-2-145 16,-8-2-235-16</inkml:trace>
  <inkml:trace contextRef="#ctx0" brushRef="#br0" timeOffset="388082.2088">21827 13489 626 0,'17'-2'76'16,"6"1"1"-16,6 1 53 0,6 4-49 15,-2 4-33-15,-2 5-8 16,-1 1-20-16,-8 2-11 0,-3 2 1 15,-10 1 11 1,-4 2 1-16,-6-2 2 16,-5 2 12-16,-9-2-8 15,-2 1-11-15,-3-1-12 0,4 0-2 16,-2 0-32-16,3-2-98 16,-3-4-129-16,2-2-278 15</inkml:trace>
  <inkml:trace contextRef="#ctx0" brushRef="#br0" timeOffset="397230.9519">20235 11780 478 0,'2'-1'70'0,"-4"0"-13"16,0-1 23-1,1 1-29-15,-1-3-11 16,2-3 8-16,2-4-2 15,1-6-9-15,8-7 7 0,3-7 0 16,8-9-7 0,7-4 10-16,3-7-16 0,5-1-12 15,1 0-8-15,-4 0-2 16,-6 6-7-16,-5 6-1 16,-8 8-2-16,-8 7-22 0,-8 6-53 15,-8 8-54-15,-8 1-140 16</inkml:trace>
  <inkml:trace contextRef="#ctx0" brushRef="#br0" timeOffset="402086.027">19262 10454 784 0,'-6'-11'-9'0,"1"2"66"0,4 7 2 16,3 7-31 0,5 15-45-16,3 13 18 0,-1 13 1 15,3 13 3-15,1 10 0 16,-1 10 3-16,1 3-5 16,-4 3 2-16,0 2-3 0,-4 5 0 15,-1 1 0-15,-2 6 0 16,-2 4 0-16,-8 7-1 0,-2 4 0 15,1 0 0 1,-4 4 0-16,1 0 0 0,1 2 0 16,0-3 0-1,2-1-1-15,2-5 0 0,-1-8 4 16,4-8-2-16,2-9 18 16,2-12 1-16,0-8-2 15,3-11-1-15,7-9-4 16,2-7-3-16,6-9-2 15,4-2-7-15,7-6 11 0,2 2 1 16,3-4-6-16,7 1-7 16,-1-1-1-16,2 0 2 15,5-2-1-15,1-4 0 16,3-3-2-16,4-3 3 16,4-4-2-16,4-2 4 0,5-5 5 15,3-6 0-15,7-2 5 16,4 0-1-16,1 1-1 15,3-2-7-15,0 1 2 16,1 0 6-16,2 0 2 0,-2 0-5 16,-2-1-5-1,-2 4-2-15,0 0 0 0,-2 4-4 16,-1-1 2-16,-3 5 0 0,1 0 0 16,-2 2 0-1,0 2-1-15,-4 3 1 16,-5 0 0-16,-2-2-2 15,-2 2 1-15,-3-3 0 16,-2-1 1-16,-1-3 0 0,1 1 0 16,-2-2 1-16,-1-1-3 15,-3 1 2-15,-3-1 0 16,-5 2-1-16,-5 0-1 0,-6 2 2 16,-4-2-1-16,-8 0 1 0,-3-2-1 15,-4 0 1 1,1-5 1-16,-3-1 2 0,0-3 3 15,-3-2 5 1,-1 0-4-16,-1 0-4 0,-1-2-3 16,-3 0 3-1,-3-2-1-15,1-3 1 0,-1-2-3 16,0-4 0-16,0-6-2 16,2-2 1-16,-2-6 2 15,4-1-4-15,-2-3 4 16,-1-4-5-16,-1 2 5 0,0-4-2 15,-1-2-1-15,-1-4 3 0,0-3-2 16,0-4 1 0,0-3-1-16,4-5-2 0,-2-2 2 15,2-2 0-15,0 2-1 16,-1 4 2-16,-1 1 1 16,-1 0-3-16,-5 4 1 15,0 2-1-15,-3-2 2 16,-1-2-1-16,0-1-1 15,0-3 3-15,1 1-1 16,4-2-1-16,-3 1-1 0,2 2-1 16,0 5 3-1,-1 3-1-15,-3 3 2 0,0 5-3 16,-2 4 1-16,-3 2 2 16,0 2-2-16,-1 2-1 0,0 4-1 15,-3 1-7-15,-2 4 0 16,-3 2 5-16,-2 3 2 15,-6 6 2-15,-4 3 0 16,-5 5-2-16,-5 3-1 16,-2 4 1-16,-5 2 2 0,-3 2 0 15,-1 3-1-15,-5-2 1 0,-6 2 1 16,-3 1 1 0,-4 0-3-16,-8 1 2 15,-7-1 1-15,-1 0 8 16,-3-1 0-16,-3 0 0 0,-4-1-4 15,0-1-4 1,-4-2 1-16,-4-1-3 0,-2 0 0 16,-1-1 4-16,-3 3 1 15,-2 0-5-15,2 1-1 16,0 1-2-16,6 2-17 0,4 4-30 16,7 5-55-16,7 5-86 15,9 9-179-15</inkml:trace>
  <inkml:trace contextRef="#ctx0" brushRef="#br0" timeOffset="403745.9335">22815 10549 751 0,'2'-17'9'16,"0"3"20"0,0 9 30-16,-2 7-3 0,2 17-68 15,-1 14 22-15,0 12 18 16,-1 13-3-16,-2 11-4 16,0 10 2-16,0 3-14 0,-1 4-5 15,1 4 4-15,0 2 3 16,1 1-2-16,0 2-1 15,-1 7-2-15,2 2-2 16,0 2 1-16,2 2-4 0,-1 5 0 16,-1-2-2-1,-1-2 1-15,-1 0 2 0,2-5-3 16,0-5 0-16,0-11 0 0,2-7 1 16,0-7 3-1,1-9 1-15,3-4 0 16,1-5-3-16,2-6-2 15,2-5 1-15,5-2 9 0,3-9 1 16,7-4-1 0,4-5-3-16,5-5 1 0,4-6 0 15,6-5 1-15,1 0-3 16,4-2-1-16,6 0-3 16,3-2 1-16,6 1-1 0,3-1 1 15,8 2 0-15,5 0 2 16,3-1-1-16,6-2-2 15,-2 0 0-15,8-3 2 16,0 0-1-16,0 0 3 16,0 0-2-16,2 1 0 15,-4 0-2-15,-5 3-1 0,-4 1 0 16,-6 0 2-16,-6 2-3 0,-8 0 1 16,-7 0 0-1,-6-1 1-15,-6-2-1 16,-8 1 1-16,-8-2-1 15,-4 0 1-15,-7 0-1 0,-2-1 1 16,-5-2 0-16,-3 2 0 16,-3-3 0-16,0 2 0 15,-4-2 1-15,1-6 3 16,-2-3 8-16,-1-4 7 16,2-3-8-16,-2-6-6 0,-2-2-3 15,2-4 0-15,-4-1 2 16,-2-1-3-16,1-2 0 0,-3-1 1 15,4-2 2 1,-2-3 7-16,0-4 2 16,4-4-7-16,0-6-3 15,1-4-4-15,2-3-1 0,3-5 2 16,0-1-1-16,1 0-1 16,-3-1-1-16,-1 2 3 15,1-2-1-15,-4 1-1 16,2-3 3-16,2 0-2 15,-2-2-1-15,6-4 1 0,-1-2 0 16,5-2-1-16,0 1 1 16,-1 1-1-16,-1 3 1 15,-3 3 0-15,2 2 1 0,-5 4-1 16,-1 2 0-16,0 2 0 16,0-1 0-16,3 0 1 0,0 0-3 15,0 0 2 1,-1 3 0-16,-1 2-3 15,-2 5-5-15,0 4 2 16,-7 6 2-16,-3 4 4 16,-2 6 1-16,-3 2 1 15,1 0 0-15,-4 3-1 0,-2 3 0 16,-1 1-2-16,-4 1 3 16,-5 5-4-16,-5 1-1 15,-6 3 3-15,-3 3 4 16,-8 2 7-16,-4 4 4 0,-5 1-2 15,-12 1 1-15,-7 0-5 16,-12 0 2-16,-11-1 0 16,-15-2 3-16,-14 0-5 15,-14-2-6-15,-17-1-1 16,-12 0-1-16,-18 4-8 0,-27 1-60 16,-32 8-148-16,-41 12-512 0</inkml:trace>
  <inkml:trace contextRef="#ctx0" brushRef="#br0" timeOffset="419554.1433">20439 14955 365 0,'-10'-7'40'15,"-1"0"23"-15,-3 2 21 0,-1 0-11 16,0-1-22 0,-4 0 7-16,5 1-10 0,-1 0-7 15,3 0-9-15,2 1-9 16,4 0-7-16,3 3 2 0,3 0 0 15,9 0-28 1,11 3 4-16,9-1 12 16,12 4 18-16,8-1 1 15,6 0-9-15,-3 2-7 0,-1-3-6 16,-8 1 0-16,-7-1-2 16,-7 1 4-16,-11-3 13 15,-4 1 14-15,-6-1-5 16,-4 0-7-16,-6-1-10 15,-8 0 5-15,-10 2 6 16,-14 0-16-16,-13 1-5 16,-10 5-1-16,-9 5 0 0,-2 4 0 15,2 0 1-15,11 3 2 16,10 0-3-16,13-2 1 16,11-1-2-16,13-4-1 15,6 0-3-15,12-2-2 0,11-3 1 16,9 0 11-16,7-2 9 15,3-2 2-15,5-2 3 16,-5-1-2-16,-5-1-8 0,-8 0-6 16,-8 0 1-1,-8 0-1-15,-9 1-1 16,-6 1 0-16,-14 5 4 16,-8 4 2-16,-5 6-9 0,-7 4 5 15,0 3-2-15,3 2-2 16,8 1 2-16,9-2-1 15,14 0-3-15,8-5-4 0,19-4-1 16,13-5 12-16,11-4 1 16,5-5-3-16,0 0 2 15,-5-4-2-15,-10 0-2 16,-13 2 0-16,-19 2-1 0,-13 6 2 16,-23 7 57-1,-14 7-16-15,-10 3-23 0,-4 6-7 16,2-1-2-16,7-1-8 0,13-4-2 15,11-5-1 1,12-2-2-16,11-4-32 0,5-3-35 16,12-4-26-1,3-4-43-15,9-3-175 0,4-6-89 16</inkml:trace>
  <inkml:trace contextRef="#ctx0" brushRef="#br0" timeOffset="423923.225">21888 14905 257 0,'-7'-3'21'0,"-3"3"65"16,-1-1-2-16,-3 2 10 15,0 1-9-15,2 0-9 16,-1 1-17-16,4 1-23 0,6-1-7 16,3 2-15-1,7 0-23-15,10 2 9 16,4-2 11-16,10 1 2 0,7-2-7 16,-1 0-4-16,0-2-1 15,-5-2 2-15,-6 2-1 0,-9-2 0 16,-8 1 0-1,-12 0 11-15,-11 0 71 16,-15 6-54-16,-5 3-24 16,-8 4-2-16,-1 4 5 0,3 3 5 15,5 0-2-15,13 2-6 16,8-2-3-16,10 0-2 0,4-2-2 16,12-1-2-16,4-2 8 15,4-1-2-15,-2-3-2 16,-5-1-1-16,-6 2 0 15,-11 2 0-15,-7 5 23 16,-14 3 43-16,-8 7-21 0,-3 4-8 16,1 4-13-1,8-1-13-15,10-1-13 0,14-1-3 16,9-4-6-16,17-6 8 16,7-3 3-16,4-6-49 15,1-1-11-15,-5-5 42 0,-6 0 18 16,-9-2 0-1,-12 3 1-15,-10 6-2 0,-16 4 11 16,-14 4 1-16,-6 6-9 16,-8 0-40-16,-3 0-83 15,0-4-127-15,4-5-140 16</inkml:trace>
  <inkml:trace contextRef="#ctx0" brushRef="#br0" timeOffset="426112.7912">22846 13939 660 0,'5'-9'-4'16,"-1"1"19"-16,2 2 57 0,6 4-8 16,7-1-38-1,8 2 41-15,4 0 16 0,10 0-8 16,-1 1-13-16,-1 0-17 0,-4 0-30 16,-5 4-9-1,-4 2-3-15,-8 1-6 0,-7 3-50 16,-3 0-30-16,-6 0-81 15,-8-1-122-15</inkml:trace>
  <inkml:trace contextRef="#ctx0" brushRef="#br0" timeOffset="426252.8484">22859 14116 338 0,'18'2'203'15,"9"-5"-72"1,9-5 3-16,8-3-7 0,4 1-48 15,3 1-54 1,-2-2-24-16,0 3-247 0</inkml:trace>
  <inkml:trace contextRef="#ctx0" brushRef="#br0" timeOffset="426875.0027">23861 13816 626 0,'2'-8'14'0,"-2"0"37"16,2 4 22-16,3 2-4 0,-1 4-44 16,2 11-20-16,3 6 43 15,2 8 46-15,3 5-36 16,2 2-18-16,7 2-3 15,1-3-5-15,0-2-5 0,3-3 3 16,0 0 0 0,-2-3-4-16,-1 1-9 0,-6 1-8 15,0 1-2-15,-5-3 6 16,-2 0-1-16,0-3-1 16,-4-1 1-16,2-6-2 15,2 1-6-15,-2-4-2 16,1-1 0-16,0-1-1 0,-3-2 0 15,0 1-6 1,-2-2-3-16,-3-1 6 0,0-2 1 16,-2 0 0-16,2 1-6 15,-4-2-15-15,2 0-11 16,-2-1-21-16,-3-2-34 16,2 2-26-16,-3-2-43 0,2-2-45 15,-1-5-94-15</inkml:trace>
  <inkml:trace contextRef="#ctx0" brushRef="#br0" timeOffset="427123.0632">24467 13820 803 0,'-3'-6'-4'15,"-10"6"-5"-15,-8 7 9 0,-5 13 33 16,-8 8 4-16,-8 11 1 16,-8 5 1-16,-7 6 0 0,-4 4 3 15,-1-1 7 1,2-3-8-16,5-2-20 0,6-3-12 16,7-6-8-16,10-3-1 15,6-5-51-15,6-5-53 0,8-8-85 16,6-8-156-1</inkml:trace>
  <inkml:trace contextRef="#ctx0" brushRef="#br0" timeOffset="428282.7524">23959 13603 379 0,'-2'-3'9'0,"2"0"27"16,2 0 61-16,-2 2 6 15,-2 1-38-15,2 0-4 16,2-2-5-16,0 1 17 15,-2-5-5-15,8-6-5 0,2-6-17 16,4-8-12-16,3-5 0 16,1-4-10-16,3-1-5 0,-1 3-6 15,0 8-6-15,-3 8-1 16,-3 12-2-16,2 10 0 16,-3 17-8-16,0 13 6 15,-3 7 9-15,0 3 4 16,2-1-8-16,3-6-5 0,1-9 0 15,3-8 0 1,6-7 1-16,1-3-20 0,-4-8-162 16,-2-1-285-1</inkml:trace>
  <inkml:trace contextRef="#ctx0" brushRef="#br0" timeOffset="454668.9291">20961 10382 178 0,'0'3'57'16,"0"-1"-39"-16,0-1 11 15,1-1 16-15,-1 2 5 16,0-5 6-16,2 3 20 0,-2-2-3 15,0-2-22 1,1 1-17-16,0 0-18 16,-1 2-1-16,2-1 2 15,-1-1-1-15,1 0 2 0,-1-1 7 16,1-1-3-16,1-1-2 16,1-1 7-16,-1 0 0 15,2 1 1-15,-3-1-9 16,1 2-10-16,-2 0-6 15,-1 3 3-15,2-3 4 0,-2 4-3 16,0-2 0-16,0-1 0 16,0 0-4-16,0-3 1 15,0 1 2-15,2-4-2 0,-1 2 14 16,0-2 0-16,0 2 1 16,3 2-12-16,-1-2-3 0,-2 4-3 15,2 0 1 1,0-1 0-16,-3-1-2 15,4 0 4-15,-2-1-1 16,2-3 7-16,0-2 1 0,3-2 5 16,0 0 5-1,3 0 3-15,-2 0-9 0,-1 1-10 16,0 4-4-16,-1 1 0 16,-1 0-1-16,0 2 1 15,0-4 0-15,2-1 2 16,1 0-1-16,2-4 2 0,1-4 3 15,2 1 3-15,-1-2 5 16,2 0 4-16,-3 3-5 16,0 1-11-16,1 2-2 0,-2 1-1 15,-3 3 2-15,2-2-2 16,-2 2-2-16,1-3 3 16,2-4 1-16,3 0 0 15,0-4 0-15,3-1 4 16,1-1 1-16,0-1 0 0,2 3-4 15,-1-1-3 1,1 3 0-16,0 2 0 0,-1 0 0 16,3 0 0-1,0-1 0-15,2 0 3 0,3-1-3 16,1-6 0-16,3 3 0 16,0-3 0-16,1 0-1 0,3-3 2 15,-1 2 0-15,2 0-1 16,0 0 1-16,3 2 0 15,0-1-1-15,1 2 0 16,-1-2 1-16,1 3-1 16,3-2 1-16,-1 0-1 0,6-1 0 15,-2 1 1-15,5-2 0 16,0 2 5-16,-1-1-2 16,-1 4-4-16,-3 0 1 15,-1 4-1-15,-3 3 1 16,-3 0 0-16,0 1 0 0,2-1-1 15,0 3 1 1,0-1-1-16,1 2 2 16,1 0 1-16,0 1 0 0,-1 1 0 15,1 1-1-15,-1 3-1 16,-2 1-1-16,1 3 0 16,-3 0 1-16,-2 0-1 0,-3 3-1 15,1 4 2-15,-2-4-1 16,-1 2 0-16,3-2 1 15,0 1 0-15,-1 1 0 0,4-1 0 16,-3 3 0 0,2 1 0-16,-4 3 0 0,-2 1 0 15,-1 4-1-15,-3 0 2 0,-1 1-1 16,-3 0-1 0,0 1 0-16,0-2 0 0,-1 0 0 15,-2 2-1 1,4 0 2-16,-1-2 0 15,-2 1-2-15,-1 2 1 0,-2 1 0 16,2 2 1-16,0-2-1 16,-2-1 1-16,0 0-2 15,-1 1 2-15,1-1-2 0,-1-2 2 16,-1 1-2-16,-3 1 2 16,0 0-2-1,1 0 1-15,-2 0 1 16,-3 4-1-16,5-1 1 0,-2 0-1 15,-3 0 1-15,4 0 0 0,-4 1-2 16,0-1 2 0,3 1-1-16,-2 0 1 0,0-1-1 15,-1 2 0-15,1-3 1 0,2 2-2 16,-3-2 1 0,1 2 0-16,1-1 1 0,-2 1-1 15,2 2 0 1,-2-1 1-16,-1 2-1 0,1-1 1 15,-2 2-1-15,1 1 0 16,-3-1 0-16,3 2 2 16,0-3-2-16,0 4 0 15,0-3 0-15,-1-2 0 0,3 2-1 16,-3-2 2-16,3 0-2 0,-4-2 0 16,0 0 3-1,2-1-2-15,-3 0 0 16,1-4 0-16,2-3 0 15,-3 1-2-15,0-7-5 0,1 1-12 16,-2-6-28 0,-1 0-25-16,2-2-28 0,-3-4-21 15,-1 1-49-15,-4-6-53 0,-1-1-114 16</inkml:trace>
  <inkml:trace contextRef="#ctx0" brushRef="#br0" timeOffset="455002.834">24042 10246 363 0,'-3'-3'74'15,"3"3"26"-15,0 1 26 0,0 5-63 16,3 6-36-16,5 4 0 16,1 0 17-16,3 1 23 15,-1-3 6-15,1-1-12 16,1-2-25-16,-4-7-9 15,-3 0 5-15,1-3 17 0,-1-1 1 16,-3-5-7 0,1-5-4-16,3-4-9 0,-1-9-14 15,4-7-2-15,1-6-3 16,1-8-11-16,0-1 3 0,-3 1-8 16,-1 6-34-16,-2 6-30 15,-1 7-22-15,-2 6-37 16,-2 1-112-16,1 1-166 0</inkml:trace>
  <inkml:trace contextRef="#ctx0" brushRef="#br0" timeOffset="485434.9936">13199 13583 511 0,'0'-5'82'0,"-4"1"20"0,-1 1 22 15,0 2-34 1,-1 0-21-16,-2 3-32 0,-2 5-12 16,0 2 13-1,-1 4-2-15,-2 1-6 0,-2-1 0 16,-2 1-4-16,-1 4 4 16,-3 0-3-16,-2 1-13 15,0 0-7-15,-2 1-4 0,2 0 0 16,0-3-1-16,6 0-1 15,-1-3-1-15,6-1 1 16,1-2-2-16,5-2-24 16,1-2-42-16,3-4-24 0,2-2-29 15,-2-5-105-15,-1-9-142 16</inkml:trace>
  <inkml:trace contextRef="#ctx0" brushRef="#br0" timeOffset="485688.4029">12769 13697 725 0,'1'15'21'0,"1"6"70"16,-4 8 45-16,0 7-44 16,-6 5-55-16,-1 1-13 0,-2-1-3 15,-2-2 13-15,3-7 2 16,2-9 1-16,5-4-6 15,5-10-13-15,9-9-8 16,16-3 21-16,12-12 18 16,14-9-23-16,9-4-16 0,5 1-6 15,1 2-4 1,-8 5-49-16,-14 8-194 0,-18 9-487 16</inkml:trace>
  <inkml:trace contextRef="#ctx0" brushRef="#br0" timeOffset="491974.1278">15732 13064 375 0,'2'-6'-4'0,"-1"1"44"16,0 5 33-16,0 0-20 0,-2 3-24 16,-2 6-3-16,1 3-13 15,0 4-1-15,0 1 1 0,2 3 3 16,0 2 5-16,0 2 8 16,0 1-4-16,0 2-5 15,0-2-6-15,0 1-6 16,0 0-5-16,0 2-2 15,0-2 2-15,0 2-3 16,1 1 1-16,-2 0-1 0,1 2 1 16,-1 1-1-1,0 0 1-15,-1 2-1 0,0 1 0 16,0 1 5-16,0 1 5 0,0 0 0 16,0 2 0-1,1 0-3-15,0 0-2 16,0-1-1-16,2 3 0 15,1-2 0-15,0 0 4 16,0 1 7-16,-2 1-4 0,2 1-4 16,-4 3-2-16,1 2-2 15,-1 3-3-15,1 1 3 16,-1 1-3-16,-1-1 0 0,-1-1 0 16,2-2 1-16,0 0-2 0,0-1 2 15,2 0 0 1,-2-1 0-16,0 2 2 0,1-1-2 15,-1 1-1 1,1 2 1-16,0 0-1 16,0 2 1-16,-1-2-1 15,1-2 0-15,2-2-1 0,-1-2 2 16,0-2-1-16,0-2 0 0,0 1 1 16,-1 1-1-1,0 0 0-15,-1 3 1 16,2 1 0-16,-4-1 0 0,0 2 3 15,1-2-2-15,-1 1 0 16,-2-2-2-16,1 0 0 16,2-1 0-16,-1-5 0 0,0 4 0 15,0-1 1-15,0 0 2 16,-1 3-1-16,0 1 1 16,-3 2-2-16,3 0 0 0,-1-1 0 15,1-1-2 1,1-3 1-16,-1-4-1 15,3-2 2-15,0-2-1 16,1-1 0-16,0-2 1 16,1-1-1-16,-2 1 2 15,2-2 9-15,1-1-2 0,0-2-4 16,0 1-2-16,0-4 0 16,-1-2-2-16,4-4 6 15,0-3-2-15,0-1-1 0,0-3-3 16,1 0-1-16,1-3-1 15,0-2 2-15,1 1-2 16,0-3 1-16,2 2 4 16,1-4 2-16,1 1-2 0,-1 1 0 15,2-3-1-15,-1 1 0 16,2-2 3 0,0 1-1-16,1-4 2 0,0 1 1 15,0-1 1-15,1 1-1 16,0-1-5-16,1 1 6 0,-1 1-4 15,2 1-3 1,0 0-2-16,1 1 2 0,-3-2-2 16,1 1-1-16,0-2 3 15,0 1-2-15,-2-2-1 16,2 0 2-16,-2 1-1 16,1-1 3-16,-1 2-5 0,0-3 2 15,1 2 0-15,-1 0 1 16,-2-1-1-16,-1 1 2 15,0 0-2-15,-3-1 0 16,0 1 2-16,-2 0 0 16,0-1 1-16,-2 0 0 0,-1 0-1 15,-1-1 1-15,0 1-1 0,-1-2 1 16,0 0-1 0,0 0 3-16,-1-2 0 0,2 0 3 15,0-2 3 1,1 0 4-16,1-5 3 0,2 0-3 15,-1-1-4 1,1-2-6-16,0-2-3 16,0-1-1-16,1-1-1 0,-3-3 1 15,2 1 0-15,-1-2 0 16,-1-2-1-16,1 1 0 0,0-3 1 16,1-1-1-16,-2-3 1 15,1-1 1-15,-1-2-2 16,3-2 1-16,-1 0-1 15,-1-2-2-15,0-1 4 0,0 3-1 16,-2 0-1 0,0-2 0-16,-1-1-1 0,0 2 2 15,0-2 0-15,1 1 1 16,-2-3-2-16,1 0 1 16,0 1 3-16,1-3 1 15,1-1-1-15,-1-1-3 16,0-1-2-16,0-1 2 15,-2 0-2-15,1 3 2 0,0-2 0 16,-3 3-1-16,1-2 1 16,0-1-1-16,1-2 1 15,0-1-2-15,0 2 1 0,1-1 0 16,0-2 1-16,-1 1-1 16,0 0 0-16,0-1 1 15,-1 2 0-15,2-1 2 16,-1 2 0-16,0 0-3 15,0 0 1-15,0 0-2 0,1 0 2 16,0 1-1 0,-2 0-1-16,3 0 1 0,0 2 1 15,0 0-2-15,-1 1 1 16,1 0 1-16,-1 1-1 16,0 1 0-16,0 1 0 0,0 0-1 15,-1 1 2-15,1 2-1 16,-1 0 0-16,0 2 0 15,-1 3 1-15,-1 0-1 16,0 3 0-16,-4 2 0 0,-2 0 1 16,1 5-1-1,-1 3 0-15,0 0 1 0,-1 3-1 16,-2 1 0-16,-1 2 1 0,-1 2 0 16,-2 0-1-1,-3 1 2-15,-2 1-1 16,-4 2 0-16,-2 0-1 15,0 1 1-15,0-1 0 0,-1 0 1 16,0 1 0 0,0-2-1-16,-2 1 1 0,-1 0-1 15,0-1 2-15,-1 3-4 0,0 0 4 16,2 2-5 0,5 2 0-16,2 2-22 0,6-1-39 15,6 3-44-15,6-2-81 16,1 3-128-16</inkml:trace>
  <inkml:trace contextRef="#ctx0" brushRef="#br0" timeOffset="493985.9602">17209 13301 489 0,'2'-7'137'0,"-2"2"15"0,0 2-29 16,1 3-59-16,-1 7-54 15,0 7-8-15,3 6-2 16,-2 5 0-16,0 6 0 16,1 2-2-16,0 3 3 15,0 3-2-15,-1 0 2 0,1 3-1 16,2 0 1-16,-2-2 1 15,0 2-3-15,1 1 2 16,-2 1-1-16,1 0 1 16,-1 2-1-16,0 2 1 15,-1-1-1-15,0-1 1 0,1 1 0 16,0 1-2-16,-1 1 1 16,0 1 1-16,2 2-1 15,-2 2 0-15,0 0 1 16,-1-1-1-16,0 0 1 15,-1 1-1-15,1 1 1 0,0-1 4 16,-1 0 6-16,-2 2-2 16,1 1-2-16,0-3-4 15,-1 0 4-15,4 0 1 16,-1-2-5-16,0-2-1 16,0-3-2-16,1 0 2 15,-1-1-1-15,1 0-1 0,0-2 2 16,0 1 4-16,-1 1 1 15,1 0 0-15,0-1-1 16,0-1-5-16,-1-2 0 16,0 0-1-16,1-4 0 15,-1-1 1-15,0 0-1 0,1-1 0 16,0-1 0-16,-1 3 1 16,1-2-1-16,0 1 0 15,0 1 1-15,-2-2-2 16,2-1 2-16,0 0-2 15,0-2 1-15,0-4-1 0,2 0 0 16,-2 0 1-16,1-2 0 16,-1 1 1-16,-1-2-2 15,1 0 0-15,-2-1 2 16,2-2 1-16,-1-1-2 16,-1 0-1-16,1-2 1 0,0-3 1 15,0-1-1-15,1-3-2 16,1-1 4-16,1 0 1 15,-2-3-3-15,2 0-1 16,-1-1 2-16,2 0-2 16,1-1 2-16,1-3 0 0,2 2-4 15,0-3 7-15,1 0-1 16,0 1-3-16,3-3 3 16,-3 2 3-16,3 0 7 15,1 0 2-15,-1 0 0 16,1-1-6-16,5 2-2 15,-1 1-6-15,1-2 0 0,2 2 0 16,0-1 0-16,3-2-1 16,0 2 0-16,0-3 2 15,2 0-1-15,-2 0 5 16,-1-1-1-16,-3 0-4 16,1 0 0-16,-3 1-1 0,0 0 1 15,-3 1-2-15,0 0 2 16,-3-1 0-16,1-1-1 15,0 2 1-15,-2-1-2 16,-2-4 2-16,1 3-2 16,-2-6 3-16,-2 0 0 0,-1 0 0 15,-2-2 1-15,0-1 0 16,-2-1 0-16,0-3 1 16,0-3-4-16,1-1 3 15,2-4-5-15,0-2 2 0,-2-1 2 16,3-2-3-16,0-2 2 15,0 2-1-15,-2-4 1 16,1 1 4-16,2-4-1 16,-2 1 2-16,0-5-3 15,1-1 3-15,0-4-3 16,-1 1 0-16,1-2 2 0,0-3-3 16,0 0 2-16,-2 0-2 15,3 1 1-15,-1-2-2 16,-1 2-2-16,-1-3 3 15,0 2-2-15,2-1 0 16,-3-1 6-16,2-2-2 0,0 0 5 16,0-3-8-16,0 1 1 15,0 1-2-15,0 0 0 16,-2 0 1-16,3 0 0 16,-3 1 0-16,1 0-1 15,-1-1 0-15,1 1 0 0,-1-1 0 16,2-1 1-16,-2-2-2 15,0 0 2-15,0 0-1 16,0-1 1-16,-1 1-1 16,0 0 0-16,-1 1-1 15,2 4 3-15,-5-1-3 0,1 2 1 16,0-1 0-16,0 3 2 16,0 0-3-16,0 0 1 15,0 0 0-15,1 0-2 16,1 1 3-16,-2 1 0 15,2 0-1-15,0 0 1 0,0 2-1 16,-1 3 0-16,1 1 0 16,0 2 0-16,-3 3 0 15,2-2 1-15,-1 3-2 16,0 3 1-16,0 0 2 16,-1 1-3-16,0 2 1 15,-2 2 2-15,2 3-2 0,-1 1-2 16,0 3 5-16,-1 3-3 15,-2 2 4-15,1 2-1 16,0 1 0-16,0 3-4 16,-1 0 4-16,1 2-2 15,0 1 1-15,-1 0-3 0,2 1 0 16,-1 2 1-16,1-1-8 16,-3 2-8-16,3 1-21 15,0 2-37-15,1 3-27 16,1 1-82-16,-3 3-121 15</inkml:trace>
  <inkml:trace contextRef="#ctx0" brushRef="#br0" timeOffset="494738.5856">15842 17179 716 0,'-4'-6'-12'0,"0"0"30"0,0 5 57 16,1 0-10-16,2 4-29 16,0 8-27-16,1 0-4 15,2 5 13-15,2 8 13 16,4 2-3-16,1 3 2 15,-2 2 1-15,1 1 0 16,-2-1-12-16,1-4-7 0,-3 0-8 16,-1-1-2-16,1-4-1 15,1-1-2-15,-1-3-20 16,2-2-22-16,0-1-10 16,-2-4-43-16,-3 0-49 15,-1-5-64-15,-5-4-197 0</inkml:trace>
  <inkml:trace contextRef="#ctx0" brushRef="#br0" timeOffset="495021.1741">15669 17652 648 0,'11'3'69'0,"4"-2"94"15,2-1-29-15,4 5-64 16,2 1-27-16,0 1-8 16,1-1-25-16,-2 0-5 15,1 1-5-15,-3-4 2 16,2-2-2-16,0-5 2 16,1-3-3-16,-1-4-3 0,-1-2-36 15,-2 1-2-15,-5-1-5 16,-5 2-40-16,-5 0-30 15,-3 2 42-15,-2 1-15 16,-6-3-51-16,-3 0-2 16,-3-3-122-16</inkml:trace>
  <inkml:trace contextRef="#ctx0" brushRef="#br0" timeOffset="495322.3585">15602 17192 428 0,'-2'-3'254'16,"6"0"-80"-16,11-4-82 0,12-4-5 16,7-1-1-16,11 1-37 15,4 1-44-15,6 1-37 16,2 1-91-16,-2 2-90 16,2 2-102-16</inkml:trace>
  <inkml:trace contextRef="#ctx0" brushRef="#br0" timeOffset="496318.028">17273 17108 432 0,'-3'-7'67'0,"1"1"58"15,1-1-30-15,0 2-36 16,-1 1-1-16,3-1 15 16,-1 4-2-16,0 2-32 15,1 9-30-15,0 5-6 16,0 5 3-16,4 8 5 0,2 4 2 15,3 2 8-15,0 4 7 16,1-1-1-16,1 2-6 16,-3-1-4-16,-3-1-8 15,-2 0-4-15,-3 0-2 16,0-3 0-16,-3-2 0 16,-2-1-2-16,0-6 3 0,-1-5 2 15,2-5-3-15,0-5-2 16,2-4 2-16,-2-4-6 15,3-3 5-15,0-2 5 16,-1-7-7-16,1-1 6 0,1-3 3 16,5 0 5-16,5-4 9 15,2 1 5-15,5 1 0 16,1 2 3-16,2 5 5 16,-1 5-8-16,1 6-18 15,-4 6-5-15,0 10 0 16,-2 2 4-16,-2 5-3 0,-2 3-2 15,-2-1 0-15,0-2-3 16,-2-2-1-16,0-2-9 16,1-4-21-16,2 1-22 15,-2-3-26-15,2-2-35 16,1-1-35-16,-2-3-97 0,-1 1-127 16</inkml:trace>
  <inkml:trace contextRef="#ctx0" brushRef="#br0" timeOffset="501623.306">16347 13559 152 0,'-7'-9'126'0,"0"-1"-67"16,2 3 36-16,0-2 22 0,2 1-29 16,0 3-12-16,0 0-9 15,0 2-21-15,1 2-2 16,1-3 2-16,0 3 0 15,0 0-11-15,4 2-18 16,6 4-11-16,5 2 15 0,7 4 18 16,4 2 4-16,6 0-3 15,2 3 0-15,5-1-3 16,3-2-8-16,3 1-8 16,5-2 6-16,3 2-1 15,3-3-10-15,3 3-7 0,2-3-1 16,3 0 5-16,3 1 4 15,0-3 3-15,1 1 0 16,0 0-8-16,-7 0-5 16,-6 1-5-16,-7-1 0 15,-7 0-2-15,-6 1 1 0,-7-1-8 16,-5 0-26-16,-6-3-36 16,-5-2-56-16,-5-2-66 15,-5-1-81-15,-8-1-72 16</inkml:trace>
  <inkml:trace contextRef="#ctx0" brushRef="#br0" timeOffset="502053.1985">15976 14280 779 0,'4'0'69'16,"8"3"-18"-1,9-3 22-15,10 6 23 0,14 1-20 16,11 0-15-16,14 1-13 16,6-3-6-16,9-2-16 15,7-1-6-15,4-5 0 0,1-4-6 16,1-2-4-16,2-2 1 15,-5 3 3-15,-11 2-7 16,-8 2-5-16,-13 3 0 16,-9 1-3-16,-11 5-8 0,-8 3-52 15,-5 1-50-15,-8 0-58 16,-7 2-101-16,-9-2-150 16</inkml:trace>
  <inkml:trace contextRef="#ctx0" brushRef="#br0" timeOffset="502552.658">16070 15304 384 0,'8'4'282'0,"9"-2"-206"16,9-4 45-16,14-4 35 16,16-6-57-16,10-5-4 15,12-7-28-15,6-2-31 16,4-6-13-16,-1 2 0 0,-4-2-4 16,-2 0-6-16,-4 4-5 15,-6 2-7-15,-6 3 2 16,-9 2-2-16,-6 6 0 15,-10 3-2-15,-9 2-1 16,-8 6-12-16,-9 2 3 0,-4 1-12 16,-5 4-19-16,-2 4-33 15,-6 3-46-15,-3 3-57 16,-8 3-53-16,-9 2-95 16</inkml:trace>
  <inkml:trace contextRef="#ctx0" brushRef="#br0" timeOffset="503000.9644">16171 16154 719 0,'18'0'55'0,"5"-5"64"0,5-4 23 16,9-4-21-16,7-5-48 15,6-3-13-15,7-3-12 16,6-3-11-16,3-1-12 16,1-1-7-16,1 1-11 0,0-1-5 15,-2 5-1-15,-2 2-1 16,-2 1-1-16,-5 2 2 16,0 4-2-16,-6 1 1 15,-3 2-1-15,-7 2-1 16,-6 3-15-16,-9 4-50 0,-8 3-37 15,-7 1-25-15,-8 1-89 16,-4 3-277-16</inkml:trace>
  <inkml:trace contextRef="#ctx0" brushRef="#br0" timeOffset="505939.7176">16190 12647 423 0,'-3'-7'79'0,"-1"1"46"16,4 0-8-16,0 2-18 16,-2 1-25-16,0 0-6 15,4 1-14-15,-1 1-11 16,1 2-19-16,-1 1 0 0,4 2 16 16,0 2-6-16,1 1-8 15,1 1-6-15,2 1-1 16,-2-1-3-16,0 0 2 15,0-1-1-15,0-1-1 16,-2-3-5-16,-2 2-2 0,0-3-1 16,0 2-3-16,-1-2-2 15,0 0-2-15,-1 1 1 16,1 0-1-16,1 1 2 16,3 2 0-16,-2 1 3 15,2 2 4-15,1 1-1 16,2 2 2-16,-1 1-4 0,0-1-1 15,-1 0-1-15,0 1 1 16,1-2-1-16,1 0 2 16,-1 1-1-16,0-2 2 15,3 1 3-15,1-3-2 16,0 3 0-16,-2-1-2 0,0-1-3 16,1-2 1-16,-3 1-4 15,0-1 2-15,-1 0-3 16,0 0 1-16,-1-2 0 15,0 1-1-15,0-1 1 16,-2 1 0-16,0-1-1 0,0 1 1 16,-2-2 0-16,0 1-7 15,-2-1-20-15,2-3-25 16,-3 0-38-16,0 0-59 16,-2-4-96-16,-3-7-301 15</inkml:trace>
  <inkml:trace contextRef="#ctx0" brushRef="#br0" timeOffset="506267.7567">16540 12644 631 0,'2'-7'99'15,"-2"2"8"-15,0 4 18 16,-3 1-33-16,0 2-61 15,-2 5-11-15,-2 3 11 16,1 4 14-16,-1 3-8 0,-2 4-11 16,-1 2-4-16,-5 6-14 15,-3 2-5-15,-4 3 1 16,-5 0 0-16,-4 2 2 16,-2-4 0-16,1 0-5 15,0-2 0-15,4-5-1 0,5-1-7 16,6-6-21-16,3-4-8 15,6-2-12-15,3-5-31 16,3-1-21-16,1-4-117 16,3 0-148-16</inkml:trace>
  <inkml:trace contextRef="#ctx0" brushRef="#br0" timeOffset="507712.6241">16769 12887 201 0,'-7'-14'122'0,"2"2"8"16,0 0 8-16,-1 2-13 16,0 2-21-16,-4 2-23 0,2 4-4 15,0 1-42-15,0 3-12 16,1 5-11-16,3 1-8 15,3-1-2-15,0-2-2 16,2-2 6-16,6 0 8 16,1-6 18-16,3-4 9 0,-1-1 3 15,0-3-1-15,-4 2-6 16,-3 2-18-16,-1 1-11 16,0 3-2-16,-4 3-4 15,1 3-30-15,3 3-90 16,-1 1-92-16,2-2-155 0</inkml:trace>
  <inkml:trace contextRef="#ctx0" brushRef="#br0" timeOffset="508400.5542">16922 12715 56 0,'1'-6'495'0,"-1"1"-346"16,-3 1-16-16,-1 1-20 15,2 2-39-15,0 0-26 16,0 0-6-16,1 1-5 16,1 2-1-16,-1-1-16 15,0 0-6-15,2 4 2 0,0 1-1 16,3 4 11-16,3 4-2 15,1 4-8-15,1 1-12 16,1 2 1-16,-1 2 0 16,0-1 1-16,0-2 2 15,0-4 0-15,-2-1-3 0,-1-5-2 16,-1 0-1-16,1-5 0 16,-2-2-1-16,2-2 1 15,-1-1 1-15,0-1-1 16,0-5 7-16,-1-3 6 15,1-4-6-15,1-3-1 16,-1-1 0-16,-1 2-2 0,1 1-1 16,-2 4-3-16,0 4 0 15,1 5-2-15,0 7-1 16,-1 4-1-16,0 6 2 16,0 1 0-16,1-1 0 15,2 0 1-15,1-5-1 0,3-3 1 16,0-5-2-16,1 0 4 15,2-6-1-15,0-6 8 16,1-3 4-16,0-4 1 16,-1-2-3-16,-1-5-4 15,-1 1-2-15,1 0-3 0,-4-3-1 16,1 2-2-16,-1 4-1 16,-1 3-5-16,0 3-19 15,1 3-23-15,-1 4-45 16,1 4-65-16,-3 1-41 15,-1 2-86-15,0 5-159 0</inkml:trace>
  <inkml:trace contextRef="#ctx0" brushRef="#br0" timeOffset="508711.3786">17522 12644 223 0,'-3'-1'117'0,"1"1"-13"0,1-3 25 15,0 4 4-15,5 1-34 16,5-1 9-16,7 1 4 16,2-1-23-16,6-1-3 15,2 4-26-15,0-1-27 16,0 3-23-16,-5 0-9 0,-3 3-12 16,-8 0-32-16,-4 2-16 15,-6-1-39-15,0-3-75 16,-10 2-171-16</inkml:trace>
  <inkml:trace contextRef="#ctx0" brushRef="#br0" timeOffset="508874.3615">17600 12840 490 0,'17'1'284'0,"-1"-1"-226"16,-2-1-52-16,2-2-155 0,-1-3-375 15</inkml:trace>
  <inkml:trace contextRef="#ctx0" brushRef="#br0" timeOffset="509349.8716">17987 12350 788 0,'6'9'61'16,"0"9"10"-16,0 7 58 15,1 10-49-15,1 5-60 16,2 3-12-16,-2 3 0 16,3 2 9-16,-4-1 9 15,0 0 0-15,-6 1-12 0,1-3-6 16,-4-2 3-16,-6-4-3 15,-1-4-4-15,-1-6-2 16,-1-5 0-16,2-6 0 16,3-7-2-16,3-5 0 15,2-4 1-15,3-7 3 16,2-7-2-16,6-1 8 0,4-6 5 16,1 1 11-16,4 1 5 15,0 3-3-15,-1 2-14 16,-1 7-6-16,-2 2-2 15,-1 4-5-15,-3 3 0 16,-1 8 3-16,0 1 0 0,-2 4 2 16,-1 2-2-16,-1 1 0 15,0 1-4-15,0-2-7 16,-2 2-33-16,0-2-10 16,-1-2-8-16,0-1-31 15,0-2-47-15,1-1-13 0,3 1-29 16,-1-3-126-16</inkml:trace>
  <inkml:trace contextRef="#ctx0" brushRef="#br0" timeOffset="509949.2333">17632 12887 588 0,'6'-7'118'0,"0"-1"6"16,6 2 43-16,3-1-68 0,1 1-7 15,3 3-21-15,1 0-29 16,-1 3-31-16,3 2-13 16,-2 5-61-16,-2 1-37 15,0 0-59-15,-3-2-177 16</inkml:trace>
  <inkml:trace contextRef="#ctx0" brushRef="#br0" timeOffset="511073.7031">18215 13347 433 0,'3'-3'0'0,"-2"-1"-1"16,1 3 60-16,-3-1 26 15,1 2-40-15,0 0 6 16,-1-3-17-16,2 3 11 16,-1 2-15-16,1-1-8 0,-2 5 26 15,0 3 33-15,-1 7-8 16,1 5-25-16,-5 5-8 16,-1 4-10-16,-1 3-5 15,-1 3 0-15,-1-4-8 16,-1-1-6-16,-1-4-4 0,-1-3-1 15,3 0-2-15,-5-5-2 16,4-3 0-16,-1 1 1 16,-2-2-1-16,2 0-1 15,-1 0 0-15,2 0-1 16,2-2 1-16,0-1-1 0,2-2 0 16,2-2 0-16,2-1 0 15,1-5 1-15,0 1-1 16,1-2 1-16,-1 1 1 15,1-3-1-15,0 1 0 16,-1-1-4-16,0 0-6 0,1-2-14 16,1 3-15-16,-1-2-28 15,0-1-7-15,1-3-42 16,-1-1-35-16,-2-2-64 16,0-3-142-16</inkml:trace>
  <inkml:trace contextRef="#ctx0" brushRef="#br0" timeOffset="511385.1591">17963 13650 535 0,'-2'1'122'0,"-3"3"-2"16,0 10-67-16,-2 6 0 15,-1 7-12-15,-2 6-4 16,-1 3-10-16,-2 1-5 15,2 0 7-15,2-2-2 16,-1-6-7-16,4-4 0 0,4-5 16 16,1-5-7-16,6-5 3 15,8-6 7-15,5-4 14 16,7-6-9-16,3-4-10 16,2-3 1-16,2 0-15 15,-4 3-16-15,-3 4-8 0,-6 2-41 16,-5 3-59-16,-5 1-97 15,-3 2-110-15</inkml:trace>
  <inkml:trace contextRef="#ctx0" brushRef="#br0" timeOffset="512535.6572">15921 12889 348 0,'2'-8'64'0,"-4"1"-30"16,0 1 48-16,2 2 4 15,-4-1-44-15,-2 0 14 16,1 1 5-16,-3 0-10 15,1-1 13-15,-2 1 3 16,-2 0-1-16,1 0-16 0,-2 2-7 16,-2-2-13-16,-3 3-12 15,-3-1-4-15,-4 3-11 16,-2 5-2-16,-3 3 3 16,-6 2-5-16,-1 4 2 15,-4 4-1-15,-1 4 1 0,-3 4-2 16,-1 3 4-16,-2 5-2 15,3 4-3-15,-3 4 2 16,1 3-1-16,0 1 2 16,6 0-1-16,2 0 0 15,4-4 0-15,5 1 0 0,4-1 0 16,4 1 0-16,4 0-1 16,3 1 2-16,5 0-1 15,4-2 0-15,5-1-1 16,6-6 1-16,8-4 3 15,7-5 4-15,3-3 5 16,4-5 5-16,1-6 3 0,-2-3 6 16,-2-2-7-16,-3-2-7 15,-2 0 0-15,-4-2-5 16,-1-3-5-16,-2 1 1 16,2-1-2-16,-2-3 2 0,1 1-2 15,0-2-3-15,-1 1-4 16,-2-1-13-16,-1 3-35 15,-3 0 4-15,-1 1 0 16,-3 2-50-16,-3 1-61 16,2-1-58-16,-4-3-203 15</inkml:trace>
  <inkml:trace contextRef="#ctx0" brushRef="#br0" timeOffset="512795.5143">15350 13691 134 0,'1'-5'484'16,"4"2"-391"-16,2 3-7 15,5 1 4-15,3 1-14 16,3 8-22-16,3 2-19 0,0-1-16 16,0 3-3-16,-3 0-7 15,-6 1-2-15,-7 1 12 16,-5 2 19-16,-11 1 8 15,-11 3 1-15,-9 1-9 16,-9 4-14-16,-4 0-10 16,-5 0-12-16,2 1-2 0,3-2-3 15,9-5-43-15,11-1-55 16,13-7-83-16,9-3-141 16</inkml:trace>
  <inkml:trace contextRef="#ctx0" brushRef="#br0" timeOffset="513599.9236">16980 13212 156 0,'2'-4'259'0,"-1"-1"-182"16,0-2 14-16,1 0 7 15,0 0-15-15,0 0 4 0,-1 2 20 16,-1-1-28-16,1 3-9 16,-3 3 0-16,1 1-27 15,-3 5-26-15,-1 8-11 16,-1 5-4-16,1 5-2 15,0 4 2-15,1 4 0 0,0-1 4 16,1-1 7-16,1-1-2 16,-1-3-2-16,2-3-6 15,0-6-1-15,0 0-2 16,0-4 1-16,1-4 0 16,-2-2 0-16,2-3-6 0,-2 0-23 15,0-2-66-15,-1-3-63 16,-1-6-83-16,0-6-196 15</inkml:trace>
  <inkml:trace contextRef="#ctx0" brushRef="#br0" timeOffset="513819.2695">16860 13358 442 0,'-6'3'102'0,"2"6"-14"15,2 4 13-15,2 6-4 16,1 1-7-16,1 1-2 15,7-2-25-15,1-4 9 0,2-3-7 16,4-8-5-16,-1-3-3 16,4-5 1-16,0-6 2 15,1-4-9-15,1-1-28 16,2-1-20-16,-3 2-9 0,2 3-40 16,-4 1-71-16,-3 0-144 15,-5 3-272-15</inkml:trace>
  <inkml:trace contextRef="#ctx0" brushRef="#br0" timeOffset="517216.5486">14629 12397 642 0,'0'30'25'16,"0"2"-4"-16,2 5 15 15,2 6-13-15,0 4-5 16,1 6 33-16,-2 5 6 0,-2 3 6 15,1 3 10-15,-4 7-17 16,1 0-3-16,0 4-1 16,0 0-18-16,1 2-15 15,0 1-8-15,1 0-9 16,-1 3 0-16,1-1 0 0,-1 1-1 16,0 0 1-16,1 2 2 15,0 1 15-15,0 0 1 16,-1 1-12-16,0 2-4 15,-1 1-5-15,0-1 4 16,-2 1-1-16,-1 3-4 0,0 2 5 16,2 0-5-16,0 1 2 15,0 3 3-15,1 0 4 16,1 0-2-16,-2 1-5 16,3 2 5-16,-1 0-1 15,0 0-4-15,0 2 0 0,-1 0 1 16,1 1-4-16,-3 3 5 15,-1 2-4-15,-1 1 2 16,-1 0 3-16,0 3 2 16,2-2 8-16,0 0-5 15,2 1-5-15,0 0 0 16,2-2-2-16,-1-1 0 0,2-1 0 16,3-3-2-16,2-1 3 15,2-1-1-15,0-4 8 16,-1-1 0-16,2-3-1 15,-1-5-2-15,-1-3-1 0,0-5-3 16,0-6 1-16,0-6-2 16,0-6-1-16,0-7 0 15,0-7 0-15,2-9-1 16,0-8-1-16,-1-5-36 16,0-8-46-16,-1-5-73 15,0-4-123-15,-3-6-297 0</inkml:trace>
  <inkml:trace contextRef="#ctx0" brushRef="#br0" timeOffset="534216.4591">7644 12821 550 0,'4'1'37'0,"1"-1"39"16,0-1 33-16,0-1-38 0,-1 1-17 15,0 1 17-15,-1-4-10 16,1-1-25-16,1-3 3 16,0-3-7-16,1-2-20 15,1-2 0-15,1-4 8 0,2-2 12 16,-1 0 2-16,0-5 2 15,4-2-3-15,-2-3-5 16,2-2-7-16,-1-5-9 16,-1-3-5-16,1-4-6 0,-4 0 1 15,-1-5-2-15,-3 2 2 16,0 4-3-16,-1 3 6 16,-2 4-3-16,0 7-3 15,0 3 3-15,1 2 4 16,0 4 3-16,1 3-2 15,-1 1 0-15,1 2 0 0,0 3 1 16,-1 3-1-16,-2 1-4 16,2 5-3-16,-1 2-2 15,0 1-19-15,1 3-39 16,1 4-14-16,2 3-46 16,-3 1-68-16,0 0-99 0,-2 3-37 15</inkml:trace>
  <inkml:trace contextRef="#ctx0" brushRef="#br0" timeOffset="534601.1606">7734 12209 496 0,'-4'-11'106'15,"3"-4"-27"-15,1-4 5 16,2-6-22-16,4-5-8 16,5-1 12-16,-2-3 0 15,4 2-19-15,-1-1-6 16,-1 5 1-16,2 2-3 0,-4 4 1 16,0 3 0-16,-1 4-8 15,0 4-8-15,-1 1 0 16,1 3-11-16,4 5-4 15,2 0-5-15,5 5 1 16,3 7 6-16,5 4 1 0,0 2 9 16,2 4-3-16,-1 1-7 15,-1 2-1-15,-1-3-4 16,-3-1-3-16,-1-1-3 16,-1-3 3-16,-1 2-4 15,-2-1-12-15,-2 1-48 0,-2 4-59 16,-4 0-88-16,-2-1-161 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4:49.6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1485 9990 824 0,'-3'-8'6'0,"-2"0"-19"16,5 2-30-16,0 1 51 0,3 0-2 15,5 3-2-15,3-3 4 16,4 0 4-16,5-1 0 16,4 2 10-16,6-1 17 15,3-1 6-15,5 3-9 16,6 1-16-16,4 1-7 0,5 1 1 16,5 1 5-16,5 3-3 15,0-2-2-15,1 4 0 16,1-1-7-16,-4-2-3 15,1 1-1-15,-5 1 0 16,-1-1-3-16,-4-1 2 0,-5 1-3 16,-3 0 3-16,-7 1-2 15,-7 0-4-15,-4-1-3 16,-4 0-14-16,-7-2-44 16,-5 1-88-16,-6-3-65 15,-3 0-262-15</inkml:trace>
  <inkml:trace contextRef="#ctx0" brushRef="#br0" timeOffset="349.0659">2517 9788 506 0,'0'-10'94'0,"0"0"-53"16,7 0-29-16,9 5 26 15,1 2 7-15,10 2-32 16,5 2 2-16,10 6 0 0,10 1 10 16,4 1 11-16,6 2 14 15,-1 3 2-15,-2 0-9 16,-3 3-9-16,-8 2-19 16,-8 1-13-16,-14 4-3 15,-16 2-5-15,-10 2 5 0,-16 5 37 16,-13 1 10-16,-11 5-26 15,-10 2-13-15,-5 5-2 16,-10 1-18-16,0-1-88 16,-6 2-90-16,-3-3-134 15</inkml:trace>
  <inkml:trace contextRef="#ctx0" brushRef="#br0" timeOffset="34616.7385">8212 11006 546 0,'-3'6'64'0,"-5"0"-48"16,1-2 69-16,2 0 20 15,2-1-33-15,2-2-44 16,1 0-25-16,7-4 10 16,2-4-6-16,5-2 18 15,0-2-3-15,1 2-1 0,-1 0-4 16,-3 4 3-16,-3 1 3 15,-3 2-2-15,-5 1-3 16,0 2-3-16,-6 7 3 16,-6-3 8-16,0 3-16 15,0-2-5-15,1-2 3 16,4-2 2-16,3-1-2 0,4-4-7 16,0-3-2-16,4 1 0 15,0 0 2-15,0 0 3 16,-3 4 5-16,-1-2 16 15,-4 6 12-15,-5 3-23 0,-3 2-12 16,-3 2-4-16,1 0 4 16,-1 3-26-16,4-4-19 15,4-3 9-15,1 2 7 16,6-3-20-16,0-1-9 16,8 0 23-16,2-3-102 0,2-2-201 15</inkml:trace>
  <inkml:trace contextRef="#ctx0" brushRef="#br0" timeOffset="35329.545">8403 8841 533 0,'-11'5'85'0,"1"-2"-19"16,6 1 29-16,4-3-29 16,2-1-44-16,10-3-10 0,6-6 7 15,6-2 6-15,2-2-3 16,0 1-1-16,-3 3 7 16,-6 0 16-16,-6 4 4 15,-7 3-24-15,-4 2-6 16,-2 0 6-16,-5 4-2 0,-1 0-12 15,-2 1-6-15,-3 2-9 16,4 1-41-16,-5 1-61 16,1 1-147-16,-7 0-306 15</inkml:trace>
  <inkml:trace contextRef="#ctx0" brushRef="#br0" timeOffset="95731.1919">23098 16379 555 0,'-2'6'-4'0,"0"-2"11"16,2 0 53-16,0 1 2 16,0-2-26-16,2-2 18 15,0 2 16-15,-1 0-4 0,0 1-35 16,-1 1-9-16,0 1 6 16,0 2 4-16,0 3-7 15,-1-1-6-15,1 5 3 16,-1-1 3-16,-1 4-7 15,0 1-7-15,-1 3-4 16,-2 1 0-16,-3 1 0 0,3 1 0 16,-3-2 2-16,4 0 3 15,1-2 2-15,2-7 1 16,6-3-2-16,11-10 6 16,11-7 28-16,18-16 23 15,17-13-20-15,18-14-28 0,19-10-14 16,13-7 2-16,7 0 14 15,-5 5-7-15,-10 7-16 16,-16 13 2-16,-21 9-76 16,-20 13-22-16,-14 8-18 15,-14 7-55-15,-5 3-139 0,-9 2-334 16</inkml:trace>
  <inkml:trace contextRef="#ctx0" brushRef="#br0" timeOffset="96115.7727">23890 16639 634 0,'2'-2'22'0,"0"2"22"16,0 1 28-16,0 3-39 0,-3 6-19 15,-4 6 1-15,0 3 5 16,-6 9 1-16,0 3 2 16,0 3 13-16,-2 0 5 15,0-2-4-15,5-4 10 16,4-7 3-16,4-7 2 0,15-13 1 15,14-9 22-15,14-20 12 16,22-16-29-16,20-13-31 16,22-10-11-16,18-6 5 15,5 2 0-15,2 8-17 16,-14 12-8-16,-16 12-57 0,-27 11-166 16,-24 12-179-16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16.4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 8649 277 0,'1'-4'154'0,"-1"-1"-152"16,0 3 2-16,0-1 17 16,-1 3 2-16,-1 0-14 0,0 0 4 15,2 0 19 1,-3 0 4-16,3 0-7 0,0 0-5 16,0-3-3-1,7 3 2-15,-2-3 0 0,6 0 3 16,0 2-6-16,3-3 1 15,-1 1-6-15,2-2 1 16,0 1 4-16,0 0 0 16,0 0-8-16,0 2-5 15,0-4 3-15,2 2 5 0,1 0-3 16,1 0-5-16,2-2-4 16,2 2 0-16,1-3-1 15,1 3 1-15,2-2 1 0,0 2 1 16,2 1-3-16,1 0 3 15,2 3 0-15,-1-1-5 16,2 1 2-16,2 0-2 16,-2 0 3-16,3 0-5 0,-1 0 4 15,4-2-1 1,2 2-1-16,2-3 1 16,2 2-1-16,4-1 1 15,3 0 0-15,1 0 0 0,3 1 2 16,0 1-2-16,3 0 0 0,1 0 0 15,0 0-1 1,3 1 0-16,0-1 0 0,1 1 0 16,1-1 2-16,4 0 0 15,1 0-1-15,1 0 1 16,1-1-1-16,3 0 1 16,-1-1 0-16,5 2-2 0,-1-2 2 15,5 2-4-15,4-2 3 16,2-3 0-16,7 1 1 15,1-1-1-15,2-1 0 0,2 1 1 16,1-1 0 0,2 2-1-16,-2-1 0 15,4 2 0-15,-3-2-1 16,2 3 1-16,2 0-1 0,0-1 1 16,2-1-2-1,6 0 2-15,-1-1 0 0,2-1 2 16,3 2-1-16,-1-1 0 15,-1 1 5-15,2-1-2 16,-3 2 5-16,2 0 0 0,0 1-2 16,3 0-3-16,4-4 0 15,2 0-5-15,3-3 3 16,4 1-2-16,-2 0 1 16,2-1-2-16,-1 1 0 0,0 1 0 15,-2-1 2-15,4 2 0 16,-3-1-1-1,1 2 2-15,4-1-1 0,0-1 1 0,1 1-2 16,0-3 0 0,2 3-1-16,-1 0 2 15,-1 1-4-15,-2-1 4 16,0 2-2-16,-3 0 2 0,0 2-2 16,-1-2 1-16,3 2 0 15,-2 1 1-15,0-3-1 16,7 1-1-16,-4 0 3 0,4 0-4 15,-2 2 2-15,0-2-2 16,0 2 2-16,-1 1-1 16,-1 0-1-16,1 0 2 15,-1 0 0-15,3 1-1 16,2-1 2-16,0 1-1 16,0-1 1-16,0 0 0 0,1 2 2 15,0-1-1-15,0 1-2 16,-2-1 3-16,1 3-1 15,1 0-3-15,-2-1 2 16,2 0-2-16,-1 0 1 16,1-1-2-16,2 3 2 0,-1-2-1 15,1 1 2 1,0 0-3-16,-2 1 1 0,-1-1 0 16,-3 2 2-16,1-1-1 15,-4 1-1-15,1 1 1 16,-2-1-1-16,-1 1 1 0,4-1-1 15,-2-1-1-15,1 0 3 16,1 2-3-16,-4-4 2 0,1 1 0 16,-3 0-2-1,0 0 1-15,-2 1 1 16,-2-1-2-16,1-1 2 16,2 1-1-16,-1-2 1 0,3 3-4 15,-2-5 5-15,4 2-1 0,-1 0-1 16,-1 1 0-1,0-1 1-15,-3 0-3 16,1 0 3-16,-4-1 1 16,2 2-3-16,1-1 1 15,0 2 0-15,0-2 1 0,1 0-2 16,1 3 2-16,1 0-1 16,0 0 0-16,-1 0 0 15,3 0 0-15,-2 3 0 0,1-4 0 16,0 2 0-16,1 1 1 15,0-1-2-15,-1 1 1 16,-2-2 1-16,1 4-1 0,0 0 0 16,-2-2 1-1,1 2-3-15,-1 1 3 0,-2 2 0 16,1-1-1 0,1 0 0-16,0-1 0 0,0 1 0 15,0-1 1-15,1-1 1 0,-1 1-2 16,-1-1 0-1,0 2-2-15,1-2 4 0,-1 0-1 16,-1 1-1 0,-2 1 1-16,-2 1-3 0,4-2 3 15,-7 1-1-15,2 1 1 16,-2-1-2-16,-3 2 3 0,-1-3-2 16,-4 1 1-1,1-1-1-15,-4 1 1 0,-3-2-1 16,-3 2 2-16,-5-2-5 15,0 1 5-15,-3 1-3 16,-3-2 1-16,1 2 0 0,-2-1 1 16,-2 0-2-1,-5 1 1-15,-1-1 0 0,-3 0 0 16,-3-1-1-16,1 1 2 16,-4 1 1-16,1-4 0 15,-2 2 0-15,-2-1 1 0,-1 1 0 16,-4 0-3-1,-3-1 1-15,0 0-2 0,-4 1 3 16,-1-1-3-16,2 0 1 16,-2 1 1-16,-3-2-2 15,0 0 2-15,-6-2-1 16,-2 2 1-16,0-2-1 0,-2 0 1 16,4 0 3-1,-4-2 7-15,3 2 3 0,-5-3 2 16,-1 0 0-16,2-1-5 0,-3 1-3 15,1 0-2 1,2-2 1-16,0 2-1 0,1 0-1 16,4 0 3-1,-2 0-7-15,4 1 3 0,2-1-2 16,2 2-1-16,1 1-2 16,-1 1 1-16,-4 2 0 15,-4 1-5-15,-10-1-109 0,-12-4-244 16</inkml:trace>
  <inkml:trace contextRef="#ctx0" brushRef="#br0" timeOffset="1">2528 9358 652 0,'1'0'97'0,"3"1"-41"16,3 8 18-16,-2 4 39 16,2 2-50-16,0 4-32 15,0-2 6-15,-2 0-3 16,-2-2 0-16,-3-3-4 16,0 0 2-16,-3-1-1 15,-8-1-2-15,-1 1-5 0,-4-2-15 16,0-1-8-16,1-3-3 15,2-3-43-15,1-3-27 16,3-4-40-16,3-8-84 16,4-5-229-16</inkml:trace>
  <inkml:trace contextRef="#ctx0" brushRef="#br0" timeOffset="2">2905 8897 392 0,'6'3'15'0,"-2"4"-6"16,-1 2 13-16,1-1-9 15,-2 1-8-15,0 1 0 16,-2-4 32-16,2-2 40 16,-2-3-10-16,0 0-12 0,0-1 1 15,0 0 18-15,0 0-14 16,0-2-17-16,0 0 5 16,0 0 3-16,0 0 0 15,-2 2-6-15,0-1 0 16,0 1-1-16,-1 0-8 0,2 0-2 15,-1 0-9-15,2 1-12 16,-1 3-6-16,1 4-2 16,0 1 6-16,0 4 3 15,0 6 3-15,3 3 2 16,3 7 3-16,-2 4-4 16,1 4-3-16,0 0-2 0,-1 1-6 15,-2-5-4-15,1-2 0 16,-2-3-3-16,4-5 1 15,-2-6 0-15,1-4-2 16,-1-5-1-16,3-2 0 0,-3-3-3 16,-1-2-15-16,1-1-6 15,0-5-27-15,-1-5-32 16,-1-3-38-16,-1-5-77 16,0-5-133-16,-3-5-243 15</inkml:trace>
  <inkml:trace contextRef="#ctx0" brushRef="#br0" timeOffset="3">2886 8926 750 0,'10'-10'131'0,"10"-1"-4"16,8-1-5-16,8 1-29 16,4 0-37-16,3 3-22 15,-3 2-21-15,-3 5-8 16,-3 1-4-16,-5 1-32 15,-9 7-26-15,-5 2-26 16,-6 3-22-16,-9-1-56 0,-4 1-170 16</inkml:trace>
  <inkml:trace contextRef="#ctx0" brushRef="#br0" timeOffset="4">3022 9158 691 0,'17'1'102'16,"5"0"91"-16,4-1-66 16,7 0-61-16,-3-2-49 0,6 0-13 15,-4-1-3-15,-1 0-20 16,0-1-18-16,-5 1-27 16,1 2-20-16,-2-3-32 15,-3 0-5-15,-6 2-8 16,-3-1-3-16,-6 2 72 15,-3-1 59-15,-4 2 93 0,-4 0 63 16,-5 0-31-16,-3 0-4 16,0 0-28-16,-1 3-21 15,-1 3-18-15,0 2-11 16,3 4-10-16,2 2-5 16,5 4-5-16,2 2-6 0,3 2-9 15,9-1-5-15,4 0 2 16,6-2 1-16,2-2 3 15,4-5 0-15,-1-3 0 16,-4-4-6-16,3 0-46 16,-4-5-20-16,-1 0-18 0,-5 0-17 15,-5-8-14-15,-1 0-77 16,-2-3-76-16</inkml:trace>
  <inkml:trace contextRef="#ctx0" brushRef="#br0" timeOffset="5">3530 9213 571 0,'-11'-3'210'0,"2"3"-19"16,-1 3-40-16,1 3-34 15,-3 1-52-15,0 5-49 16,0 0-15-16,4 0 0 16,1 0-4-16,3-1-9 0,4-3-39 15,0 0-37-15,5-3-21 16,4-2-13-16,6-3-44 15,1 0-36-15,6-3 13 16,1-6-110-16</inkml:trace>
  <inkml:trace contextRef="#ctx0" brushRef="#br0" timeOffset="6">3856 9224 539 0,'0'-7'172'16,"-2"-1"-53"-16,-2 2-16 16,3 0-9-16,-4 2-33 0,2-2-15 15,-1 1-7-15,1 2-7 16,-6-2-5-16,4 1-4 16,-4 2 16-16,1 0-6 15,-2 2-3-15,0 0-22 16,0 3-7-16,-2 4-4 0,2 2 2 15,-1 2 0-15,0 3 0 16,1 2-1-16,3 1 1 16,0-2-1-16,4 2 0 15,3-2-1 1,0-1-1-16,7-1 1 0,-2-4 3 0,5-3 1 16,-3 0 1-16,3-3 4 15,0-3 11-15,-1-3 4 16,4-6-3-16,-1-2 0 15,1-3 0-15,1-3-8 16,-1-2-4-16,0 1-2 16,-2 0 0-16,-6 4 9 0,1 1 2 15,-3 4 4-15,-3 4 4 16,0 1-5-16,0 3 0 16,1 1-11-16,1 3-6 15,2 5-19-15,2 4 17 16,1 1 1-16,3 2 4 0,1-2 1 15,1 0 5-15,-2-2-6 16,1-2 0-16,-2-2-2 16,0-1 0-16,-2-1-1 15,1-2-15-15,-3 0-41 0,3-3-37 16,-2 0-39-16,2-7-36 16,-1-5-64-16,-2-2-127 15</inkml:trace>
  <inkml:trace contextRef="#ctx0" brushRef="#br0" timeOffset="7">4144 8806 503 0,'5'-9'145'0,"-5"3"-25"0,0 4 47 16,0 2-28-16,0 8-60 15,0 7-49-15,0 8-4 16,0 5 11-16,3 10 10 16,0 7 0-16,2 5-10 0,1 1-9 15,2 1-10-15,1-4-5 16,1-2 1-16,2-6-3 16,-2-5-4-16,0-10-4 15,2-6-2-15,-2-6-2 16,-3-6 5-16,-1-4-1 15,-2-3 1-15,-2-4-9 0,-2-5-33 16,-2-5-14-16,-9-3-54 16,-4-4-72-16,-5-3-161 15</inkml:trace>
  <inkml:trace contextRef="#ctx0" brushRef="#br0" timeOffset="8">4117 9150 532 0,'5'-5'156'16,"3"-2"-53"-16,6 1 77 15,7 2-57-15,1 1-41 16,5-1-17-16,4 1-3 16,-2 1-12-16,0-1-18 0,0 2-18 15,-3-1-6-15,-5-1-4 16,-1 1 3-16,-7 1 0 16,-4 0 3-16,-3 1-2 15,-2 0-1-15,-2 1 1 16,-2 5 5-16,0 2 0 0,-2 3-4 15,-2 2 1-15,1 0-5 16,-1 0 0-16,2 1-2 16,2 0-2-16,0 0 3 15,0 0 0-15,2-1 2 16,4-4-2-16,-1-1-1 16,3-1-4-16,1-5 4 0,1-2 2 15,1-2 0-15,2-6 1 16,0-3-1-16,1-2-3 15,-1 0 0-15,0-3-1 16,-2 4 1-16,-1 3 2 16,-1 0 6-16,-2 2-3 0,0 6-3 15,-1 1-3-15,0 0-3 16,-2 4 1-16,4 4 1 16,-2-1-2-16,1 3 2 15,-2 0 2-15,2 2 0 0,-1-1-2 16,-2 2 2-16,-1-3-1 15,-1 0 1-15,0 1 1 16,-2-3-2-16,0-1 0 16,0-3 1-16,0-3 2 15,0-1-1-15,0 0 1 16,3-3-6-16,3-4 0 0,3-3-3 16,2-1 1-16,2 0 3 15,2 2-1-15,-2 3 0 16,3 1-3-16,-4 5 1 15,2 0 0-15,-3 3 2 16,-2 0 1-16,3 2 1 0,-1-4 0 16,2 1 1-16,3-2 2 15,0-2-2-15,3-5 1 16,0 0-2-16,-2 1-2 16,1-3-1-16,-3 0 1 15,-3 2 2-15,-2-4 1 0,-3 4 2 16,-7-2 2-16,0 3 0 15,-6 4-6-15,-7 2-15 16,-1 5-2-16,-1 6 12 16,3 3 5-16,3 2 2 15,3 1-8-15,6-3 1 16,6-2-7-16,7-4 2 0,8-2 11 16,6-2-1-16,3-2-18 15,4-2-46-15,3 0-71 16,2-2-70-16,0-2-135 15</inkml:trace>
  <inkml:trace contextRef="#ctx0" brushRef="#br0" timeOffset="9">5544 8905 682 0,'4'-6'74'15,"0"2"-50"-15,-3 2 70 16,5 2 31-16,-3 10-52 15,1 6-16-15,-3 8 17 0,-1 3-8 16,0 7-14-16,0 1-6 16,-4 1-15-16,1-3-7 15,1-2 1-15,2-4-12 16,0-3-9-16,6-4 0 16,3-1 8-16,7-5-8 0,3-2 12 15,4-2 7-15,6-4 8 16,2-3-14-16,2-2-5 15,-1-1-2-15,-1 0-7 16,-3-4-1-16,-4 1-1 0,-4-3-18 16,-4 0-19-16,-5 0-15 15,-6-3-32-15,-4-1-42 16,-4-3-42-16,-13-4-113 16,-11-5-178-16</inkml:trace>
  <inkml:trace contextRef="#ctx0" brushRef="#br0" timeOffset="10">5616 9006 732 0,'26'-10'194'15,"2"1"-89"-15,4 2 3 16,2 1-40-16,-1 3-25 0,-5 3-31 16,-3 0-10-16,-6 0-40 15,-7 0-35-15,-6 0-15 16,-6-2-135-16,-5-4-176 15</inkml:trace>
  <inkml:trace contextRef="#ctx0" brushRef="#br0" timeOffset="11">5712 8876 784 0,'0'0'78'16,"0"0"-31"-16,0 0 70 16,0 0-21-16,0 0-44 15,0 0-25-15,0 0-11 0,201-27-15 16,-170 38-56-16,-2 4-51 15,-4 2-38-15,-4-1-9 16,-5-2-14-16,-2 2-9 16,-6-1 92-16,-2 0 110 15,-2 0 122-15,-1 2 51 0,-1 3-72 16,1 3-13-16,-2 2-11 16,0-2-30-16,-1-1-17 15,0-1-16-15,-1-5 4 16,0-3 8-16,-3-6 2 15,3-3-21-15,1-4-13 0,0 0 3 16,6-8 13-16,5-2-25 16,2-1-9-16,5-2 1 15,2 3 1-15,1 3 6 16,0 4 3-16,-2 3 1 16,-3 1-8-16,-3 11-5 0,-3-3-3 15,-2 2 3-15,-3-3 0 16,-1-1-11-16,0-4-6 15,2 0-5-15,2-3 2 16,1-4 8-16,2-5-3 16,6-1 0-16,-4-1-4 0,2 0-1 15,-3 2-1-15,1 3 16 16,-3 5 0-16,-2 1-7 16,-3 8-1-16,3 4 7 15,0 3 2-15,-1 3 3 16,0 0 0-16,1 6 1 15,-2 0 5-15,-2 2 7 0,-2 3-2 16,-2 1-7-16,-6 3-2 16,-4 0 0-16,-4-2 1 15,-6 0-1-15,0-4 1 16,-2-3 1-16,1-7 19 0,0-7 6 16,2-10-2-16,5-6-18 15,9-15-15-15,5-10-26 16,10-11 17-16,14-5-6 15,11-3 12-15,6 2 7 16,6 2 1-16,-4 7-2 0,-3 9 2 16,-10 8-115-16,-11 10-163 15,-13 4-303-15</inkml:trace>
  <inkml:trace contextRef="#ctx0" brushRef="#br0" timeOffset="12">484 9749 616 0,'10'-6'179'0,"-1"0"-182"16,7 1 5-16,3 4 10 16,8-2 15-16,8 3 22 0,7-2 26 15,6 1-15-15,7 0-12 16,11-4-1-16,4 0-13 15,8-2-18-15,5-1-5 16,9-4-5-16,6 1-4 16,2-2-1-16,2 1 0 15,4 0 0-15,2 1 3 0,3 0 5 16,0 0 4-16,3-1-2 16,1 3-4-16,-1 2-4 15,1 0 0-15,-3 1-7 16,3 2 7-16,-3 0-5 15,-2 1 5-15,0 0-2 0,0 1 0 16,0-1 3-16,-2 0-2 16,-4 2-2-16,0 0 1 15,-1 0 0-15,-3 2-1 16,-4 1 1-16,-3-1-2 16,2 2 1-16,-2 0 2 0,3-2 8 15,3 2 2-15,0-3-4 16,1 2-5-16,3-4 1 15,3 2 0-15,2-5 3 16,3-1 15-16,2 0 2 16,4-2-1-16,3 1-6 0,3-2-6 15,2 0 1-15,4-1 1 16,-1 3-10-16,0-2-1 16,-4 1 0-16,-4 1-3 15,-5 1 3-15,-8 3-3 16,-10-1 1-16,-6 1 1 0,-10 3 0 15,-11 0-2-15,-7 0-2 16,-8 0-30-16,-7 0-16 16,-5 3-21-16,-8 2-25 15,-8 0-45-15,-8-2-142 16,-10 3-421-16</inkml:trace>
  <inkml:trace contextRef="#ctx0" brushRef="#br0" timeOffset="13">3043 11637 267 0,'0'-8'407'16,"3"1"-303"-16,3 3 17 16,5 2-7-16,4 0-46 0,3 4-10 15,6 4-7-15,3 5-16 16,4 2-14-16,1 2-10 16,1 0-9-16,-3 5 4 15,-3-2-8-15,-3 1 6 16,-7-1-2-16,-3 1 5 15,-5 1 12-15,-4 0 6 0,-5 3 1 16,-8 0 2-16,-6 2-6 16,-9 2 11-16,-6 0-8 15,-4 0 1-15,-4 2-2 16,1-4-13-16,-3 0-9 16,5-2-12-16,2-3-46 0,6-4-39 15,6-2-69-15,2-4-132 16,7-3-310-16</inkml:trace>
  <inkml:trace contextRef="#ctx0" brushRef="#br0" timeOffset="14">3532 9832 456 0,'0'0'45'0,"0"5"41"16,0 0-11-16,-2 2 4 16,0-3-14-16,0 2-17 15,0 1 0-15,2 1-15 16,0 0 4-16,0 0-6 0,0 1-10 16,2 1-5-16,0 2-2 15,0 1-5-15,-2 3 10 16,0 1 3-16,0 3-3 15,0-3 2-15,-4 5-2 16,3-2-6-16,-1 2-6 0,0-2-4 16,2 1-4-16,0 0 4 15,2-1-4-15,1 1 2 16,1 1-3-16,-1-2 2 16,0 2 3-16,-2 0-2 15,0-1-1-15,-1 0 1 0,0 0 0 16,0-1 0-16,-1 2 0 15,-1-1-2-15,0 2-1 16,1-3 4-16,1 4-4 16,0-2 4-16,0 2-4 15,0 1 2-15,0-2 3 0,-2 1-5 16,0 1 4-16,0-2-4 16,0-1 4-16,-2 0-5 15,2-1 1-15,0 1 4 16,2-1-3-16,-4 2 1 15,4 1-1-15,0 1 1 0,0 1 0 16,-1 2 0-16,0 0 0 16,-2 0-2-16,3-1 2 15,-2-1-1-15,0-1 2 16,2 0 1-16,-2 0-5 16,0-3-4-16,1 3-1 0,0 0 1 15,1 1 8-15,0 1-1 16,-1 3-2-16,0 1 1 15,0 0 2-15,0 0-1 16,-1 1 0-16,0-3 0 16,-1-1-1-16,2-2-2 15,1 0-2-15,0-2 4 0,0-1 0 16,0-1 3-16,0 0-4 16,0 0 1-16,0 1 1 15,0 0 0-15,0 1 3 16,0 1-6-16,0-1 3 0,0 2 3 15,0-1-4-15,-1-3 0 16,-2 1 1-16,3-2 0 16,-2 2-1-16,2-4 2 15,-1 0-1-15,1 2 0 16,0 0 0-16,0 1 2 16,0-1-4-16,0 2 3 0,0 0-1 15,0 0 0-15,0-1 0 16,0 1 0-16,0 0 0 15,0 0-1-15,0 1 2 16,0 1-2-16,0 0 2 16,0 1 0-16,0 0-2 0,-2 3 1 15,2-1 0-15,-2 1 0 16,1 0 0-16,0-1 0 16,1 2 0-16,0 1 0 15,0-2-1-15,0 2 2 16,0-1-1-16,0 4-1 0,0 0 2 15,0 3-2-15,-2 0 0 16,0 4-2-16,-1 0 2 16,1 1 0-16,-3 0 1 15,2-1 0-15,1-2 2 16,0 0-3-16,1 0 0 0,0 0 1 16,1 2 1-16,-2 1-1 15,2-1-1-15,0 1 1 16,-2-2 1-16,2 1-2 15,-2-2 2-15,2-1-2 16,0-1 1-16,0-1 1 16,-1-2-2-16,1 1 2 0,0-1-2 15,0-1 1-15,0 0 1 16,0 0-1-16,0-1-1 16,0 0 2-16,0-1-2 15,0-1 3-15,0-1-3 0,1-2 1 16,-1 0 0-16,2-1 0 15,0-1 0-15,-2-2 0 16,0 1 0-16,0-1 1 16,0 0-1-16,0 0 1 15,0 0 1-15,0-1 0 0,0 0-2 16,0-2 2-16,0-1 0 16,0-3 0-16,2-1-2 15,0-4 1-15,1-2-2 16,3-3-35-16,1-6-73 15,0-1-105-15,0-10-132 16</inkml:trace>
  <inkml:trace contextRef="#ctx0" brushRef="#br0" timeOffset="15">6219 9910 480 0,'0'-4'69'15,"0"-2"34"-15,0 5-7 16,0-4-23-16,0 5-17 16,0-1-29-16,0 2-15 15,0 2-10-15,0 3 1 0,0 2 16 16,0 3 6-16,0 4-2 15,0 1 0-15,1 5 3 16,-1 0-1-16,0 3-1 16,0 3-12-16,0 2-7 15,-3-1-2-15,2 1-1 16,0 1 2-16,0 0-1 0,1-1-3 16,-3-1 2-16,3 1-1 15,-1 0 0-15,0 2 0 16,0 0 1-16,1 1 4 15,-1 2 3-15,0 2 2 16,0-1-4-16,1-1 3 0,0 1-5 16,0-1-4-16,0 1 1 15,0 1-3-15,-1 2 4 16,-2 0-2-16,1 3-3 16,0 2 6-16,-1 1-4 15,0-2 0-15,3 0 6 0,-1-3-3 16,1 0-2-16,0-3 2 15,0 0-4-15,0-1 0 16,0 2 3-16,0-1-3 16,0 3 4-16,0-3-4 15,0 3 0-15,0-1 4 16,0 1-5-16,-1-3 2 0,0 1 3 16,1 1-5-16,-1-2 2 15,1 1 0-15,0-1 0 16,0 2 1-16,0-1 0 15,0-2-2-15,0 1 3 0,0 3-4 16,0-1 2-16,0 2 0 16,0 1 1-16,0 1-1 15,0-3 0-15,-1 3 0 16,-1-3 1-16,1-1-1 16,-1-1-1-16,2-1 3 0,-2 2-4 15,0 1 3-15,0 3 1 16,1 1-3-16,0-1 0 15,-3 1 1-15,2-2 2 16,-1-2-4-16,1 1 4 16,-1-3-3-16,-1 2 1 0,1-2-1 15,0 2 1-15,0 1 1 16,0 2-2-16,-2 1 2 16,0-1-1-16,0-1 3 15,0 1-3-15,1-3-1 16,0 3 0-16,1-3 1 15,-1-1 2-15,1 0-2 0,1-1 1 16,0 0-2-16,-1-1 2 16,1 2-3-16,-1-1 1 15,0-1 2-15,0 1 1 16,0 1-2-16,2-1 0 16,-1-3 0-16,-1-3-1 0,3 0 0 15,0-3 2-15,0-2-1 16,0 1-1-16,0-2 2 15,0 0 0-15,0 1-1 16,0-1-2-16,0 1 4 16,0 1-3-16,-1-2 3 0,1 0-3 15,-1 0 1-15,0-2 3 16,1-2-4-16,-3 0 3 16,2-5 9-16,1 0-3 15,-1-4-3-15,0 0-4 0,1-2 0 16,0-2-2-16,0-3 1 15,0-1-3-15,0 0-8 16,0-3-31-16,1 2-41 16,1-5-58-16,1-4-76 15,-3-4-192-15</inkml:trace>
  <inkml:trace contextRef="#ctx0" brushRef="#br0" timeOffset="16">3948 10808 450 0,'0'-1'96'0,"-2"0"11"15,1-2-14-15,1 1-20 16,-2-3-8-16,2 2-10 16,0 0-3-16,0 0-9 15,-2 0-3-15,1 1-2 16,0 1-6-16,1 1-5 0,-1-3-13 15,1 3-9-15,0 0-3 16,0 3-6-16,0 3 0 16,0 0 4-16,0 4 1 15,-1 1-1-15,0 1 1 0,1 2-2 16,-1-1 2-16,1 1 0 16,0 0 4-16,0-1-2 15,0 2 0-15,0 0-1 16,0 0-1-16,0 0 2 15,0 2-5-15,0 1 4 16,0 0-3-16,0 1 1 0,0-2 1 16,0 0 0-16,0-1-1 15,0 1 0-15,0-3 0 16,0 1 0-16,0-1 2 16,0-3-2-16,0 3 2 15,0-1-4-15,0 2 2 0,0-3 0 16,0 5 1-16,0 0-1 15,0-1-2-15,0 2-2 16,0-1 2-16,1-2-2 16,2 2-1-16,-2-4-2 0,2-1 3 15,-3 1 1 1,2 0 1-16,-2 0 3 0,0 2-2 16,0 2 2-16,0 1-1 15,0 1-1-15,0 4 2 16,-2-1-1-16,-2 0-2 15,3-1 1-15,-2-1 1 0,3-1 0 16,0 0-1-16,0-2 1 16,0 2-1-16,0-1 1 15,0 3-1-15,0 1 1 16,0 2-18-16,0 0 8 16,0-1 9-16,-2 1 1 0,1-3 0 15,-1-1 0-15,-1 0 0 16,2-4 0-16,0 2 1 15,1-1-2-15,-1 0 2 16,1 2-1-16,0-1-1 16,0 2 2-16,0 1-2 15,0 2 1-15,1-1 0 0,0 1 0 16,0-3 0-16,2-1 0 16,-3 0 0-16,2-1 0 15,-2-2 0-15,0 0 0 16,0-1 1-16,0 2-1 0,0 1 0 15,0 0 0-15,1 0-1 16,-1 2 1-16,0-1-1 16,0 0-2-16,0 1 0 15,2-3-1-15,-1 2 0 16,0 0-1-16,0 0 3 16,0-1 2-16,-1 1 0 0,2 2 0 15,0-3-1-15,-2 2 1 16,0-1 0-16,0-1 0 15,0 1 0-15,0-1 0 16,0-1 0-16,0 2-1 16,0-1 1-16,0 0 1 15,0 0-2-15,0 1 1 0,0 0 0 16,0 1 0-16,-2-1 0 16,1 2-1-16,1-2 0 15,-1 2 0-15,1-3-1 16,-2 2 0-16,1-1 2 0,0 1-3 15,-1 0 1-15,1-1 1 16,1 1 0-16,0 0 1 16,0-1 0-16,-2-2-1 15,2-1 1-15,0 1-2 16,0-2 0-16,0 1 2 16,0 0 2-16,0 0-4 0,0 0 4 15,0 2-2-15,0-2 0 16,0-1-2-16,0-1 4 15,0 0-2-15,0-4 0 16,0 0-2-16,0 0 0 16,0 0 2-16,0 0 1 0,0-2-1 15,0 3 0-15,0 0 0 16,-2-2 0-16,1 2 0 16,0-2 0-16,1 0 1 15,-1-1-1-15,1-1 0 0,0-1 0 16,-1 0-1-16,1 1 0 15,0 2 2-15,-2 0-1 16,1 2-1-16,0 2 0 16,0-1 0-16,0 1 0 15,-1-1 1-15,2-2 0 16,-3-1 0-16,2-1 1 0,-1-1 0 16,2-2 5-16,0 0 4 15,0-3 2-15,0 1-2 16,0-1-2-16,2-1 2 15,2 2 2-15,-1-2-1 16,3 1-8-16,-1-1-3 0,0 2 2 16,3-2 2-16,-3 2-1 15,2 0 0-15,0-1 0 16,1 0 1-16,0 1-3 16,2-2 0-16,1 1 4 15,-2 1-2-15,5-3 1 0,-1 0 1 16,1 1-2-16,1-1 0 15,1 2 0-15,-1 0 1 16,1 0-1-16,-2 1-2 16,4 0-1-16,-2 1 0 15,3-1 1-15,-1 1-1 0,0-2-1 16,3 2 1-16,-2-3 1 16,3 0 0-16,-1 0-2 15,1-1 4-15,3 2-1 16,1-2 0-16,-3 0 0 15,2 0-1-15,0 2-1 0,1-1 3 16,0-1-3-16,1 1-2 16,-2 1 4-16,1-1-2 15,0 1 1-15,2-2 0 16,1 1 0-16,0 1-1 16,1-2 1-16,-1 0-1 15,2-2 1-15,1 1-1 0,0 0 6 16,1-1-3-16,1 0 1 15,-2 1-2-15,3-2 0 16,0 2-3-16,2 0 4 16,-3-1-2-16,1 2-1 0,1 0 0 15,-2 0-1-15,1 1 2 16,-3 1 0-16,-1 1-1 16,-1-3-1-16,0 2 3 15,-1 0-2-15,-1 0 0 16,2-1 1-16,-3-1-3 15,2 1 5-15,-2-1-3 0,0 3-2 16,0-3 3-16,-4 1-1 16,-1 0 1-16,-1 0 0 15,0-1-2-15,-4 2 1 16,0 0 2-16,0-1-3 16,-2 0 2-16,-1-1-1 0,-1 1 1 15,-2-1 1-15,-1 0-2 16,-2 0 1-16,0 0-2 15,-4-1 4-15,0 1-3 16,-1 0-1-16,-1 0 3 0,-2-1-3 16,1 0 5-16,0-1-2 15,-1 0 0-15,0 2-1 16,0-3 0-16,0-1-2 16,0-2 5-16,0 0-3 15,0-1 0-15,0-2-1 16,-1 0-1-16,1-3 4 0,-1 0-6 15,1-1 4-15,-1 0 3 16,0 0-2-16,0-1 0 16,-1 0 8-16,1-1 0 15,1 3-6-15,-1-2 5 16,0 2-6-16,1-3 0 0,0-1-2 16,0 1 3-16,0-4-7 15,2-1 6-15,-1-1-3 16,1-1 1-16,-1-1-3 15,1-1 5-15,-1-1-2 16,-1 0-2-16,1-1 2 0,-1 1-1 16,0 0 4-16,2 0-1 15,-2-3-3-15,3 2 0 16,-1-1 0-16,0 2 2 16,0-1-4-16,-1-1 4 15,0 2-2-15,-1 1 1 16,0 0-3-16,0 0 4 0,0 1-1 15,0-1-1-15,-1 2 3 16,-1-1-6-16,1 0 6 16,-1 0-6-16,0 0 3 15,1 3 3-15,-3-2-5 0,3 1 2 16,0 1 0-16,0-3 0 16,0 2 0-16,1-2 2 15,0 0-4-15,0 1 1 16,0-2 1-16,0 2 1 15,0-1-2-15,0 1 1 0,0 0 0 16,0-1 1-16,0 3-1 16,0-1 0-16,0 0 3 15,0 0-4-15,0 2-1 16,0-2 2-16,0-1 2 16,0 0-4-16,0 0 2 15,0 0 0-15,0-1 0 0,-1 1 3 16,1-1-4-16,0 1 1 15,0-2 0-15,1 2-2 16,1-3 2-16,0 2 1 16,0-2-3-16,-2 1 2 15,2-1 0-15,-1 0 1 0,-1 0-1 16,0 0 3-16,0-1-4 16,0 1 1-16,0 0-2 15,0 0 3-15,-1 0-1 16,-1 0 0-16,2 0-1 15,-4-1 1-15,3 0-1 0,0 1 2 16,0 2-4-16,-1-3 2 16,1 2 1-16,0 0 1 15,0-1-2-15,0 0 0 16,1 0 1-16,0 0 2 16,0 2-5-16,0-1 2 0,0 2 2 15,0 1 1-15,0 1-2 16,0 1 0-16,-3 0-2 15,1 2 1-15,1-1 2 16,-1 2-2-16,0 0 1 16,0 2 2-16,1-1-5 0,-1 1 3 15,-1-1 0-15,1 0 0 16,0 1 2-16,2 0-4 16,-2 0 0-16,1 0 4 15,0 1-6-15,0-1 2 16,1 4-1-16,-2-2 1 0,0 2 1 15,2 2 1-15,-2-2-1 16,0 2 1-16,0 0-4 16,-2 1 3-16,1 0 0 15,-2 1-1-15,1 0 1 16,1 0 0-16,-4 3 0 16,2-2-3-16,0 3-2 0,-2-2 3 15,1 2 0-15,0-1 2 16,2 0 0-16,-4 0 1 15,2 1 0-15,-2 0 0 16,3-3 0-16,-3 3 2 16,-2-1-5-16,1-2 2 0,-2 2 1 15,-1 0-1-15,0 1 0 16,-1 0 1-16,-1-1 0 16,1 1 1-16,-3 1-2 15,1-2 2-15,-1 2-2 16,0 1 2-16,-4-2-2 0,0 4 0 15,0-1-2-15,0-1 3 16,-2 3 0-16,0 0 0 16,-1 0 0-16,0 1 0 15,0-1 2-15,-2 0-1 16,-2 2-2-16,0-1 1 0,-3 2 0 16,-1-1 0-16,-2 0-1 15,0 1 0-15,0-1 2 16,-1 0-1-16,4-2 1 15,-4 1 0-15,2 1-1 16,2-3 0-16,-2 2 0 0,-1-3 1 16,1 2-3-16,0 0 4 15,0 0-2-15,0-1 0 16,-1 0 1-16,3 0-2 16,0 0 2-16,1-1 0 15,2 1-1-15,0-2 1 0,1-2-1 16,0 2 0-16,-1 0 1 15,-2-1-1-15,1 2 0 16,-1-1 1-16,-1 2-1 16,3-2 2-16,0 0-1 15,-1 0 1-15,3 0 0 0,0-2 2 16,-1 1 2-16,3-1 0 16,-2 0 0-16,0 1 1 15,-1-2 3-15,1 0 0 16,-1-1 5-16,1 1-5 15,0 0-4-15,3 2-2 16,2 1-4-16,-2-3-2 0,5 3-30 16,3 1-34-16,4-2-60 15,4-1-60-15,2-6-91 16</inkml:trace>
  <inkml:trace contextRef="#ctx0" brushRef="#br0" timeOffset="17">4097 10193 487 0,'0'1'132'15,"0"-1"-83"-15,0 3 34 0,0-4 12 16,-2-1-4-16,2 1-45 15,0-3-10-15,-5-4-5 16,2-1 2-16,-1-3 4 16,1 1-1-16,-6-6-1 15,2 1-5-15,-1-1-5 0,-1-4-6 16,1 0-8-16,-2-1-5 16,1 1-3-16,1 1 2 15,4 2 0-15,1 3 1 16,1 0 1-16,1 3-1 15,1 0 2-15,0 3 5 16,2 2 0-16,3 0 4 0,3 2-7 16,3 1-8-16,2 1-4 15,2-1 5-15,0 1 5 16,3 1 4-16,2-1-3 16,-5 2-4-16,-2-2 0 15,-1 2-4-15,-4 0 1 0,-1 0 0 16,-1 2-3-16,-1 0-1 15,-2 0-30-15,-3 2-37 16,0-3-36-16,0 4-35 16,-11 0-37-16,0 1-103 15,-3 1-312-15</inkml:trace>
  <inkml:trace contextRef="#ctx0" brushRef="#br0" timeOffset="18">4069 9980 525 0,'11'3'137'0,"-2"1"-52"16,5-4 63-16,1 0-24 15,6 0-48-15,-3-6-30 16,4 0-15-16,-3 0-15 16,1 0-9-16,-3 0-4 0,-2 2-2 15,-1 0 0-15,-4 0 0 16,-4 3 1-16,1 0-9 15,-4 1-12-15,0 1 3 16,-3 5 8-16,2 1 5 16,-1 3 2-16,2 2 2 15,-1 1 0-15,3 2 1 0,-1-3-3 16,2 1 4-16,0-1 1 16,2-5 1-16,-5-1 0 15,1-1-4-15,2-2-2 16,-4-2-1-16,0 0-53 15,-1-3-42-15,-1-4-113 0,0-4-184 16</inkml:trace>
  <inkml:trace contextRef="#ctx0" brushRef="#br0" timeOffset="19">4308 9842 937 0,'-5'-5'75'0,"3"0"-34"16,2 5 45-16,2 3-27 15,3 0-56-15,4 5-42 16,4 3-53-16,0 0-110 16,-4-1-162-16</inkml:trace>
  <inkml:trace contextRef="#ctx0" brushRef="#br0" timeOffset="20">4461 9735 749 0,'0'2'71'0,"0"1"-32"0,0 6-3 15,1 4 55-15,5 6-50 16,-1 1-15-16,4 5-2 15,-4 0-7-15,3 3-5 16,-3-1-10-16,4-1 2 0,-4-4-3 16,3-1 1-16,-3-2-2 15,3-2-8-15,-1-3-26 16,0-3-34-16,-1-2-37 16,1-3-32-16,-3-1-43 15,-1-4-176-15</inkml:trace>
  <inkml:trace contextRef="#ctx0" brushRef="#br0" timeOffset="21">4608 9682 742 0,'-1'-11'22'16,"0"3"2"-16,0 2 40 0,1 6 46 16,0 0-39-16,0 6-66 15,1 7-4-15,3 8 7 16,4 6 4-16,-2 3 5 15,5 4-3-15,0 0 0 16,-1 2 6-16,1-1 6 16,-1-2-11-16,1-2-7 0,-2-1-4 15,0-5-4-15,-1 0 2 16,-1-4 0-16,0 0-1 16,-3-5-13-16,-1-3-18 15,1-3-9-15,-2-4 0 0,-2-5-48 16,0-2-64-16,-4-4 63 15,-5-7-27-15,-4-3-47 16,-4-5-65-16</inkml:trace>
  <inkml:trace contextRef="#ctx0" brushRef="#br0" timeOffset="22">4623 9971 536 0,'-3'-9'118'0,"3"1"-47"16,1 1 30-16,12 0 12 15,3 3-30-15,6-2-22 16,2 2-16-16,5 3-14 15,1 0-12-15,-4 1-12 16,1 2-5-16,-3 0-1 0,-2 0-1 16,-3-2-4-16,-2-4-20 15,-4 4-3-15,-2-2 2 16,-4-1 17-16,-3 1 4 16,-3 0 8-16,-1 0 7 15,0 2 35-15,-5 2-2 0,-2 0-21 16,0 3-14-16,-2 1-9 15,2 2 3-15,-1 3-7 16,1 1 5-16,2 2-1 16,3 2 5-16,2 0 3 15,0 1-4-15,6-3 2 0,5-1-2 16,1 0 2-16,4-5-6 16,0-1 3-16,3-4 0 15,-2-3-13-15,1 0-51 16,-2-7-20-16,0-3-5 15,-3-1-79-15,-3-3-116 16,-3-1-144-16</inkml:trace>
  <inkml:trace contextRef="#ctx0" brushRef="#br0" timeOffset="23">5003 9934 498 0,'-8'-2'257'15,"2"3"-131"-15,-2 2-3 16,-1 4-74-16,0 3-23 15,-2 2-22-15,2 4-2 16,1-3-2-16,2 0-25 16,4-5-45-16,2-4-61 0,0-1-46 15,8-6-99-15</inkml:trace>
  <inkml:trace contextRef="#ctx0" brushRef="#br0" timeOffset="24">5114 9957 279 0,'15'6'258'0,"-3"5"-122"16,-7-2 5-16,-1 4 8 16,-4 1-45-16,0 0-57 15,-2-3 3-15,-1-2-5 16,1-4-16-16,2-5-11 0,4-5-6 16,10-11-2-16,5-5-2 15,6-4 14-15,7-1-4 16,-1-2-10-16,3 6 8 15,-2 3-3-15,-1 4-10 16,-2 6-8-16,-5 3-156 0,-5 5-304 16</inkml:trace>
  <inkml:trace contextRef="#ctx0" brushRef="#br0" timeOffset="25">4026 10299 391 0,'-6'-2'18'16,"4"-1"44"-16,0 3 73 0,0 0-54 15,0-1-36-15,2 0 1 16,0 1-17-16,2-1-17 15,3 0-1-15,4 0 32 16,4 0 0-16,2 0-12 0,4-1-10 16,4 1-9-16,3-1-4 15,2 1-1-15,3-2-4 16,1 1 3-16,1 1 1 16,3-2 3-16,1 2-2 15,5-2 1-15,-2-3 1 16,1 1-4-16,1-2-4 0,-1 1 0 15,-2 0 1-15,0 1-2 16,-1 1-1-16,-1 1 2 16,0 1 1-16,1 2 0 15,-4-3-1-15,1 6 2 16,-4-3-1-16,1 2-2 0,-1 0-2 16,1-1 2-16,1-1 0 15,0-1 0-15,0-1 0 16,-1 1-1-16,-1 0 3 15,-6 1 6-15,0-6 10 16,-3 3-4-16,-2-1 1 0,-3 0-8 16,-1 1-5-16,-5 2-3 15,-1-2 2-15,-1 2-2 16,-2-1-21-16,2 4-41 16,-1-1-33-16,-4 3-61 15,-3-1-53-15,-1 2-262 16</inkml:trace>
  <inkml:trace contextRef="#ctx0" brushRef="#br0" timeOffset="26">4330 13546 248 0,'3'-9'28'0,"0"2"37"16,-3 2 11-16,0 2 24 15,-3 2-34-15,-2 1-23 16,-4-2 0-16,0 2 7 16,0 3 4-16,-2-3-15 15,-2 5-7-15,0 1-3 0,-1 4 3 16,-2 3 2-16,-2 2-1 16,-2 3-7-16,2 3-10 15,-4 2-3-15,1 2-1 16,0 2-3-16,-2 4-3 15,2 2-4-15,0 7 1 0,0 1-3 16,-2 3 2-16,5 3 2 16,1 0 7-16,4 0 0 15,-1 0-10-15,4 1 1 16,3 1 0-16,2 2-3 0,4 3 1 16,1 2 3-16,5 1-6 15,3-1 2-15,5 1 0 16,0-1 1-16,5 0 0 15,2-2 6-15,2-2 6 16,3-2 3-16,2-2 1 16,4-2 0-16,4-2 2 0,0-2-9 15,5 0-2-15,2-2 2 16,5 0-1-16,-1-3 5 16,4 1-2-16,0-2 5 15,0-3-3-15,2 0-4 16,-6-2 2-16,4-1-5 0,-5-4-2 15,2-1 0-15,-4-2-2 16,1-4 0-16,-8-2-1 16,0-3-1-16,-5-3 3 15,-2-1-2-15,-4-1 1 16,-3 1-2-16,-4-3 0 0,0 1-3 16,-3-2-37-16,-3-1-37 15,-2-2-42-15,-1-3-71 16,-7-4-81-16,-2-6-262 15</inkml:trace>
  <inkml:trace contextRef="#ctx0" brushRef="#br0" timeOffset="27">4866 10390 525 0,'0'-11'79'0,"-2"1"4"16,-2 4-20-16,1 3 16 15,0 2 3-15,2 1-41 16,-3 1-14-16,1 5-4 15,1 3-2-15,2 3-11 16,0 4-5-16,0 3-4 0,1 4 4 16,0 3-4-16,1 0 4 15,-2 1-3-15,0-1 1 16,-2-2 7-16,-1-3 2 16,2-3 2-16,1-5 0 15,0-1-11-15,7-4 2 0,2-4 3 16,4-3 14-16,2 1 12 15,1-2 15-15,4-4 0 16,0-2-7-16,1 0-3 16,-1 0-18-16,0-1-16 15,-3 2-2-15,0 1 0 0,-3 0-4 16,-4 1 4-16,1 1-4 16,-6-1-30-16,-1 1-18 15,-2-2-30-15,-2 0-61 16,-7-2-131-16,-8-5-301 15</inkml:trace>
  <inkml:trace contextRef="#ctx0" brushRef="#br0" timeOffset="28">4881 10465 634 0,'6'-8'146'0,"4"2"-24"0,4 1 4 16,2 2-57-16,6 2-11 15,-2 1-41-15,2-1-13 16,-1-1-8-16,-1 0-52 16,-7-3-16-16,-7-1-48 0,-6 1-73 15,-4-3-107-15</inkml:trace>
  <inkml:trace contextRef="#ctx0" brushRef="#br0" timeOffset="29">4864 10359 756 0,'11'-8'105'0,"4"2"-21"16,8-1 10-16,5 1-76 15,0 3-16-15,6 0-103 16,-10 3-105-16,-1 6-89 16,-6 2-120-16</inkml:trace>
  <inkml:trace contextRef="#ctx0" brushRef="#br0" timeOffset="30">5152 10431 459 0,'8'8'208'0,"0"-2"-90"15,-3 5-33-15,1-3-22 16,1 3-16-16,-2-1-1 16,0 2-12-16,-3-2-15 15,-1 1-5-15,-1-3 1 0,0 0-4 16,0 0-6-16,0-1-1 15,-2 0-3-15,0-1 0 16,-2 0 0-16,2 0 1 16,1-2 0-16,0 0 4 15,1-4-2-15,0 3 2 16,0-4-4-16,2-1 2 0,0 0 2 16,2 0-2-16,-2 0-1 15,-1 0-1-15,1 2 0 16,-2 0 2-16,0-2 5 15,0 2 11-15,0 0 10 16,0 0-7-16,0 0-9 0,0-1-4 16,0 0-6-16,0 1-3 15,0-1 0-15,0 0-1 16,0 0 0-16,0-1-2 16,0-1 1-16,0 1-1 15,0 0 3-15,0 1-1 0,0 0 0 16,0-1 0-16,0-1 2 15,0 3-2-15,0-2 1 16,-1-1 1-16,-2 0 1 16,0 3 0-16,-2-1-1 15,-1 2 2-15,-1-1 0 0,1 4-6 16,-1 2 0-16,-1 1 3 16,3 2-1-16,0 1-1 15,2 1 0-15,0 2 0 16,2 1-2-16,1-3 1 15,0 1 2-15,0-1 2 16,4-1 5-16,1-2 5 0,1-2 7 16,1-2-4-16,2-1-5 15,-3-3-2-15,3 0 2 16,0-3 7-16,0-6 5 16,1-4-3-16,-1-6-7 0,-2-6-8 15,-2-3 1-15,1-6-2 16,-3-2-1-16,-2-1-1 15,-1 1 1-15,-2 3-8 16,-6 2-9-16,0 4 0 16,-5 7 0-16,1 1 1 0,0 6-1 15,1 1 6-15,4 6 5 16,0 1 3-16,3 5-1 16,3 5-13-16,1 10-5 15,0 6 14-15,5 5 3 16,4 7 0-16,4 0 3 15,2 0 7-15,1-4 4 0,1-3-3 16,3-4-2-16,-3-3-4 16,0-2 1-16,1-3 0 15,-4-1-15-15,1-1-25 16,-4-1-41-16,1-5-38 0,-3-3-29 16,3-1-109-16,-4-5-99 15</inkml:trace>
  <inkml:trace contextRef="#ctx0" brushRef="#br0" timeOffset="31">5483 10422 286 0,'2'-8'346'0,"-1"1"-229"16,-1 3 2-16,0 0 1 0,0 1-46 15,-1 0-30-15,-4 6-10 16,-2-2-29-16,1 5 0 16,-4 3 2-16,2 1 2 15,0 0-2-15,2 1 2 16,1 0-5-16,4-2-5 0,1-1-3 16,6 0-2-16,6-1 4 15,5 2 6-15,1 3 1 16,2 2 12-16,-1 3 4 15,-1 4-10-15,-5 1 3 16,-3 0-5-16,-6 1 1 16,-4-2 4-16,0-2 6 0,-6-3 4 15,-5-3 1-15,-2-3-10 16,-2-4-8-16,0-4 0 16,-1-2-5-16,2-4-4 15,2-6-3-15,4-5 6 0,4-1-1 16,4-5-2-16,7-2 0 15,7-4 3-15,3-2 0 16,8-2 6-16,2-2-6 16,2 0 1-16,0-1-1 15,-2 4 0-15,-3-1 0 16,-5 6 1-16,-5 5-3 0,-5 3 4 16,-6 2 4-16,-3 4-4 15,-3 5 4-15,-7 5-4 16,-5 2-11-16,-1 10-2 15,-1 8 5-15,2 7 13 0,5 4-3 16,8-1-2-16,2 0-7 16,10-5-4-16,9-6 4 15,4-5 10-15,4-5-3 16,1 0-1-16,1-4-15 16,1 1-59-16,-8-3-102 0,1 0-248 15</inkml:trace>
  <inkml:trace contextRef="#ctx0" brushRef="#br0" timeOffset="32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33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34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35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36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37">4763 11978 757 0,'-1'-3'133'0,"1"0"-10"16,0 0-18-16,0 0-47 16,4 2-44-16,1 1-12 15,0-1-1-15,0-1 1 16,2 4-14-16,-2-1-51 0,0 2-36 16,-3 0-137-16,0 1-222 15</inkml:trace>
  <inkml:trace contextRef="#ctx0" brushRef="#br0" timeOffset="38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39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40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41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42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43">3780 13797 414 0,'-6'-12'61'0,"3"-1"-5"15,3 1 31-15,2 1-8 16,7 1-19-16,4 0-28 15,6 2-2-15,4 1-6 16,4 2 11-16,3 1-8 0,2 1-10 16,1 3-5-16,-1 0 14 15,-3 0 6-15,-2 7-12 16,-8 2-3-16,-5 2-8 16,-8 5 6-16,-5 1 16 0,-3 4 10 15,-10 2-19-15,-3 1-11 16,-2 3-4-16,-5 0-3 15,0 0 1-15,0 1-30 16,4-2-22-16,-4 2-29 16,-1-3-96-16,0 0-85 15,-3-4-295-15</inkml:trace>
  <inkml:trace contextRef="#ctx0" brushRef="#br0" timeOffset="44">9240 9910 727 0,'2'2'82'16,"-1"5"-40"-16,-1 13-14 15,0 10 8-15,0 13-28 16,-5 13 16-16,-2 8 25 16,0 3-6-16,-1 3 5 15,1 1-1-15,3-1-27 16,-1-2-10-16,1-2-3 0,2 1-3 16,0-2-2-16,1 0 1 15,0 0 0-15,1 3 0 16,-2 1 7-16,-1 2 1 15,0 4 1-15,-1-6-3 0,0 2 2 16,1-3 3-16,-1-4 0 16,1-4-5-16,2-3-3 15,0-2-3-15,-1 1-2 16,-1 0 0-16,1 2 2 16,-2 1 0-16,1 1-1 15,-2 2-1-15,0-2 0 0,0 0 0 16,-2-2-1-16,2-4 1 15,0 0 0-15,0-5 0 16,1 0-2-16,1-1-1 16,-1 0 5-16,2-1-3 0,2 3 2 15,-3-2 0-15,3 2 2 16,-1 0-3-16,0-1 2 16,1 1-3-16,0-3 0 15,0-2 1-15,0-1-1 16,0 1 1-16,0-3-2 15,0 2 1-15,0 0 1 0,0 3 1 16,0 1 3-16,-2 0 1 16,1 1-2-16,0-4-1 15,-2-2-1-15,2-2-1 16,0-3-1-16,0 2 0 16,-1-2 0-16,0 1 0 0,0 2 1 15,1 0 0-15,-1 1 0 16,1 1 1-16,1-2 2 15,0-1 2-15,0-3-3 16,0-1 0-16,0-3-3 0,0-2-2 16,3-1 5-16,-3-1-2 15,2-3-2-15,-2 0 8 16,0 1 0-16,0-1-3 16,0 1 1-16,1-1-4 15,0 1 4-15,-1-3-1 16,0 0-3-16,0-3 1 0,0-2-1 15,0-1 1-15,0-2 1 16,0-1 0-16,0-2-2 16,-2-1 3-16,1-2 1 15,0-3-8-15,0-2 3 16,1-2 1-16,-1 0-6 0,1-1-25 16,0-4-21-16,0-1-25 15,0-4-55-15,0-3-96 16,-1-5-157-16</inkml:trace>
  <inkml:trace contextRef="#ctx0" brushRef="#br0" timeOffset="45">6586 10818 77 0,'-1'-4'30'15,"-2"0"77"-15,2 1 26 16,0 1-18-16,1 0 39 0,-1 0-42 15,1 2-23-15,0 0-19 16,0 0-22-16,0 5-33 16,-2 4-15-16,2 2 1 15,0 3 2-15,-1 3 3 16,0 2-1-16,1 2 2 0,0 0 8 16,0 4-1-16,-1 0 2 15,0 1-2-15,0 1-2 16,-1 3-1-16,1-2-3 15,0 3-3-15,1 2-4 16,0 0 2-16,0 3-3 16,0-1 1-16,0 3 0 0,2-1-1 15,1 2 1-15,-3 0 0 16,0 1 1-16,0 1-1 16,-3 0 1-16,0 5 0 15,-1 0 1-15,0 0-2 16,-1 1 1-16,2-3-1 0,0 1-1 15,1-1 1-15,-2-1 0 16,0 0-2-16,0 3 4 16,0 0-3-16,-3 2 0 15,2 0 1-15,0 0 2 0,0-2 3 16,1-1 0-16,2-2 2 16,0 0-1-16,0-1-6 15,1 2 3-15,-1 0-5 16,-1 3 4-16,1 1 0 15,-1 0-3-15,-1-1 2 16,2-2-3-16,-1-2 3 0,2-1 0 16,1-9-3-16,0 1 2 15,0-3 0-15,0-3 2 16,0 1-3-16,0-1 4 16,0 5-1-16,-2-1-3 15,1 0 2-15,0 2-3 0,0-3 4 16,1-1-5-16,0-4 2 15,0-4 2-15,0-1-1 16,0-4 0-16,0-2 1 16,0-2-1-16,0 0 0 15,0 0 0-15,0 2-1 0,0-1 1 16,0-1-1-16,0 0 1 16,0-1 0-16,0-3-4 15,0-3 3-15,0-1 1 16,0 0 1-16,1-1-2 15,-1-1 5-15,1 2-4 0,1 1 5 16,-1 1 6-16,0 2-6 16,2 0-5-16,-2 1 0 15,0 0-1-15,0-3 3 16,1-1-4-16,0-1 1 16,-2-3 1-16,1 0-1 15,0 0 0-15,0-2 1 0,0 3 3 16,0 0 5-16,0-1-2 15,1 0-1-15,0 2-2 16,0 1 1-16,1 0-2 16,-1-1-3-16,0 0 2 0,0 0-3 15,1-1 1-15,-2-2 1 16,2 0 2-16,-1 1 5 16,0-1 5-16,2 0 4 15,1 1-14-15,-2 1 1 16,2 1-1-16,1 0 4 15,0 2 4-15,1-1 8 0,1 1-12 16,1-2 2-16,0-1-3 16,0-2 0-16,0 1 0 15,3-1 0-15,-4-2-2 16,3-1 0-16,1 0-1 0,2 2-3 16,2 0 0-16,-2 0 0 15,3 0 1-15,-1 2-3 16,4-2 3-16,-2 0-1 15,1-2 0-15,-2 0 1 16,2-2 0-16,3-3 0 16,-1-1-1-16,-1 2 0 0,2 1 1 15,0 1-1-15,0 1 0 16,-3 1 0-16,4 1 0 16,-2 1 0-16,0 0 0 15,0 0 0-15,1-1-2 16,-1-1 2-16,0 2 3 0,1-3-3 15,-3-1-2-15,1 1 2 16,3 1 0-16,-2 0 0 16,2 0 1-16,0 2 1 15,1-1-3-15,-1 1 1 0,3 1 1 16,-1 1-2-16,1 0 1 16,0-1 0-16,-1 0 0 15,-1-1 0-15,1 0-2 16,0 0 4-16,0 0-2 15,0 0 1-15,4-1-2 16,-2 1 2-16,3 0-1 0,2 0 0 16,1 0 0-16,-1 1 0 15,1-1-2-15,-1-1 4 16,1 1-4-16,-4-2 4 16,2 1-2-16,-1-1 1 15,-2 2-1-15,-1 0-1 0,0 0 2 16,-2 2-2-16,-1-1 1 15,1 1 0-15,-4-1 0 16,2-1 0-16,-1 1 0 16,0-2 0-16,-3 1 0 15,2-1-1-15,-2-2 2 0,-1 1-1 16,-1 1 1-16,-2-2-1 16,0 1 0-16,-2 1 1 15,-2 0-1-15,1 0 0 16,0 0 0-16,0 1 0 15,-1 0 0-15,2-2-2 16,1 2 4-16,1 0-4 0,0 0 5 16,0-2-6-16,0 0 3 15,-1 0 3-15,-1 0-2 16,-2 2-1-16,-1-3-2 16,1 1 5-16,-2 2-6 0,-1-1 6 15,2 1-3-15,-1-1-2 16,-1-1 3-16,1 2-3 15,1-2 3-15,-2 2-2 16,1 0 1-16,1 0 1 16,-2-1 1-16,2 1-2 15,-1-2-2-15,4 2 4 0,-3 0-4 16,1 0 2-16,-2 0 0 16,0-1 2-16,-2 1-3 15,-1-2 1-15,0 1 2 16,-2 0-2-16,-1-1 3 0,3 2-2 15,-1 0-4-15,1 2 2 16,1-1 2-16,0 2-2 16,0-2-2-16,0 1 5 15,0-2-1-15,-3 0 0 16,0 0-2-16,-3-2 3 0,0 2 0 16,1-4 1-16,-2 1-1 15,1-1-1-15,0 1 1 16,-1-1-2-16,1 1 0 15,0 1-1-15,-1 0 1 16,0-1 0-16,0 1-1 16,1-4 5-16,-1-2-5 0,1-2 3 15,-1-1-1-15,1-2-1 16,0 2-3-16,0-1 6 16,-1 1-3-16,1 0 0 15,0-1 1-15,-1 0 0 16,3-1-1-16,-3-1 1 0,2-3-1 15,0-2 0-15,0-1-3 16,0-3 6-16,0-2-4 16,0 2 0-16,-1-2 3 15,-1 0-2-15,2 1 1 16,-2 0-1-16,0 0 0 0,1-2 0 16,0 0 0-16,1-2-1 15,0-1-1-15,2-2 5 16,-1-3-3-16,1 2-1 15,-1-3 1-15,0-1 2 16,-1 1-3-16,0 0 1 0,-1 1-1 16,1 1 2-16,-1 0-1 15,1-1 0-15,1-1 0 16,0-2 0-16,1 0-1 16,0-3 2-16,1 0-1 15,-1 0-1-15,-1 0 1 0,1 3 1 16,-2 3-2-16,-1 0 2 15,1 2-1-15,-1 1 1 16,-1-1-2-16,1-2 1 16,-1 0 0-16,1 0 0 15,1-2 0-15,-1 0 0 0,2 3 1 16,-2 0-3-16,0-1 3 16,1 5 0-16,-2-2-2 15,1 2 1-15,0 1 1 16,0-1-2-16,-1 0 2 15,1 2-2-15,-1 0 2 16,0-1-2-16,0 2 3 0,0-1-2 16,-1-1-1-16,0 2 1 15,1-1 0-15,-2 0 0 16,2 2 0-16,-1-1 0 16,0 1-1-16,1 1 2 0,-1 1-1 15,0-1 0-15,-2 2 0 16,2-1-1-16,0 3 2 15,0-1-2-15,-1-1 2 16,1 1-2-16,-1 1 2 16,0 2-1-16,-1 0 0 15,0 1 0-15,-1 1 1 0,0-1-1 16,0 3 0-16,-2 1 2 16,2 1-4-16,-1 1 4 15,0 3-1-15,0-3-1 16,-2 2-3-16,2 2 7 15,0-2-4-15,0 2-4 0,0 0 7 16,0-1-6-16,-2 1 3 16,2 1 0-16,-1-1 4 15,-2 1-5-15,3 1-2 16,-3 0 3-16,2 2 2 16,-1 0-5-16,1-2 3 0,1 2-2 15,-2 0 1-15,2 0 1 16,0 0 0-16,0 1-1 15,0 0 2-15,0 1-2 16,-1-1 2-16,1 1-4 16,0 1 1-16,0-2 0 0,-1 1 1 15,1-3 3-15,-2 4-4 16,1-2 5-16,-1 0-6 16,0 0 4-16,-1 2-2 15,1-1 1-15,-1 1-1 16,0 0 0-16,-2-3 0 0,1 3 1 15,-1 0-1-15,-2-1 1 16,0 0 2-16,-1 0-6 16,-3 0 4-16,3-1 0 15,-4 0-1-15,-1 0 3 16,0 0-2-16,0 0 1 0,-3 0-2 16,0 1 1-16,-2 0 1 15,-1 0 1-15,-1 1-6 16,1 0 3-16,-3 1 2 15,-1 1-3-15,0-2-1 16,-1 1 1-16,-3 1 1 16,2-2 1-16,-2 3 0 0,0-3 1 15,1 0 0-15,1 2-1 16,-1-2 0-16,0 0 1 16,0 0-1-16,0 0 0 15,-1 0-1-15,-2 0 1 16,0 0-1-16,0 0 2 0,-1 0-1 15,0 0 0-15,1 0 0 16,2 0 1-16,2-2-1 16,0 0-1-16,2 1 1 15,0 0 0-15,0-1 0 16,-1-1 0-16,2 1 0 0,-3 0-1 16,1-2 1-16,0 1 0 15,-1 0 1-15,2-2 0 16,-2 3-1-16,1 1 1 15,1-2-1-15,-2 1 0 16,1 2-1-16,-1-1 3 0,0 1-2 16,2-1 0-16,1-2-1 15,1 1 1-15,3-2 4 16,-1 1-1-16,3-1 1 16,0 1 0-16,1-1-4 15,2 2-2-15,-1-2 5 0,1 2-2 16,1-1 0-16,1 0 0 15,2 1 2-15,-1 0 4 16,0 1-2-16,0-1 0 16,0 2 0-16,-1-2 0 15,0 2-4-15,-1-2-1 0,0 2 1 16,1 2-3-16,2 0 2 16,0-1-9-16,2-1-25 15,3-1-23-15,5-1-63 16,4-5-42-16,0-5-101 15,2-7-295-15</inkml:trace>
  <inkml:trace contextRef="#ctx0" brushRef="#br0" timeOffset="46">6815 10132 539 0,'-4'-3'138'0,"0"-1"-43"0,1 1 15 16,-1-2-14-16,0 0-47 16,0-4-2-16,0-4 1 15,0-6-14-15,1-5-15 16,1-5-8-16,0-2 2 0,-1-2 7 15,0 0-4-15,0 3 0 16,0 4 5-16,1 6-8 16,2 4-2-16,0 3-3 15,0 4 0-15,6 1-2 16,5-1-1-16,3 1 8 0,3 0 6 16,4-1-3-16,1 2-12 15,0 2 2-15,1 1-4 16,-2 1-3-16,-6 1 3 15,-1 2-2-15,-3-1-16 16,-4 2-18-16,-3 0 6 16,-1 1-18-16,-3 2-48 0,0 5-19 15,-9 1-114-15,-3 1-189 16</inkml:trace>
  <inkml:trace contextRef="#ctx0" brushRef="#br0" timeOffset="47">6843 10021 759 0,'19'-2'110'0,"1"-3"46"0,2-2-28 16,2-1-91-16,-2 0-29 16,-3 4-21-16,-1-1-19 15,-4 1 5-15,-2 0 1 16,-4 1-15-16,-1 0-6 15,-3-1 25-15,1 2 19 16,-3 1 3-16,2 0 0 0,1 4 7 16,2 8 22-16,-1 2 2 15,4 4-12-15,-4 3-14 16,1 0 1-16,-1-5 11 16,-2 0 1-16,2-7-17 15,-2-5-2-15,1-3-12 0,1-6-10 16,-1-7-28-16,0-4-125 15,-1-3-144-15,-3-2-40 16</inkml:trace>
  <inkml:trace contextRef="#ctx0" brushRef="#br0" timeOffset="48">7131 9950 328 0,'0'-10'201'15,"0"3"-67"-15,4 7-75 16,-2 3-22-16,1 2-2 0,0 5-31 16,0-1-36-16,5-4-124 15,1-5-271-15</inkml:trace>
  <inkml:trace contextRef="#ctx0" brushRef="#br0" timeOffset="49">7261 9750 482 0,'0'0'102'15,"0"0"-19"-15,0 0 31 16,0 0-10-16,0 0-1 16,0 0-13-16,0 0 15 15,5-129-35-15,-5 147-65 0,0 10-7 16,1 8 1-16,5 7 5 15,0 5-5-15,7 0 2 16,-2-4-2-16,2-5-31 16,0-6-11-16,0-7-17 15,-1-6-38-15,-1-9-96 0,-1-4-2 16,-1-5-29-16,-1-8-116 16</inkml:trace>
  <inkml:trace contextRef="#ctx0" brushRef="#br0" timeOffset="50">7471 9656 450 0,'4'-31'137'16,"1"9"-13"-16,-2 4-16 15,0 8 30-15,-3 6-25 16,0 5-30-16,0 9-32 0,0 13-51 16,-2 8 0-16,1 9-1 15,1 8-7-15,1 3-13 16,8-1 4-16,2-4 14 15,5-6 2-15,3-8 0 16,2-6 0-16,-1-5 1 16,0-6-14-16,-5-2-74 0,-2-2-99 15,-6-3-34-15,-4-3 7 16,-3-3 32-16</inkml:trace>
  <inkml:trace contextRef="#ctx0" brushRef="#br0" timeOffset="51">7540 9913 715 0,'27'-6'97'0,"0"3"3"0,-1-1-13 15,-2 3-71-15,-3-1-52 16,-7 1-20-16,-3 1 43 15,-4-3 9-15,-3-1 10 16,-4-1 17-16,0-1 24 0,-4 2-4 16,-1-1-4-16,-3 4-13 15,-1-1-8-15,0 5-9 16,0 6-8-16,-1 3-2 16,1 4 0-16,2-1 0 15,3 2 1-15,4-1-2 16,0-2-18-16,7-2-12 0,5-2 16 15,5-4 14-15,1 1-16 16,0 0-34-16,-2-3-99 16,-3 0-150-16</inkml:trace>
  <inkml:trace contextRef="#ctx0" brushRef="#br0" timeOffset="52">7745 9910 565 0,'-6'2'203'16,"1"3"-166"-16,-1 3-46 0,1 3-5 16,4-3 13-16,1 1 0 15,1-4-9-15,6 2 11 16,3-2 1-16,3 0 12 16,-3 2 28-16,2 1 23 0,-1-2-9 15,-2 1-45-15,-3 2-7 16,-2-2-3-16,-3 2-16 15,-1-3-12-15,0-2 23 16,0-4 8-16,1-6 4 16,8-8-3-16,7-10-3 15,9-7 7-15,8-4 27 16,7 0 36-16,2-1 0 0,-1 7-58 16,-5 4-117-16,-10 9-212 15</inkml:trace>
  <inkml:trace contextRef="#ctx0" brushRef="#br0" timeOffset="53">6869 10484 826 0,'27'-3'65'0,"15"-8"11"16,16-5 71-16,21-7-24 16,18-5-53-16,17-3-26 15,9-5-16-15,7-1-23 16,3-4-36-16,-4 4-114 16,-7-1-81-16,-7 4 9 0,-7 0-121 15</inkml:trace>
  <inkml:trace contextRef="#ctx0" brushRef="#br0" timeOffset="54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55">4789 12101 343 0,'-16'6'90'15,"16"-6"-16"-15,0 0-13 0,0 0-25 16,0 0-11-16,0 0-47 15,0 0-36-15,-1-6 72 16,0 7-23-16,1 0-50 16,0 0 10-16,0 2 4 15,0-4-8-15,0-2-78 0</inkml:trace>
  <inkml:trace contextRef="#ctx0" brushRef="#br0" timeOffset="56">4751 12109 356 0,'-3'1'60'16,"0"1"-9"-16,1-2-46 0,0 0-9 16,2 0-19-16,-2 0-16 15,1 2-39-15,0-2-61 16</inkml:trace>
  <inkml:trace contextRef="#ctx0" brushRef="#br0" timeOffset="57">4751 12109 184 0,'-20'-6'96'0,"20"6"-28"16,0 0-66-16,0 0-7 16,0 0-14-16,0 0 20 15,0 0 43-15,-16-5-23 0,16 4-41 16,0 1-91-16,0 0-27 16</inkml:trace>
  <inkml:trace contextRef="#ctx0" brushRef="#br0" timeOffset="58">4694 12100 69 0,'-2'2'16'16,"2"-1"-30"-16,-1-1 2 16</inkml:trace>
  <inkml:trace contextRef="#ctx0" brushRef="#br0" timeOffset="59">4694 12100 9 0,'-17'1'94'0,"17"-1"-68"0,0 0-48 16,0 0 28-16,0 0 6 16,0 0-6-16,0 0-35 15</inkml:trace>
  <inkml:trace contextRef="#ctx0" brushRef="#br0" timeOffset="60">4658 12103 270 0,'0'0'90'15,"0"0"-49"-15,0 0-5 16,0 0-23-16,0 0-11 0,0 0-13 16,0 0-69-16,-12 1-62 15,12-1 65-15,0 0 9 16</inkml:trace>
  <inkml:trace contextRef="#ctx0" brushRef="#br0" timeOffset="61">4658 12103 27 0,'-8'11'181'0,"8"-11"-94"0,0 0-41 15,0 0-25-15,0 0-14 16,0 0-5-16,0 0-4 16,-14 4 2-16,14-4 3 15,0 0 0-15,0 0-10 16,1-2-45-16,3 2-70 0,0 0-72 15</inkml:trace>
  <inkml:trace contextRef="#ctx0" brushRef="#br0" timeOffset="62">4689 12101 97 0,'3'-2'57'0,"0"0"62"15,-3 1 4-15,1 1-79 16,-1 0-3-16,0 1 14 15,0 0-42-15,0 1-31 16,0-1-3-16,-1 0-86 0,1-2-113 16</inkml:trace>
  <inkml:trace contextRef="#ctx0" brushRef="#br0" timeOffset="63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64">4679 12133 156 0,'2'-2'60'0,"-2"4"19"16,0-1-1-16,0 2-35 15,0-3-9-15,0 3-9 16,0 0-6-16,0 0-15 0,0-2-7 16,2 2-16-16,2-3-14 15,-2 2-17-15,3-4 2 16,-2 0-39-16,1-1-32 16</inkml:trace>
  <inkml:trace contextRef="#ctx0" brushRef="#br0" timeOffset="65">4679 12133 208 0,'46'-4'0'16,"-46"4"-4"-16,0 0-31 16,0 0-9-16,0 0-61 15</inkml:trace>
  <inkml:trace contextRef="#ctx0" brushRef="#br0" timeOffset="66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67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68">4866 11847 324 0,'0'0'-7'16,"0"0"25"-16,0 0 25 15,0-1-10-15,0 1-21 0,0 0-15 16,0 0-14-16,0-2-20 16,0 2-33-16,0 0-2 15,0-1 15-15,0 1 52 16,0-2 6-16,0 2-48 15,0-1-66-15</inkml:trace>
  <inkml:trace contextRef="#ctx0" brushRef="#br0" timeOffset="69">4866 11847 69 0,'-5'-7'97'0,"5"7"-5"16,0 0-25-16,0 0 2 15,0 0 11-15,0 0-7 16,0 0-29-16,-34-12-7 16,34 10-55-16,0 0-45 15,0 0-62-15,0 2 12 0,0-1-55 16</inkml:trace>
  <inkml:trace contextRef="#ctx0" brushRef="#br0" timeOffset="70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71">4927 11972 324 0,'0'-1'85'16,"0"1"-7"-16,0 1 13 16,-1-1-44-16,0 2-47 15,0-1-6-15,0 2 8 0,1-3 15 16,-1 3-6-16,1-3-6 15,0 1-36-15,0 0-72 16,0 0-14-16,0 0-136 16</inkml:trace>
  <inkml:trace contextRef="#ctx0" brushRef="#br0" timeOffset="72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73">4820 12276 84 0,'-2'2'198'0,"-2"2"-134"16,0-2-18-16,4 3-25 15,0-3-17-15,-2 3-3 16,2-2-15-16,0 1-49 15,0-2-61-15,0-1-26 0</inkml:trace>
  <inkml:trace contextRef="#ctx0" brushRef="#br0" timeOffset="74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75">4746 12372 53 0,'1'0'80'15,"0"-3"-5"-15,-1 0-58 16,1 1-16-16,0 0-2 16,-1 1-29-16,0 0-93 0</inkml:trace>
  <inkml:trace contextRef="#ctx0" brushRef="#br0" timeOffset="76">4806 12316 254 0,'-2'-1'78'16,"0"0"-23"-16,-1 1 33 15,1 2-21-15,-1 0-79 16,1 2 18-16,0 2-38 16,0 1-41-16,-2-2-49 0,3-1-59 15</inkml:trace>
  <inkml:trace contextRef="#ctx0" brushRef="#br0" timeOffset="77">4768 12381 412 0,'-4'3'13'16,"2"0"-10"-16,1-3 5 16,1 2 0-16,0-4-19 15,1-1-24-15,3 1-2 0,0 1-17 16,-1-1-18 0</inkml:trace>
  <inkml:trace contextRef="#ctx0" brushRef="#br0" timeOffset="78">4768 12381 177 0</inkml:trace>
  <inkml:trace contextRef="#ctx0" brushRef="#br0" timeOffset="79">3095 15552 249 0,'-3'-12'327'0,"-3"1"-200"0,1-5-48 16,3-1-32-16,1-4-29 15,-1-4 4-15,0 0 29 16,2-4 3-16,0 1-13 15,0-3-10-15,4 2-5 0,-1-2 9 16,2-3-9-16,3-1 11 16,-1-7 1-16,2-2-7 15,2-4-6-15,2-4-5 16,0 1-10-16,1-1-7 16,-3 4-2-16,-1 0 1 0,0 4 1 15,-1 1 1-15,-3 0 7 16,4 2 1-16,-3-3 2 15,4 1-3-15,1 0-7 16,-1-2-3-16,1 2 0 16,2-1-1-16,-4 1 1 15,0 0-1-15,0 1 1 0,0 2-1 16,-4 0 0-16,1-1 2 16,3 2-2-16,-2 1 1 15,1-4-1-15,1 3-1 16,1-4 2-16,1 0-2 0,1-1 2 15,-1 0-1 1,2 1 0-16,-3 4 0 0,-1 1 3 16,0 1-4-16,-1 3 1 15,-4 2 0-15,5-1 2 16,-2-1 0-16,2-2-4 16,5-3 2-16,1-2 2 0,5 0-4 15,-3-2 4-15,5 1-1 16,-2 2-1-16,-1 3 0 15,-4 2 1-15,-2 3-1 16,2 2 1-16,-4 1 0 16,2-1 0-16,0-2-1 0,4-2 2 15,2-4 1-15,4-2 4 16,3-2 3-16,2-2-1 16,1 2-1-16,3 2 0 15,0 2 0-15,-2 5-3 16,-3 2-5-16,0 4 2 0,-3 3-3 15,-6 3 5-15,2-1-6 16,-1 2 2-16,-2 1 3 16,0 4-3-16,-5 1 2 15,-4 4-4-15,-3 1 4 16,-4 5-1-16,-2 2 0 0,0 0 3 16,-1 2-3-16,-5 0-20 15,-1 6-38-15,0-1-34 16,-1 1-43-16,0-2-33 15,-1-1-88-15,2-2-61 16</inkml:trace>
  <inkml:trace contextRef="#ctx0" brushRef="#br0" timeOffset="80">4082 12353 556 0,'15'-18'146'15,"2"1"-6"-15,-1 2 4 16,1 5-86-16,-5 6-48 16,-1 2 8-16,0 2 10 15,-1 4-14-15,-3 5 0 16,2 5 4-16,-4 0-5 0,1 5-7 16,-3 5-2-16,-3 2 0 15,0 5-1-15,-5 3 1 16,-4 1-1-16,-3 3 0 15,1 0-47-15,-1 1-65 0,-1-1-132 16,-2-1-178-16</inkml:trace>
  <inkml:trace contextRef="#ctx0" brushRef="#br0" timeOffset="81">8128 10343 545 0,'-3'1'121'16,"0"-2"-61"-16,0-3-2 15,0 1 14-15,-1-1-51 16,-1 3 5-16,-1-2 43 0,-1 3-15 16,-3 5-26-16,-4 4-11 15,1 0 2-15,-4 3 13 16,1-1-7-16,0 2-6 16,2-3-4-16,2 2-7 15,4-1-3-15,2-1 1 16,4 0 0-16,2 1 4 0,5 0-2 15,7-1-3-15,6-1 0 16,3-2 1-16,1 0 0 16,1-1 0-16,-1-2 1 15,-6 1 2-15,-2-1-4 16,-6 1 1-16,-4 2 12 0,-4 1 13 16,0-1 9-16,-7 1-6 15,-4 0-6-15,-5 0-13 16,-6-1-9-16,2-1-4 15,-3 0-4-15,2-2-28 16,2 0-4-16,3-3-2 16,7-1-9-16,3 1-33 0,3-1-48 15,3-6-111-15,1-2-262 16</inkml:trace>
  <inkml:trace contextRef="#ctx0" brushRef="#br0" timeOffset="82">8230 10081 707 0,'0'-2'131'0,"0"4"-14"16,2 3-60-16,4 5-3 0,0 3-6 16,3 4 4-16,2 6-21 15,1 3-7-15,0 2-4 16,2 1 2-16,-3 0-6 16,-2-2-3-16,-1 1 5 15,-2-2 3-15,-4-2-6 0,1-2-5 16,-2-1-6-16,-1-4 0 15,0-6-3-15,0-2-2 16,0-5 1-16,0-3 1 16,0-3-3-16,0-8 7 15,0-4 3-15,4-4 6 0,0-2-2 16,2-2 3-16,4-4-3 16,0 2-4-16,1 3 2 15,0 1 6-15,0 3 7 16,0 9-2-16,-1 3-13 15,-2 5-6-15,0 5-5 0,0 6 7 16,-2 4-1-16,-1 0 1 16,0 1-1-16,-3-2-1 15,1-2 3-15,0-2-5 16,-1-3-5-16,2-2-7 16,-1-2-10-16,0-1-10 0,2-1 0 15,0-2-4-15,0-4-5 16,4-3-2-16,-2-3 8 15,2-3-6-15,-2-4 3 16,2-3 11-16,0 1 4 16,-2-2 14-16,0 3 9 15,-1 1 1-15,-1 5 18 0,-3 4 34 16,0 4 8-16,-1 3-7 16,-1 6-34-16,0 7-13 15,0 3 0-15,0 2 3 16,0 2 1-16,0 0-7 15,0-2-3-15,1-5 1 0,1-2-2 16,1-5 0-16,0-3-1 16,0-1 8-16,-1-2 3 15,2-4 3-15,0 0-7 16,0 2-5-16,2 1-1 16,0 2 4-16,1-1-2 0,3 4-2 15,-1-1 0-15,0-1 0 16,1-1-12-16,-2-2-4 15,-1-5 8-15,-1-4-21 16,-2 1-51-16,0-5-57 16,-2-2-126-16,-1-1-75 0</inkml:trace>
  <inkml:trace contextRef="#ctx0" brushRef="#br0" timeOffset="83">8753 10019 618 0,'1'-1'150'15,"-1"-2"-21"-15,0 0-19 16,0 3-25-16,0 0-37 0,0 6-22 16,-1 5-10-16,-2 4 5 15,1 6 3-15,-1 2-7 16,1 4-4-16,1-2 7 15,1-3-3-15,0-3-13 16,3-7-7-16,3-8-3 0,2-4 7 16,1-8 7-16,1-10 32 15,-1-7 5-15,3-6-11 16,-3-6-8-16,0-7-5 16,-1-3 3-16,-4-7-2 15,-3-1-14-15,-1-4-4 16,-5 3-4-16,-4 3 1 0,2 6-3 15,-1 9-2-15,1 8 3 16,0 10 5-16,1 8-5 16,-1 8-4-16,0 6-13 15,1 8 4-15,0 6 5 0,4 10-8 16,1 7-7-16,1 3-3 16,7 6 11-16,2-4 6 15,2 1 3-15,3-4 8 16,1-6-2-16,2-8-1 15,0-7-3-15,2-7 6 16,0-5-3-16,0-7 8 0,-1-5 3 16,-2-5 8-16,-3 1-5 15,-2-2 2-15,-4 5 7 16,-3 3 9-16,-2 7-10 16,-1 3-25-16,-1 11-11 15,0 5 22-15,0 2-3 0,0 1-2 16,0 0-4-16,5-5-1 15,1-3 0-15,0-8-3 16,3-2-2-16,3-5 10 16,-1-3 4-16,-1-5 5 15,2-6 0-15,-3-1 2 0,0-4 2 16,-2 0 4-16,-5 1 5 16,-2 0-9-16,0 4-3 15,-6 4-11-15,-2 7-18 16,-1 3-8-16,-1 3-2 15,0 3-7-15,4 3-14 16,0-1-10-16,3-3 11 0,3-1 16 16,4-3-7-16,5-3 40 15,5-5 3-15,2 0 16 16,3-1 9-16,-1 1 3 16,2 2 5-16,-5 3 5 15,0 2-14-15,-4 2-19 0,-1 0-10 16,-5 6-7-16,-1 1 8 15,-3 0 2-15,-1 3 4 16,0-3-3-16,0-5-3 16,0 2-4-16,0-3-6 0,0 0-11 15,3-2 1-15,-1-2 12 16,2 1 4-16,1 1 1 16,1 2 15-16,0 5-4 15,-1 2-7-15,1 2 0 16,1 0-1-16,0-1 3 15,0-4-5-15,0-4-8 0,1-2-2 16,2-4 20-16,-2-8-1 16,0-3 3-16,-2 0 11 15,0-4 7-15,-3-2-3 16,1 2-5-16,0-1-8 16,2 2-9-16,2 1-7 0,5 1-2 15,3 4 3-15,7 0 0 16,3 1 2-16,5 0 1 15,3-1-1-15,2 1-14 16,-1 3-39-16,-1 2-121 16,-5-1-154-16,0 2-353 0</inkml:trace>
  <inkml:trace contextRef="#ctx0" brushRef="#br0" timeOffset="84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85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86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87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  <inkml:trace contextRef="#ctx0" brushRef="#br0" timeOffset="88">5533 14059 111 0,'0'2'6'0,"0"1"6"15,0-1 28-15,0 1 24 0,0-1 4 16,0 1-11-16,0 0-4 16,0 1 1-16,-2-1 3 15,0 0 7-15,0 1 1 16,2-1-32-16,0 0-18 16,0-2-7-16,0 1 4 0,0-1 17 15,0 0 16-15,-2 0 14 16,2-1 9-16,0-1 3 15,0 1-15-15,0 0-16 16,0 0-12-16,0-2-4 16,-2-1-4-16,2 3 0 0,0-4-1 15,0-3 4-15,0-2 3 16,-1-2-3-16,0-4 2 16,-1-3-2-16,-1-6-1 15,-1-2-6-15,-3-5-9 16,1-2 0-16,-3 3 11 15,1-1 1-15,1 1 6 0,-1 6-2 16,-1 3 0-16,2 4-3 16,0 3-7-16,2 1-2 15,1 2-7-15,0 3-3 16,2 2-1-16,2 1 0 16,0 4-2-16,0-2-9 0,5 4-48 15,0 7-39-15,0 2-13 16,-2 3-34-16,-1 3-75 15,-2 3-59-15,-3-1-121 16</inkml:trace>
  <inkml:trace contextRef="#ctx0" brushRef="#br0" timeOffset="89">5375 13881 492 0,'-8'-10'10'16,"2"0"101"-16,2-2-17 16,1 0-25-16,1-2-13 15,2 0 7-15,0-2-13 16,0 0 2-16,3-3 0 0,2 1-9 16,0-1-2-16,4 1-5 15,-1 1 0-15,0 3-5 16,-2 4 4-16,2 2-2 15,-2 4-17-15,1 2-8 16,2 2-5-16,3 2 0 0,2 3 6 16,5 2-3-16,2 2 0 15,3 0 0-15,2 0 6 16,3 1 13-16,-2 0-1 16,-2-1-12-16,-5 0-4 15,-3-1-7-15,-6 0 1 16,0-1-1-16,-2 0-1 0,-4 0 2 15,3-2-3-15,-2 2-40 16,3 0-36-16,-2 0-35 16,0-1-74-16,-2 0-123 15,1-1-317-15</inkml:trace>
  <inkml:trace contextRef="#ctx0" brushRef="#br0" timeOffset="90">6389 14073 347 0,'0'3'41'0,"0"-5"-3"0,2 2 19 15,-1 0 5-15,0 2-16 16,-1-1 6-16,0-1 16 15,0 0-18-15,0 1-11 16,0-1 4-16,1-1-4 16,1-2-1-16,1-5-3 0,2 0-2 15,1-3 0-15,4-4-5 16,-2-3 0-16,4-3-9 16,0 0-5-16,-1 0 12 15,-1-2 1-15,1 3 0 16,-3 2-11-16,-2 0 2 0,2 3-5 15,0-1-5-15,-2 2-1 16,-1 3 5-16,1 3-9 16,-2 0 3-16,-2 4-1 15,-1-1-3-15,1 4 0 16,-2 0-2-16,0-1 2 0,0 2 0 16,0-1-6-16,2 2-50 15,-2 5-59-15,1 0-14 16,-1 2-79-16,-3-1-46 15,-3 1-108-15</inkml:trace>
  <inkml:trace contextRef="#ctx0" brushRef="#br0" timeOffset="91">6436 13812 495 0,'0'-13'49'0,"4"-2"56"15,3 0 4-15,5-1-23 16,2-1-9-16,1 0 8 0,0 3-21 16,-1 0-6-16,-2 6-15 15,-3 2-21-15,-1 3-7 16,0 2-9-16,-1 2-8 15,2 5 4-15,2 3 1 16,1-1-3-16,2 3 6 0,0 1-3 16,2 1 3-16,-1 0 3 15,-1 0 5-15,-3 0-3 16,-3 1-4-16,-2-1-4 16,0-1 0-16,-3-1-1 15,0 1 1-15,0 0-1 0,2-2-23 16,-1-1-45-16,3 0-22 15,0 0-20-15,0-5-75 16,-2-2-33-16,0-1-274 16</inkml:trace>
  <inkml:trace contextRef="#ctx0" brushRef="#br0" timeOffset="92">9226 9997 237 0,'-1'-2'74'0,"-1"0"-7"15,1-1-13-15,1 0 15 16,0 3 17-16,0-5-2 16,0 1-15-16,0 0-9 0,3-1-13 15,0-1 9-15,1 0-18 16,3-2-1-16,-1-1 4 15,2-3-9-15,0-1-4 16,1-2 0-16,-1 0 5 16,-1-1-1-16,-2 0-1 0,0-1-9 15,-3-1-3-15,0 0-6 16,1-3-3-16,0-1-7 16,1-3-2-16,1-3 0 15,-2 0-1-15,-1 1 3 16,-2-1 0-16,0 1 7 0,-1 4 0 15,-3 1 9-15,-2-2-5 16,2 2-8-16,1-2-7 16,-1 0 0-16,2-1-1 15,1 1 0-15,0 0 0 0,1 4 0 16,0 2 0-16,0 6 0 16,0 2 1-16,0 6 1 15,0 1-2-15,0 1-4 16,0 2-2-16,1 0-5 15,2 0-38-15,-1 0-11 16,2 0-5-16,-2 4-12 0,0 3-36 16,-2 0-30-16,0 1-98 15,-5 2-288-15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in="-2.14748E9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16.5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47 124 711 0,'0'2'50'0,"0"0"-59"0,0 6 15 16,0 3 51-16,0 1 2 15,2 1-13-15,1-1 9 16,-1 0-16-16,0-1-7 16,1-1-13-16,1 1-4 15,2 4-5-15,-4 3 5 16,0 4 1-16,-1 4-4 0,-1 3 1 16,0 4 2-16,0 1 9 15,0 2-13-15,-2-2-5 16,1 0-2-16,1 1-4 15,0-3 0-15,0 1 0 0,0 1 2 16,0 1-3-16,0 3 4 16,1 1-3-16,-1 2-2 15,0 2 1-15,0-1-1 16,0 1 5-16,0 0-4 16,2-1-4-16,-2-2 4 15,2 4 0-15,-2 0 0 0,0 4 1 16,0 1-3-16,-2 2 1 15,-1 0 2-15,-1 1-1 16,-1-2 2-16,2-3 0 16,2 0-2-16,1-2 0 15,0 1 3-15,0-1-6 0,0 3-17 16,-2 2 0-16,0 0 15 16,-2 1 6-16,-1 0 0 15,0 2 2-15,3-1 1 16,-3-5 1-16,3-1-3 0,2-4 0 15,-2-5-2-15,2-1 1 16,0-1-1-16,0 0-1 16,0-1-8-16,0 1-1 15,0 0 11-15,0-2-1 16,2 0 0-16,1-2 4 16,1-3-2-16,-2-2 3 0,2-5-5 15,-1-2 0-15,2-5-3 16,1-3 0-16,-1-2 3 15,3-1-2-15,-2-1 8 16,5-1 7-16,1 1-1 16,-1-1-3-16,5 1-2 0,-2 0 2 15,4 0-1-15,2-3-3 16,-1 0-1-16,4-2 2 16,-5-1-4-16,6 1 2 15,-1-4-1-15,-1 2-1 16,3-1 0-16,1 1-1 0,3 0 0 15,-4 1 1-15,2 1-1 16,1-1-1-16,-1 2 4 16,0-3 6-16,2 3-1 15,1-1-8-15,-1 0 1 16,2-1 2-16,0 0-5 0,0-1 3 16,1-1 2-16,1 2-5 15,-1 0 5-15,0 0-3 16,2 2 2-16,-5-3 3 15,3 2 4-15,0-2-1 16,-1-1-5-16,-2 0-3 16,3-1 2-16,1 0-1 0,-2 1-1 15,3 1 1-15,1 0 0 16,1 1-1-16,1 1 3 16,0 0 2-16,-1-2-2 15,-2 2-1-15,1 0-2 16,-4-1-2-16,-1 0 5 0,-2 0-3 15,-2-1 1-15,-1-2-1 16,0 1 0-16,-4-1-1 16,0 2 4-16,-4-2-3 15,0 2 0-15,-2 0 0 16,-2 0 1-16,1 0-1 0,-2 0 0 16,-1 0 0-16,2-2 0 15,-2 1 1-15,-1-2 1 16,1 3-2-16,-1-2 2 15,-1-1-1-15,0 1 3 16,0 1 2-16,0 0-1 0,-2 1-1 16,5-2-2-16,0 2-2 15,-1 0 0-15,3 0 0 16,-1 0 1-16,1 0-1 16,1-1 0-16,-1-1 1 15,0 2-1-15,0-3 1 0,2 2-1 16,-3-2-1-16,4 0 1 15,-3 2 3-15,3-3-1 16,-1 1 0-16,1 0-1 16,-2 1 1-16,-1-1-3 15,-3 0 1-15,-3 2 1 0,-1-2 1 16,-2 1-1-16,-2 1 0 16,1-1 2-16,-2 0-1 15,0 1-2-15,-2-1 7 16,1-1-5-16,-1 0 5 15,0-2-3-15,0 1 2 0,0-4-1 16,0 2 1-16,-1-2 3 16,-1-3 3-16,0-1 0 15,-1 0-2-15,2-2-4 16,1 0 0-16,0-3-8 16,0-1 2-16,0-1 2 0,4-3-2 15,-2 0 0-15,1-4 1 16,0 0-1-16,2-2 1 15,-3 1 0-15,1-1 0 16,-1-1 2-16,1 1-3 16,1-1 2-16,-2 0-2 0,0-3 1 15,0-2 0-15,0-1-1 16,1-2 2-16,-1-1-4 16,0 0 3-16,0-2 1 15,-1 2-1-15,1 0-3 16,-1 1 3-16,0-2 1 15,-1 0 3-15,0-3-1 0,2-2-1 16,-2 0-1-16,0 0 0 16,0-1 1-16,0-1-3 15,0 0-1-15,0 1 2 16,0-1-1-16,0 0 0 16,0 0 0-16,0-2 1 0,0 1-1 15,0 0-1-15,1-1 5 16,0-1-5-16,2-1 3 15,-1 1-1-15,0 1 1 16,-1-1-5-16,-1 3 4 0,1 3 1 16,-1 0-4-16,0 2 5 15,-1 1-5-15,-1 0 3 16,1 3-2-16,-1-2 4 16,-1 1-6-16,1 1 3 15,0 1-1-15,1 3 2 16,0-1-2-16,-1 3 0 0,-1 2-1 15,-3-1 0-15,1 5 0 16,-2 0 3-16,0 3-1 16,-1 2 1-16,1 4-1 15,-1 1-1-15,2 3 2 16,-4 0-2-16,0 3 0 0,0 1-2 16,-2 2 0-16,-1 0-1 15,-4 1 6-15,5 1-5 16,-6 0 1-16,3 2 2 15,-4 0-1-15,2 0 2 16,-1 2-2-16,0-2 1 0,0 1 3 16,-1 1-3-16,0-2 0 15,-2 2-2-15,1 2-1 16,-3-1-1-16,0 1 2 16,-1-2 2-16,-5 0 1 15,0 2 0-15,-2-2 0 0,-1 0 1 16,-1-2-2-16,0 2 2 15,-2 0 0-15,1 2-3 16,0-2 1-16,-1 1 0 16,1 0 0-16,-4 1 1 15,2-1-2-15,0-1 2 0,-2 3-1 16,-1 0 1-16,2 0-1 16,0 0-2-16,-2 0 3 15,1 0-1-15,-1 0 0 16,1 0 0-16,-2 0-1 15,1 0 0-15,-3 1 2 0,2-1 0 16,2 0-1-16,-2 0 0 16,6-1 1-16,-2 2-2 15,-1-2 2-15,3 2-1 16,-3-2 0-16,3 0 0 16,-2 2-2-16,-1-2 4 0,3 1-3 15,-1-1 1-15,3-1 3 16,1 0-2-16,2 1-1 15,0-2 2-15,4-2-2 16,2 1-2-16,4 0-15 16,0-1-30-16,7-1-30 15,5 2-45-15,5 0-63 0,2 0-127 16</inkml:trace>
  <inkml:trace contextRef="#ctx0" brushRef="#br0" timeOffset="1">810 671 356 0,'5'-18'68'15,"1"3"-40"-15,-2 0 22 16,-2 3 6-16,1 1-7 15,-1 4-16-15,-2 2 20 16,0 0 11-16,0 2-10 0,0 3 8 16,-4 0-11-16,-1 0-22 15,-3 7-14-15,-1 2 2 16,-3 3 0-16,-1 4-4 16,-4 6-2-16,1 4 2 15,-1 7 8-15,-2 3-9 0,-1 3-2 16,4 6-4-16,-2 2 1 15,3 1-2-15,1 0-5 16,1 0 1-16,2 2 0 16,0-2-1-16,6 2-2 15,0 2 4-15,4 0 1 0,1 3 2 16,0 1 1-16,0 0-1 16,0 0-2-16,3-4 1 15,2 0 3-15,2-4-4 16,3-3-4-16,2-6-1 15,4 0 1-15,-2-6 2 0,1 1 0 16,1-4 1-16,-2 2 0 16,3-2 1-16,-6-1-2 15,1-1 4-15,2-2-1 16,-1-1-1-16,1-5-1 16,-1-3 1-16,4-2 1 0,0-5 6 15,1 0 6-15,-3-4 6 16,6 0-1-16,-3 0-17 15,2 0-2-15,0 0-1 16,-2-3 1-16,2 1-1 16,-3-1 2-16,2-1 6 0,1-2 3 15,0-4 4-15,4-2 2 16,-1-2 6-16,0-1-4 16,2 0-11-16,0 2-8 15,0 1-1-15,-4 1 1 16,2 3-3-16,-3-3 5 0,2-2-3 15,1-2 1-15,-1-6 1 16,2 1 1-16,1-5-1 16,0 0-2-16,-2 1 2 15,0 1 2-15,-2 1-5 16,-1 3 2-16,-6 2-3 16,-1-1 9-16,0-2 3 0,-2 0 10 15,3-4-4-15,-3-4-6 16,4-2-5-16,-1-3-1 15,1-2 1-15,-1 3 3 16,-1 1-3-16,-4 3 1 0,1 1 2 16,-2 1 3-16,-3 1 2 15,-1-4-3-15,2 0-5 16,-1-4-1-16,-2-2-2 16,1-1 0-16,-2-2-1 15,-2 0 0-15,0 3-1 16,0 0 1-16,0 2 2 0,-5 0 4 15,0 0 2-15,-1-1-3 16,0-2-4-16,-1-1 0 16,-1-3-2-16,0-2 0 15,0 0 0-15,1 1-1 16,0-1 1-16,-1 4 1 0,0 1 0 16,-3 3 0-16,-1 2-2 15,-3 0 4-15,0-1-2 16,-1 2 0-16,-1-4-2 15,0 1-3-15,2-2-7 16,-2 1 6-16,5 1 4 0,-6 1 2 16,3 4-3-16,-3-1 2 15,0 4 0-15,-6 2 1 16,-1 1-3-16,-2 0-4 16,-4 2 4-16,0 1 2 15,-1 3-7-15,-4 1 4 16,-1 3-6-16,1 1 7 0,-2 4-9 15,-1 2 2-15,2 2-14 16,4 7-21-16,0 2-31 16,6 6-45-16,2 2-21 15,1 3-122-15,8 0-159 16</inkml:trace>
  <inkml:trace contextRef="#ctx0" brushRef="#br0" timeOffset="2">937 970 549 0,'0'-4'88'0,"0"-1"-37"0,-4 4 36 15,2-1-26-15,-4 2-18 16,2-2-9-16,-5 1 3 16,1 4-4-16,-6-3 9 15,-3 4-2-15,-2 2-11 0,0 0-8 16,-3 2-9-16,-1-1 0 15,5 3-6-15,-2-1-5 16,4 0 0-16,1 0-1 16,3-1-2-16,4-1-1 15,1-2 6-15,2 0-2 0,3-1 7 16,2 1-4-16,0 1-7 16,-2 1 1-16,2 0 4 15,2 2-3-15,2 0 2 16,3 1 2-16,3 0-1 15,2-1-2-15,0-1 5 0,4-1 3 16,4 0 1-16,-2-3-1 16,4 1 2-16,0-4-2 15,5 1 0-15,0-3 0 16,0 0-1-16,0-3-2 16,0 0-1-16,-4 0-1 15,-2-1-1-15,-1 0 0 0,-3-2 3 16,-2 1-2-16,-1-1 4 15,-2 0-2-15,1-4 1 16,-4 3-2-16,-3-3 0 16,-2 1 2-16,-2-1 6 0,-2-2 6 15,-3 0 1-15,-4-2-10 16,-6 0-3-16,-1 3 0 16,-3-1 1-16,-1 3 6 15,2 2-3-15,-4 3-10 16,0 5-4-16,2 3-11 15,-2 7-41-15,4 2-46 0,3 0-38 16,6 1-104-16,1-2-132 16</inkml:trace>
  <inkml:trace contextRef="#ctx0" brushRef="#br0" timeOffset="3">1350 949 457 0,'-5'-1'212'15,"-3"-2"-152"-15,1 3 19 16,-2-3 11-16,0 3-8 0,2 1-47 15,-1 1 5-15,3 0 0 16,-4-1-2-16,4 2-15 16,-4 1 0-16,-2 3-7 15,0 2 2-15,-2-2 1 16,2 4 2-16,-1-3-4 16,2 1-12-16,3 1-6 0,0-1 1 15,5 2-1-15,1-1-3 16,1 0 0-16,1 1 2 15,6 0 2-15,0-1 0 16,5-2 0-16,0-1 1 0,1 1-1 16,2-3-1-16,2-1 5 15,1-2-4-15,3 0 1 16,-2-2 0-16,2 1 1 16,-4 1-1-16,2-1-1 15,-3-1 3-15,-1-1-1 0,-1-2 0 16,-3 3-1-16,1-4 2 15,-1-2-2-15,0 0 1 16,0-2 0-16,-3 1 0 16,-1 0 1-16,-2-2 1 15,-1 0 10-15,-2 1 6 16,-2-3-7-16,0 3-5 0,-4-5 0 16,-2 3-2-16,-1-1 0 15,-2 0-2-15,-2 0 0 16,0 1 1-16,-2 1-2 15,-1 1 6-15,-1 2 4 16,-2 2 2-16,-5 2-11 0,0 1-3 16,-2 1 0-16,1 5-5 15,5 3-47-15,0 2-36 16,3 0-48-16,5 1-99 16,1-1-163-16</inkml:trace>
  <inkml:trace contextRef="#ctx0" brushRef="#br0" timeOffset="4">1334 1036 19 0,'-2'-3'634'0,"0"-2"-552"16,-2 1 34-16,4 1 62 16,0 0-50-16,-1 1-56 0,1-2-26 15,0 2-8-15,0 0-18 16,3 0-15-16,1 1-9 16,-2-1 4-16,1 4-9 15,0-2-47-15,0 5-61 16,-3 1-108-16,0-2-198 0</inkml:trace>
  <inkml:trace contextRef="#ctx0" brushRef="#br0" timeOffset="5">924 1064 555 0,'0'-5'104'0,"0"-1"31"16,0 1 25-16,0 0-59 0,0 3-37 16,0-2-17-16,-1 3 2 15,1 0-17-15,-2 1-24 16,2-1-6-16,0-1-1 16,0 3-5-16,0-1 2 15,0 0-3-15,0 1 3 0,0 0 0 16,0 0-12-16,0 0-30 15,0 1-7-15,0 1-5 16,2 1-35-16,-2-1-97 16,0 1-149-16</inkml:trace>
  <inkml:trace contextRef="#ctx0" brushRef="#br0" timeOffset="6">762 903 403 0,'6'-8'151'16,"-2"-2"-134"-16,-1-1 28 15,3 0 35-15,0 0-33 16,1 1-32-16,-2 2-1 0,-2 1-9 16,-1 4 3-16,2 0 13 15,-2 2 19-15,0 2-18 16,1 2-8-16,3 1 7 15,2-2-5-15,4 1-4 16,1-5-3-16,2-2 2 0,0-3-5 16,-1-2-3-16,-2 1-1 15,-5 4 0-15,-1 1 0 16,-5 3 13-16,1 0 13 16,3 0-3-16,-3 3-13 15,5-3-7-15,4 0-1 0,5-2 1 16,0-6-1-16,3-3-1 15,-2 1-6-15,-2 2-5 16,-3 1 5-16,-5 5 4 16,0 3 3-16,-5 2 1 15,1 4-3-15,3 1-1 0,1-2 1 16,4-4-3 0,2 0 1-16,5-4-2 0,2-3 0 15,-4-2 1-15,0 1 0 16,-4 1-1-16,-2 3-12 15,-5 2-36-15,-3 0-78 16,0 5-47-16,-1-2-207 0</inkml:trace>
  <inkml:trace contextRef="#ctx0" brushRef="#br0" timeOffset="7">1310 748 627 0,'-3'-3'31'0,"1"0"14"0,2 0 14 16,0 3-15-16,0-1-14 16,2 1-9-16,0-3 24 15,1 4 5-15,6-1 4 16,-3 3-19-16,2-1-17 16,2-1-13-16,4 2-3 0,-1 1-1 15,1-1 0-15,1 0 1 16,2-1-1-16,0 0 0 15,3-2 1-15,-4 1-2 16,2-1 2-16,-2 2-3 16,1-1-1-16,-6 2-15 15,0 3-13-15,1 0 16 0,-2 1 10 16,-3-1-6-16,2-2-74 16,-3 0-34-16,1 2 12 15,-4-1 0-15,0-2 12 16,0 0 24-16,-1-1-26 15</inkml:trace>
  <inkml:trace contextRef="#ctx0" brushRef="#br0" timeOffset="8">1071 1205 351 0,'0'0'79'16,"0"-3"2"-16,-2 3 26 15,-2 6-37-15,0 0-5 0,0 3-10 16,-2 3 15-16,-1 1-6 16,-1 3 0-16,-4-1-7 15,1 1-13-15,-9-1-3 16,0-1-13-16,-5-1 0 16,-2-2 6-16,0-2-4 0,1-2-1 15,-1-4-11-15,7 0-11 16,1-2-4-16,3-2-9 15,7-1-34-15,4-2-43 16,3 0-55-16,0-1-122 16,2-1-116-16</inkml:trace>
  <inkml:trace contextRef="#ctx0" brushRef="#br0" timeOffset="9">1259 1246 416 0,'-2'-3'68'0,"0"1"16"15,2 2-15-15,0-2-7 16,0 5-17-16,3 3-22 15,4 5 69-15,0 0-9 0,4 4-12 16,3-1-11-16,5 0-15 16,0-3 0-16,7-4-7 15,1-2-6-15,-1-5-13 16,1 1-8-16,2-3-6 16,-2-2-2-16,-2 0-1 0,-5-2-71 15,-1-1-170-15,-7-1-489 16</inkml:trace>
  <inkml:trace contextRef="#ctx0" brushRef="#br0" timeOffset="10">512 1364 177 0,'0'2'114'0,"0"-1"-66"15,0 0-16-15,0 2 10 16,0 0 15-16,-1 2 0 0,1-3 8 16,-2 2-14-16,0-4-9 15,0 2-2-15,-1-2-15 16,1 2-12-16,0-3-5 15,-1-5 2-15,-1-2 2 16,0-3 8-16,1-4 1 0,-3-3-3 16,2-2 2-16,0 1-6 15,0-1-1-15,-1 2-5 16,2 3-1-16,0 2-3 16,-1 4 2-16,1 4 10 15,0 3 5-15,3 1 2 16,-1 4-18-16,1 4-13 0,0 3 5 15,0 0-1-15,1-2-2 16,1-2 7-16,-1-3-5 16,-1-10-14-16,0-8 32 15,0-6 13-15,-2-8-11 16,-2-6-6-16,-2-3 13 16,2 1 8-16,0 1 15 0,0 5-23 15,1 8-15-15,1 6-5 16,1 6 1-16,-1 5 0 15,2 5 10-15,0 3-7 16,0 3-17-16,0 3 9 0,2 0 2 16,1-1 1-16,2-5-8 15,-3-4-15-15,1-6 3 16,-1-11 22-16,0-4-1 16,-2-5 2-16,0-1-5 15,0 1 6-15,0 1 4 16,-1 7 1-16,-1 4 1 0,1 6 2 15,-1 4-2-15,2 4 2 16,0 1-7-16,0 2-22 16,4 1 9-16,3 0 5 15,4-8-5-15,0-8-3 0,5-8 12 16,-3-7 0-16,-1-5-2 16,0-3 1-16,-3 7 2 15,-3 5 0-15,-3 5 4 16,-1 10 0-16,-2 7-1 15,3 3 9-15,-1 9-17 0,2-2-8 16,3 0 8-16,2-3-9 16,3-3-15-16,-1-7 14 15,1-8 14-15,3-6-1 16,-4 1 0-16,-1-1 0 16,-3 5-2-16,-2 4 3 15,-3 4-1-15,0 3 3 0,-2 4 2 16,2-1-8-16,0-1-8 15,3-2-1-15,3-3 8 16,5-6 2-16,2-3 1 16,5-5 0-16,-4 1-1 15,1 2 0-15,-4 5-1 0,-1 7 0 16,-5 3-2-16,-1 6-8 16,0 4 14-16,1 0-4 15,-1-3 2-15,2-3-9 16,-1-2-12-16,3-8 23 15,-1-4-1-15,1-4 3 0,-2 0-3 16,2 3 2-16,-3 3-4 16,1 3 2-16,-4 4-4 15,3 4-4-15,3-2 5 16,0 0 3-16,3-1-3 16,1-3 0-16,0-3 2 15,2 0-1-15,-5-1 2 0,1 4-2 16,0 0 0-16,-4 6-1 15,2 0-3-15,1 3 1 16,2 3 3-16,0-4 1 16,3 0-4-16,0-4-2 0,2-6 1 15,0-3 5-15,0-2 0 16,-2 1 0-16,-3 3-1 16,-3 3 0-16,2 4-2 15,-5 4-6-15,1 6 2 16,0 1 6-16,4-1-3 0,2-6-7 15,6-2-17-15,0-6 20 16,4-7 10-16,1-1-1 16,-2-1 0-16,-2 6-1 15,-2 5-3-15,-4 5 2 16,-1 7-2-16,-3 7 1 16,-1 1 1-16,2-1 4 0,-1-2-1 15,2-3-3-15,1-4-3 16,3-5-1-16,2-4 7 15,3-4 4-15,-3-1-2 16,2 0-5-16,-3 2 1 16,1 3-1-16,0 3-1 0,-3 3 1 15,2 4-2-15,-4 4 2 16,-1 2-2-16,2 2 3 16,-4-3 2-16,1 2-1 15,-2-1-2-15,-1-2-2 16,1-1-14-16,-2 0-12 0,-1 2-4 15,1 4 17-15,-2 3 10 16,2 3 4-16,-5 3 2 16,-1 4 1-16,-1-1-1 15,0-2-1-15,-1-5 1 16,0-2 1-16,0-5-1 0,2-4-2 16,0 0 1-16,0 2 0 15,0 2 3-15,-1 4 11 16,-1 6 0-16,2 2-6 15,-2 2-5-15,3-2 1 16,0-2-2-16,2-7-2 16,0-2-2-16,1-5-1 0,-2-2 0 15,0-1 4-15,-1 5-2 16,-3 6-15-16,0 8 10 16,-4 8 4-16,-3 8 4 15,-3 2-1-15,-2 0-1 16,2-2 0-16,2-4-1 0,-3-11 3 15,6-4-2-15,3-8 0 16,-2-4 2-16,3-4-1 16,1-3-3-16,0-2-8 15,0 3-27-15,3-1 20 16,1-1 5-16,-1 2-83 0,0 0-12 16,1-1 66-16,0 0-19 15,-4-4-140-15</inkml:trace>
  <inkml:trace contextRef="#ctx0" brushRef="#br0" timeOffset="11">1723 1101 610 0,'-3'2'202'16,"1"-2"-144"-16,0-5-65 0,0-4-167 15,2-3-38-15,0-3-25 16,0-4 111-16,4 0 96 16,-2 0 19-16</inkml:trace>
  <inkml:trace contextRef="#ctx0" brushRef="#br0" timeOffset="12">1727 971 338 0,'0'0'180'0,"0"0"-63"15,0 0-51-15,0 0-33 16,0 0-30-16,0 0-3 16,0 0-6-16,4-102-83 15,-6 75-295-15</inkml:trace>
  <inkml:trace contextRef="#ctx0" brushRef="#br0" timeOffset="13">1687 771 593 0,'0'0'134'16,"0"0"-37"-16,0 0-69 15,0 0-21-15,0 0 2 16,0 0-5-16,0 0-55 16,34-122-118-16,-30 100-94 0</inkml:trace>
  <inkml:trace contextRef="#ctx0" brushRef="#br0" timeOffset="14">1726 555 450 0,'0'0'168'15,"0"0"-89"-15,0 0-34 16,0 0-27-16,0 0-12 0,0 0-9 15,0 0-27-15,-53-77 11 16,38 67 1-16,0 0-12 16,0 0 3-16,3 1 20 15,0 0 7-15,3 2 8 16,1 0 36-16,3 1 2 0,0 3-11 16,0 1-5-16,2 0 1 15,0 5-30-15,-2-2-5 16,2 2 10-16,-2-1-2 15,-2 0 1-15,1-2-1 16,-1 2-1-16,0-4-3 0,-5-3-16 16,3-1-5-16,1-3 19 15,1-1 1-15,3 0 0 16,-4 2-2-16,3 2 3 16,-4 5 3-16,0 1 1 15,-7 5-17-15,-1 4-1 0,-2-1-21 16,-1 0 0-16,1-3-2 15,2-4 8-15,2-1 10 16,1-2 16-16,3-2 5 16,-1-1 0-16,1 4-1 15,3-2 1-15,-3 4-12 16,1 2-25-16,-2 2 19 0,3 1 22 16,-2-2-3-16,2-2 0 15,2 0-2-15,2-3-1 16,2-6-4-16,2-4 10 15,1 0-11-15,-2-3 2 16,2 1-4-16,-4 1-30 0,-3 1 26 16,0 2 32-16,-2 1 38 15,-5 4-9-15,1 0-8 16,-4 4-19-16,1 5-22 16,-4 6 15-16,2 3-4 15,-4 5-5-15,2 1-6 0,-1 2 1 16,1-1-5-16,1-3-14 15,3-1-26-15,1-7-49 16,3-4-11-16,3-3 16 16,2-3 10-16,3 0 35 15,2-1 86-15,-2 0 1 0,2 1-1 16,-2 2 27-16,-3 4-39 16,1 2-16-16,-6 5-10 15,-2-1 6-15,1 2-7 16,-2-3-7-16,0 0-57 15,2-4 10-15,-1-4 47 16,4 0 5-16,1-3 4 0,1 1 9 16,2-1-9-16,0 5-7 15,1 1-17-15,-4 2 24 16,2 0 21-16,-2 5-13 16,-1-1-7-16,-3 3-1 15,-1 2 4-15,-3 1-6 0,0 4-7 16,-5 1-1-16,2 1 4 15,-2 1 6-15,5 0 0 16,4-3-10-16,3-4-5 16,4-1-13-16,6-3-18 0,0-3-35 15,3 0 19-15,0 0 20 16,0 0-63-16</inkml:trace>
  <inkml:trace contextRef="#ctx0" brushRef="#br0" timeOffset="15">533 970 277 0,'-8'16'30'16,"0"3"28"-16,0 3-45 16,-1 0-27-16,4-4-25 15,1-5-76-15,2-7-66 16</inkml:trace>
  <inkml:trace contextRef="#ctx0" brushRef="#br0" timeOffset="16">498 983 416 0,'-9'5'21'0,"0"-2"22"0,-1-1-16 15,1 0-11-15,3-2 3 16,-1-3-16-16,5-4 27 16,2-8-43-16,1-5-6 15,7-3 17-15,3-5 2 16,3-2 0-16,1 0 1 0,1 2 31 15,-2 4 19-15,1 7-11 16,-8 5-31-16,-3 7-7 16,-2 4-1-16,-2 5 29 15,-4 4 19-15,-3 1-39 16,0-2-5-16,0-1-2 16,3-6 1-16,0-1-3 0,4-6 3 15,0-7-3-15,6-4-1 16,6-5 1-16,1-1-3 15,2-2 2-15,1 1 1 16,2 0 13-16,2 1 11 0,-3 0-3 16,2 2-10-16,-1 0-10 15,0 0 0-15,2-3-1 16,2 1-1-16,2-2-10 16,4-1-2-16,2-3-4 0,1 0-7 15,3 3-2 1,-4 1 2-16,-2 7 15 0,-3 5 4 15,-3 6-33-15,-4 7-18 16,-3-2 50-16,0 3 4 16,2 0-9-16,3-4-23 15,1-7 3-15,3-1-47 16,2-2 43-16,-1-3 15 0,2 2 10 16,2 0 9-16,-1 5 11 15,-1 2 1-15,0 6-10 16,-4 3-2-16,-4 5 0 15,-5 5-12-15,-5 1-1 16,-3 1 8-16,-3-2 6 0,-1 1 9 16,3-5 12-16,-3 0-3 15,0-2 0-15,0 1-7 16,2 0-10-16,3 1 2 16,-2 1-4-16,3 0-5 0,-2 1-165 15</inkml:trace>
  <inkml:trace contextRef="#ctx0" brushRef="#br0" timeOffset="17">562 1637 544 0,'-13'12'-21'0,"5"-6"28"16,5-4-7-16,3-7-110 15,4-5 120-15,5-2-3 0,-2 3 4 16,1 4 3-16,0 3-13 15,-2 9-8-15,-6 11-12 16,0 7 47-16,-2 3 34 16,-4 0-7-16,1-2-39 15,4-6-15-15,1-9-44 16,3-5-91-16,6-4 26 0,-2-2 85 16,-1-2 25-16,-4-1-120 15,-1 3 97-15,-1 7 196 16,0 2-61-16,0 0-20 15,3-1-10-15,3-3-31 16,1-2-60-16,3-3-4 0,3-1 23 16,-1-5-3-16,-4 3-2 15,1 2-42-15,-1 5-42 16,-6 12 37-16,-2 4 38 16,0 7 8-16,-2-2 40 15,-2-3-18-15,4-4-21 0,2-8-7 16,7-9-51-16,4-2-7 15,0-9 34-15,2 1 22 16,-2 2-69-16,-5 6 45 16,-4 2 37-16,-4 11 80 15,0 5 23-15,0 1-29 0,-4-3-3 16,2-4-40-16,2-3-39 16,0-8-25-16,6-2-18 15,-1-1 51-15,3-3-28 16,-5 2-11-16,2 3-20 15,-1 2 40-15,-4 6 5 16,0 4 59-16,0 1-26 0,2-4-9 16,2-3-12-16,3-4-66 15,1-1 21-15,4-6 2 16,-3 3-49-16,-2 1 46 16,1 3 43-16,-3 5 50 15,4 5 12-15,-1 6-36 0,3 0-25 16,3-1-1-16,4-3-5 15,2-3-23-15,3-8-3 16,-5-3 20-16,6-2 7 16,-7-5 0-16,0 0-4 15,-4 1-16-15,-2 4 14 0,0 1 4 16,0 4 13-16,0 5 21 16,1 1-16-16,0 0-15 15,2-3-1-15,0-3-3 16,0 0 1-16,-2-4 3 15,-1-2-1-15,-1 0 0 0,-5 0-2 16,1 2 0-16,0 2 5 16,-1-2 42-16,4 1-11 15,-1-1-31-15,4 1 1 16,2-4-4-16,-2 0-18 16,1 0-42-16,-3 1 9 15,1-1 16-15,-4 4 13 0,2-2 18 16,2 1 10-16,-2-2 24 15,3 0-6-15,2-2-17 16,1-2-7-16,2-2-3 16,-1 0-14-16,1-3-32 0,0-1-109 15,0 0-31-15,-1-1-35 16</inkml:trace>
  <inkml:trace contextRef="#ctx0" brushRef="#br0" timeOffset="18">1475 1911 251 0,'0'-9'99'0,"0"2"-20"16,0 3 11-16,0 4 29 0,2 4-40 15,5 5-93-15,-3 1 14 16,5 0-30-16,-2 1 5 16,1-8 8-16,0-2 0 15,-1-7 15-15,-1-7 3 16,0-5-41-16,-4-5-92 0,1-2 31 16,-3-2-95-16</inkml:trace>
  <inkml:trace contextRef="#ctx0" brushRef="#br0" timeOffset="19">1544 1651 409 0,'-2'-5'118'16,"0"2"-10"-16,2 2-73 0,0 2-40 15,0 7-31-15,0 1 51 16,0-1-13-16,2 3-1 16,2-2 3-16,5-2-4 15,-3-3-7-15,3-1-55 0,3-2-9 16,-3 1-62-16,2-4-148 15</inkml:trace>
  <inkml:trace contextRef="#ctx0" brushRef="#br0" timeOffset="20">1638 1614 551 0,'-10'-13'89'0,"2"3"-10"0,-3 2-14 15,8 6 29-15,1 6 2 16,2 13-91-16,0 8-2 15,0 6 2-15,2 4-3 16,3 1 3-16,4-6-3 0,-1-6-8 16,2-8-29-16,1-5-51 15,-5-4 2-15,1-3 34 16,-5-1-5-16,-2 0-67 16,-4-6-80-16</inkml:trace>
  <inkml:trace contextRef="#ctx0" brushRef="#br0" timeOffset="21">1459 1780 677 0,'-11'16'71'0,"2"-1"-36"0,3 1-17 16,4-2-24-16,2-5-77 16,0-4-117-16,0-5-170 15</inkml:trace>
  <inkml:trace contextRef="#ctx0" brushRef="#br0" timeOffset="22">1443 1793 179 0,'0'0'620'0,"0"0"-527"15,0 0-9-15,0 0-72 16,0 0-11-16,0 0-61 16,0 0-50-16,-69 102-7 0,67-101-98 15,2-5-123-15</inkml:trace>
  <inkml:trace contextRef="#ctx0" brushRef="#br0" timeOffset="23">1350 1929 451 0,'0'0'172'0,"0"0"-85"0,0 0-10 15,0 0-51-15,0 0-26 16,0 0-41-16,0 0-20 16,-45 105 72-16,40-117-6 15,-1-1-43-15,-4-1-91 16,2 3 86-16,-3 4 50 0,-2 5-21 15,0 3 0-15,-1 7 51 16,-4 7 22-16,-1 7-16 16,2 0 0-16,1 2-12 15,1-6-25-15,2-4-3 16,3-8 1-16,4-5-8 16,2-2-47-16,-1-11-65 0,3 0-62 15</inkml:trace>
  <inkml:trace contextRef="#ctx0" brushRef="#br0" timeOffset="24">1046 2030 423 0,'-17'6'179'0,"-4"7"-69"0,-1 1-48 16,1-1-32-16,-1-2-25 15,3-5-4-15,3-3-4 16,2-4-21-16,5-3-23 16,3-10-20-16,1-3-81 15,4-4-73-15,0-2-25 16,1-1 216-16,-1 3 12 0,-2 3 32 15,-4 4 198-15,0 6-30 16,-3 3-20-16,1 3-63 16,-3-1-58-16,4-2-28 15,3-2-9-15,-1-4-1 16,4-5-19-16,2-3-9 0,0-1 10 16,0 1 2-16,0 5-1 15,0 0-11-15,-3 6 26 16,-8 5 46-16,1 2 32 15,0 2-17-15,-4 0-14 16,5 4-19-16,0 0-14 16,1-2-11-16,7-3-4 0,1-1-19 15,0-4-41-15,1-6 10 16,5-4 24-16,1 0-7 16,-2-2 3-16,-3 2-5 15,-2 5-24-15,0 3 57 0,-7 5 34 16,-7 3 20-16,1 2-19 15,-3 5-14-15,3 1-9 16,2-1-7-16,0-2-3 16,6-3-3-16,3-1-26 15,2-4-13-15,0-5-2 0,2-4 5 16,3 0-25-16,4-4 1 16,-5 2-7-16,-1-1-50 15,-2 4 53-15,-1 1 68 16,-4 2 56-16,-9 3 65 15,-1 0-45-15,-4-1-10 16,-2 3-17-16,3-1 0 0,3 1-32 16,1 0-10-16,6 0 9 15,1 1 22-15,5-2 8 16,1-1-28-16,0 1-23 16,2 0-18-16,3 1-38 0,-1 0-8 15,-1 4 24-15,-2 6 34 16,-1 2 11-16,0 1 5 15,-2 3 28-15,2-4-4 16,0-3-21-16,3-5-14 16,8-3-76-16,3-11 22 15,2-4-25-15,-2-1-31 0,-2 4-50 16,-5 3 70-16,-7 8 88 16,-2 4 182-16,-10 11 12 15,-8 7-31-15,-2 6-66 16,1 0-55-16,2-1-21 15,-1 0-1-15,9-6-12 0,7-5-26 16,4-4-117-16,3-3-104 16</inkml:trace>
  <inkml:trace contextRef="#ctx0" brushRef="#br0" timeOffset="25">597 1824 210 0,'6'21'95'0,"-6"6"28"15,-4 2 20-15,-2 1-31 0,0-2-45 16,3-4-41-16,3-8-24 15,7-5-19-15,9-9-96 16,4-4-10-16,4-2-6 16,7-3 50-16,3 1 32 0,-4 2 14 15,-1 4 50-15,-4 6 87 16,-8 5-21-16,-6 5 47 16,-4-2 10-16,-3-1-41 15,-4-2-35-15,2-4-41 16,1-6-33-16,5-3 7 0,4-3 14 15,3-1-6-15,4 0-3 16,2 2-1-16,0 2-2 16,1 2 1-16,-5 8-1 15,-1 1 0-15,-3 1 2 16,-2-2 0-16,-3-1 10 16,-1-1 12-16,1-4 1 0,-2-2-18 15,1-1-3-15,1 1 2 16,0-1-2-16,-2 1-7 15,3 7-14-15,-3 9-4 16,0 5 5-16,0 2 2 0,1-1 17 16,2-3 2-16,3-7-5 15,1-7-13-15,5-9 16 16,4-12-2-16,5-8 1 16,3-6 2-16,2-1-1 15,-3 0-7-15,-2 5-7 0,-8 7 7 16,-4 9 4-16,-5 10-1 15,-7 4 6-15,-2 8 37 16,-1 4-10-16,0 0-22 16,-1-3-4-16,0-6-6 15,1-2-6-15,1-4-6 16,8-2-20-16,0-4 23 0,8 0 6 16,1 2-3-16,1-1 5 15,3 3 0-15,2 0-10 16,-5 0-18-16,0 0 24 15,-1-2 8-15,-7-3-2 16,-2-2-4-16,-3-2-33 0,-1-1 5 16,-4-1 16-16,-1 1-3 15,0 0 17-15,0 5 3 16,0 2-1-16,0 1 0 16,0 2 2-16,0-1 5 15,0 2-6-15,0-3-4 0,0-1 22 16,0-3 19-16,1-4-25 15,2-4-8-15,3-1 4 16,0-4-7-16,1 0-18 16,1 1-39-16,-2 5 30 15,-2 2 23-15,-1 5 17 0,0 2 44 16,0 4-18-16,-1-1-34 16,1-1-7-16,0-1-6 15,3-4-29-15,0-4 2 16,1-3 15-16,0-6-38 15,-1 0-143-15,-2-2-146 16</inkml:trace>
  <inkml:trace contextRef="#ctx0" brushRef="#br0" timeOffset="26">1673 1674 0 0,'-5'4'525'16,"1"4"-402"-16,0 1-51 0,4 0-45 16,0-3-25-16,0-3-36 0,4-3-70 15,1-4 43-15,1-7 44 16,-2-2 22-16,-2-4 4 15,-2 3 5-15,0 1 16 16,0 2 30-16,-2 5 21 16,-2 3-1-16,2 0-12 0,2 6-55 15,-2 3-12-15,2 4 0 16,0 2-10-16,0 2-22 16,0 1-2-16,0 0-4 15,0 2 26-15,-3-3 12 16,0 3-2-16,-2-1 7 15,-2 3-4-15,1 3 0 0,-6 4-15 16,2 3-76-16,-1 3 3 16,1 0 2-16,-1 0-4 15,0-3 6-15,-1-5 31 16,1-6 59-16,-1-5-5 16,2-5-178-16</inkml:trace>
  <inkml:trace contextRef="#ctx0" brushRef="#br0" timeOffset="27">1441 2068 215 0,'-27'13'269'15,"-1"4"-135"-15,-5 2-95 16,2-1-26-16,1 0-5 16,1-4-6-16,5-6-13 0,3-4-27 15,4-4-35-15,4-5-29 16,3-3-39-16,1 2 28 16,-2 1 115-16,-2 4 93 15,-4 7 24-15,-5 7-29 16,-2 6-44-16,-6 2 17 0,1-1 0 15,3-4-32-15,4-3-27 16,2-9-1-16,7-4-3 16,6-6-22-16,1-11-31 15,2 1 27-15,3-1 27 16,-2-1-20-16,-1 3-98 0,-2 4 88 16,-1 5 56-16,-5 1 41 15,-1 2 1-15,0 0-29 16,-3 1-2-16,2-2 1 15,-1-2-21-15,2-2-11 16,1-3 4-16,2-3-8 0,3-4-10 16,2-1-22-16,3 0-28 15,2 1 30-15,-2 5 30 16,2 4 58-16,0 3 21 16,-2 6 9-16,2 1-38 15,0 3-56-15,0 5-4 16,0-2-26-16,0 0 1 0,2 2-21 15,1-3-5-15,1-1 14 16,2-1-9-16,-1-3-139 16</inkml:trace>
  <inkml:trace contextRef="#ctx0" brushRef="#br0" timeOffset="28">1187 2116 481 0,'-8'22'47'15,"0"-5"-42"-15,2-4-4 0,0-5-44 16,0-4 31-16,-1-3 4 16,1-3 44-16,-1-5-12 15,-1-1-26-15,-1-4-42 16,-2-1-13-16,-2-2 6 0,-4-1-132 15</inkml:trace>
  <inkml:trace contextRef="#ctx0" brushRef="#br0" timeOffset="29">952 2061 363 0,'-15'10'22'16,"-1"1"22"-16,1-1 23 16,3-3-12-16,0-2 27 0,4-4-47 15,2-1-45-15,2-6-15 16,-1-2 4-16,2-3 7 15,1-1-37-15,0 1 42 16,0 3 13-16,-2 4 13 16,0 4 81-16,-2 9 3 0,0 11-53 15,1 4-30-15,1 5-14 16,4-1-2-16,0-1-1 16,6-7-24-16,6-6-42 15,1-7-8-15,1-6 17 16,2-2 23-16,1-2 21 15,-3-4-39-15,6-1-189 0</inkml:trace>
  <inkml:trace contextRef="#ctx0" brushRef="#br0" timeOffset="30">1777 963 686 0,'0'1'207'0,"0"3"-165"0,-3-1 44 16,2-1-10-16,-1-4-47 15,0-9-29-15,2-7-59 16,0-7-21-16,0-5-22 16,-3-4-10-16,0 4 15 0,0 3-9 15,-5 8 44-15,1 8 48 16,-6 5 45-16,-1 3 92 15,0 4-19-15,-1 2-47 16,-1-1-10-16,3-2 18 16,2-5-47-16,2-8-19 15,7-8-70-15,2 0-60 0,0-2-29 16,0 4-6-16,0 7-244 16</inkml:trace>
  <inkml:trace contextRef="#ctx0" brushRef="#br0" timeOffset="31">1591 686 524 0,'-14'11'145'15,"6"-7"-55"-15,5-4-75 0,3-9-60 16,3-9-23-16,5-1 38 16,0-1 37-16,-2 1 29 15,-2 5 15-15,-4 7-44 16,-2 7 60-16,-7 0 70 0,-2 8-84 16,4-1-46-16,-1-3-8 15,5-4-30-15,3 0-113 16,0-11 41-16,5-1 105 15,3-5 1-15,-2 2 23 16,2 4 26-16,-4 2 40 16,-1 4-4-16,-1 3-43 0,-2 1 18 15,0 0 7-15,0 1-53 16,0-3-16-16,5-1-37 16,7-8-48-16,2-3 38 15,4-3 30-15,4 0 12 0,-1 2 2 16,-2 2 1-16,-5 7-1 15,-4 4 2-15,-5 2 2 16,-3 0 20-16,-2 2 33 16,0 0-18-16,0 0-25 15,-1 1-7-15,0-5-37 16,-4 1-43-16,2-5 29 0,-1-2 35 16,1-2 3-16,1 0 6 15,-2 2 0-15,1 2 3 16,-2 4 1-16,-4 3 35 15,-3 6-20-15,-4 5-20 16,-2 2-5-16,0-1 11 0,1-1-12 16,5-5-18-16,3-3 25 15,0-2 2-15,2-4 0 16,1-2-1-16,-1-1-5 16,0-1-22-16,-2 1-14 15,3 0-23-15,-1-1-18 16,1 3-17-16,-1 0-27 0,-1 1 50 15,-2 0 76-15,3-3 102 16,-4-2 42-16,1 0-59 16,2-4-65-16,3-1-17 15,3-3 4-15,2-4 22 16,3 0 7-16,5-2-1 0,-1 1-12 16,3 2-16-16,-2 5-3 15,-6 4-3-15,-2 7 5 16,-4 3 59-16,-5 6-10 15,-7 5-36-15,1-1-8 0,1-1 3 16,1-2-11-16,1-2-19 16,6-5-23-16,2 0 15 15,3-2 2-15,1-2-6 16,-2 0 10-16,0 2 14 16,-2 2-2-16,-1 0-2 0,-7 2 4 15,-2 3-33-15,-2 0-24 16,-2-1 31-16,-5-1-10 15,1-2-24-15,3-1 35 16,2 1 36-16,-2 0 30 16,0 4 41-16,0 2-2 15,-4 3 0-15,0 1-16 0,4-2-15 16,1 0-33-16,1-2-10 16,5-5-33-16,3-2-67 15,-1 3 30-15,0-2 55 16,-2 2 15-16,-3 7-1 0,-3 4 43 15,-6 6-11-15,1 3-14 16,-1-4-14-16,2 0-17 16,1-6-53-16,4-3-13 15,2-6-29-15,3-1 46 16,-1 0 53-16,-8 5 18 16,-5 5 59-16,-4 8 1 0,-8 9 6 15,-5 3 26-15,2 1-47 16,-4 0-50-16,7-9-41 15,5-9-73-15,5-10-132 16</inkml:trace>
  <inkml:trace contextRef="#ctx0" brushRef="#br0" timeOffset="32">1061 1235 247 0,'0'0'36'0,"0"0"-55"15,-4 0 17-15,2 1 7 0,-2-1 10 16,1 0 16-16,1 0 29 16,-2 0-17-16,0 0-13 15,1 2 1-15,1-1-13 16,-4 5-12-16,-1 2-8 15,0 5 1-15,-2-2-3 0,-4 4 2 16,2-2 0-16,0 0 2 16,1-3 0-16,1-3 1 15,2-3-2-15,5-2 3 16,2-2 3-16,0-4 9 16,1-3-15-16,5-2 1 15,-1-1 0-15,4-2 1 0,-4 4 5 16,-1-1 22-16,0 3 11 15,-2 2-2-15,-2 0 0 16,0 4-2-16,0-1-6 16,-4 2-5-16,-1 2-8 0,1 3-14 15,-5 1-2-15,2 1-5 16,-3 0-2-16,1 1 4 16,-1-2 3-16,1-2 0 15,3 0 1-15,-3-2 0 16,6-3-1-16,1 0 2 15,-1-3-2-15,3-5-3 0,0 0-16 16,0-2 5-16,3 2 12 16,-3 1 2-16,0 1 0 15,0 2 4-15,0 2 9 16,-3 2 6-16,0-1 7 16,-2 2-11-16,-3 5-13 15,1 0-4-15,-3 2-3 0,-1 3 3 16,3-3 2-16,-2-2 0 15,3-1-1-15,3-4 2 16,2 2 1-16,2-4-5 16,0-5-25-16,0 0 15 0,1-4 6 15,2-1 2-15,-1 1-9 16,1 1 9-16,-3 1 5 16,0 2 8-16,0 3 21 15,-3 2 6-15,-2 0-3 16,0 3-9-16,-3 2-21 0,-2 2-4 15,3 1-7-15,-4-2 5 16,1-2 2-16,2-2 3 16,1-1 0-16,3-4-2 15,0-3-14-15,0-1-4 16,3-1 12-16,-1 3 6 0,2 0-3 16,0 2 2-16,0 4 2 15,0-3-1-15,0 6-3 16,-1-3 3-16,-2 3 4 15,0 0 3-15,1-1 1 16,-1 0-5-16,1-2-3 16,1 1 5-16,1-2-4 0,0-2-16 15,0 2-12-15,0-1-9 16,1 2-22-16,0 0-11 16,1 2 43-16,0-1 13 15,0 1 11-15,1-1 2 16,0 0 0-16,1 1 3 0,0-1-3 15,0-1 2-15,-2 0-2 16,0 0 3-16,1 0-2 16,-1 0 0-16,-2 0 2 15,4-3-2-15,-2 3-2 0,2-4 4 16,2 0-15-16,1 1-4 16,1-1 13-16,-3 3 3 15,3 0 2-15,-2 1 13 16,0 5 22-16,-2-1 5 15,-3 0 2-15,1 0-14 16,-2 1-1-16,0-1-13 0,0-3-6 16,0-1-5-16,0 1-3 15,2-2 0-15,2-2-1 16,0-1-1-16,-1 0-1 16,4 3-1-16,-3 0 0 15,-1 2 1-15,1 6 1 0,0-1 1 16,-2 0-2-16,1 1 3 15,-1-2-5-15,0-4 3 16,3-1 0-16,-3 0-1 16,1 0-8-16,1-6 2 15,2 2 2-15,-3 0 0 0,2-2 4 16,2 5 0-16,-2-2-1 16,2 5 1-16,-1 0 1 15,3 1 1-15,-1 0 0 16,0-1 0-16,3-2 0 15,-4 0 1-15,2 0-1 16,-4-2 1-16,1-3 0 0,-3 3-1 16,-1 0 1-16,-2 1 1 15,0 0 7-15,0 3-2 16,0-2-8-16,0 3 1 16,2-2-4-16,0 0-32 0,2 0-47 15,-2-2 43-15,1-2 38 16,2-3 3-16,-1 2-1 15,-2 0 1-15,0 1 5 16,-1 0 9-16,2 3-11 16,0 0-3-16,1 0 2 0,-2 3 1 15,1 1 7-15,-1-1 1 16,3 1 5-16,-3-2 9 16,1-1-13-16,3-2-7 15,0-5-2-15,3 2-3 16,-1-2-3-16,0 0 2 15,-2 1-1-15,-1 1 0 0,-1 4-5 16,-1-1 0-16,0 2 5 16,1 0-7-16,0 2-77 15,-4-3-74-15</inkml:trace>
  <inkml:trace contextRef="#ctx0" brushRef="#br0" timeOffset="33">1308 1161 252 0,'-3'5'3'16,"-4"0"1"-16,3-1 9 16,2 1-3-16,0 0-5 15,-2-3 15-15,4 0 16 16,0-2 15-16,0 2-14 0,0-1-14 16,0-1 0-16,0 0 4 15,0-1 0-15,0-1-6 16,4 0-5-16,-4 0-10 15,0 2-5-15,2-3 0 16,-2 1 0-16,2 0 5 0,-1 1 4 16,0 2-7-16,2-1-1 15,1 6 12-15,-2-1 3 16,0-2 9-16,-1 1 3 16,1-1-3-16,0-2-15 0,0 0-10 15,2 0 4-15,-1-1-4 16,0-4 1-16,0 1 1 15,0-1-4-15,-1 2 2 16,0 0 1-16,-1 2-3 16,-1 2 0-16,1 4 2 15,0 1-1-15,0-1 1 0,1-1 0 16,1-2-1-16,-1-1 2 16,1-4 0-16,0 2-2 15,3-6 2-15,-2 1 0 16,-2-1-1-16,2 2-2 15,1 2 0-15,-1 1 0 0,-1 2-1 16,4 7 0-16,-3 1 4 16,-1-1-5-16,3 0 3 15,-2-2-3-15,2-4 2 16,1 0 3-16,3-3-4 16,-3-4 5-16,1-1-3 0,-4 2-1 15,4 0 0-15,-6 4 3 16,0-2-5-16,0 4 2 15,-1 5-1-15,1-2 3 16,1 2-4-16,2-3-35 16,-2-1-4-16,1-2 28 15,0-1 15-15,1-4 1 0,-2-2 0 16,-1 0 1-16,2 1 1 16,-2 1-2-16,-2 2 1 15,0 0-5-15,2 1 1 16,-2-1-1-16,1 3-21 0,-1 1-84 15,1-2 27-15,0 0-10 16,-1-2-72-16</inkml:trace>
  <inkml:trace contextRef="#ctx0" brushRef="#br0" timeOffset="34">1362 1167 179 0,'10'1'190'0,"-1"2"-169"0,3-3 51 16,-1 3-6-16,1-1-13 15,0 0-24-15,-1-2-15 16,-1 0-6-16,3-1 9 16,0 0-9-16,-1-3-5 15,-2 0 2-15,-2 0-7 16,-1 2-30-16,-2 1-16 0,0 0 20 16,-4 2 12-16,-1 0 10 15,0 3 8-15,0-3-3 16,0 0 3-16,3 1 3 15,-3 0-8-15,2-3 4 0,1 1 3 16,3-4-16-16,-1 1-79 16,2-2-57-16,0-1 32 15,-1 4 17-15</inkml:trace>
  <inkml:trace contextRef="#ctx0" brushRef="#br0" timeOffset="35">1042 1213 303 0,'0'3'35'0,"0"-3"37"16,0-2 40-16,0 0-41 16,-3 1-41-16,0-2-4 15,0 0 1-15,-1-3-17 16,-2 3-3-16,2 2 1 0,-2-1 7 16,-1 4 7-16,1 3-8 15,-4 5-10-15,-1 0-2 16,0 0-2-16,-2 2 2 15,4-5-3-15,3 2 1 16,4-7-1-16,2-2-70 0,4-5-177 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16.5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1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2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3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4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5">4763 11978 757 0,'-1'-3'133'0,"1"0"-10"16,0 0-18-16,0 0-47 16,4 2-44-16,1 1-12 15,0-1-1-15,0-1 1 16,2 4-14-16,-2-1-51 0,0 2-36 16,-3 0-137-16,0 1-222 15</inkml:trace>
  <inkml:trace contextRef="#ctx0" brushRef="#br0" timeOffset="6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7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8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9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10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11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12">4789 12101 343 0,'-16'6'90'15,"16"-6"-16"-15,0 0-13 0,0 0-25 16,0 0-11-16,0 0-47 15,0 0-36-15,-1-6 72 16,0 7-23-16,1 0-50 16,0 0 10-16,0 2 4 15,0-4-8-15,0-2-78 0</inkml:trace>
  <inkml:trace contextRef="#ctx0" brushRef="#br0" timeOffset="13">4751 12109 356 0,'-3'1'60'16,"0"1"-9"-16,1-2-46 0,0 0-9 16,2 0-19-16,-2 0-16 15,1 2-39-15,0-2-61 16</inkml:trace>
  <inkml:trace contextRef="#ctx0" brushRef="#br0" timeOffset="14">4751 12109 184 0,'-20'-6'96'0,"20"6"-28"16,0 0-66-16,0 0-7 16,0 0-14-16,0 0 20 15,0 0 43-15,-16-5-23 0,16 4-41 16,0 1-91-16,0 0-27 16</inkml:trace>
  <inkml:trace contextRef="#ctx0" brushRef="#br0" timeOffset="15">4694 12100 69 0,'-2'2'16'16,"2"-1"-30"-16,-1-1 2 16</inkml:trace>
  <inkml:trace contextRef="#ctx0" brushRef="#br0" timeOffset="16">4694 12100 9 0,'-17'1'94'0,"17"-1"-68"0,0 0-48 16,0 0 28-16,0 0 6 16,0 0-6-16,0 0-35 15</inkml:trace>
  <inkml:trace contextRef="#ctx0" brushRef="#br0" timeOffset="17">4658 12103 270 0,'0'0'90'15,"0"0"-49"-15,0 0-5 16,0 0-23-16,0 0-11 0,0 0-13 16,0 0-69-16,-12 1-62 15,12-1 65-15,0 0 9 16</inkml:trace>
  <inkml:trace contextRef="#ctx0" brushRef="#br0" timeOffset="18">4658 12103 27 0,'-8'11'181'0,"8"-11"-94"0,0 0-41 15,0 0-25-15,0 0-14 16,0 0-5-16,0 0-4 16,-14 4 2-16,14-4 3 15,0 0 0-15,0 0-10 16,1-2-45-16,3 2-70 0,0 0-72 15</inkml:trace>
  <inkml:trace contextRef="#ctx0" brushRef="#br0" timeOffset="19">4689 12101 97 0,'3'-2'57'0,"0"0"62"15,-3 1 4-15,1 1-79 16,-1 0-3-16,0 1 14 15,0 0-42-15,0 1-31 16,0-1-3-16,-1 0-86 0,1-2-113 16</inkml:trace>
  <inkml:trace contextRef="#ctx0" brushRef="#br0" timeOffset="20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21">4679 12133 156 0,'2'-2'60'0,"-2"4"19"16,0-1-1-16,0 2-35 15,0-3-9-15,0 3-9 16,0 0-6-16,0 0-15 0,0-2-7 16,2 2-16-16,2-3-14 15,-2 2-17-15,3-4 2 16,-2 0-39-16,1-1-32 16</inkml:trace>
  <inkml:trace contextRef="#ctx0" brushRef="#br0" timeOffset="22">4679 12133 208 0,'46'-4'0'16,"-46"4"-4"-16,0 0-31 16,0 0-9-16,0 0-61 15</inkml:trace>
  <inkml:trace contextRef="#ctx0" brushRef="#br0" timeOffset="23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24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25">4866 11847 324 0,'0'0'-7'16,"0"0"25"-16,0 0 25 15,0-1-10-15,0 1-21 0,0 0-15 16,0 0-14-16,0-2-20 16,0 2-33-16,0 0-2 15,0-1 15-15,0 1 52 16,0-2 6-16,0 2-48 15,0-1-66-15</inkml:trace>
  <inkml:trace contextRef="#ctx0" brushRef="#br0" timeOffset="26">4866 11847 69 0,'-5'-7'97'0,"5"7"-5"16,0 0-25-16,0 0 2 15,0 0 11-15,0 0-7 16,0 0-29-16,-34-12-7 16,34 10-55-16,0 0-45 15,0 0-62-15,0 2 12 0,0-1-55 16</inkml:trace>
  <inkml:trace contextRef="#ctx0" brushRef="#br0" timeOffset="27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28">4927 11972 324 0,'0'-1'85'16,"0"1"-7"-16,0 1 13 16,-1-1-44-16,0 2-47 15,0-1-6-15,0 2 8 0,1-3 15 16,-1 3-6-16,1-3-6 15,0 1-36-15,0 0-72 16,0 0-14-16,0 0-136 16</inkml:trace>
  <inkml:trace contextRef="#ctx0" brushRef="#br0" timeOffset="29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30">4820 12276 84 0,'-2'2'198'0,"-2"2"-134"16,0-2-18-16,4 3-25 15,0-3-17-15,-2 3-3 16,2-2-15-16,0 1-49 15,0-2-61-15,0-1-26 0</inkml:trace>
  <inkml:trace contextRef="#ctx0" brushRef="#br0" timeOffset="31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32">4746 12372 53 0,'1'0'80'15,"0"-3"-5"-15,-1 0-58 16,1 1-16-16,0 0-2 16,-1 1-29-16,0 0-93 0</inkml:trace>
  <inkml:trace contextRef="#ctx0" brushRef="#br0" timeOffset="33">4806 12316 254 0,'-2'-1'78'16,"0"0"-23"-16,-1 1 33 15,1 2-21-15,-1 0-79 16,1 2 18-16,0 2-38 16,0 1-41-16,-2-2-49 0,3-1-59 15</inkml:trace>
  <inkml:trace contextRef="#ctx0" brushRef="#br0" timeOffset="34">4768 12381 412 0,'-4'3'13'16,"2"0"-10"-16,1-3 5 16,1 2 0-16,0-4-19 15,1-1-24-15,3 1-2 0,0 1-17 16,-1-1-18 0</inkml:trace>
  <inkml:trace contextRef="#ctx0" brushRef="#br0" timeOffset="35">4768 12381 177 0</inkml:trace>
  <inkml:trace contextRef="#ctx0" brushRef="#br0" timeOffset="36">4082 12353 556 0,'15'-18'146'15,"2"1"-6"-15,-1 2 4 16,1 5-86-16,-5 6-48 16,-1 2 8-16,0 2 10 15,-1 4-14-15,-3 5 0 16,2 5 4-16,-4 0-5 0,1 5-7 16,-3 5-2-16,-3 2 0 15,0 5-1-15,-5 3 1 16,-4 1-1-16,-3 3 0 15,1 0-47-15,-1 1-65 0,-1-1-132 16,-2-1-178-16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16.6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1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2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3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16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14476 11918 542 0,'0'-7'10'0,"0"1"-8"15,-1 2 12-15,1 0 49 16,-1 2-32-16,0 1 23 15,0 0 4-15,0-1-8 16,0 5 5-16,0 0-31 16,0 6-30-16,-1 3 18 0,-2 7 11 15,0 5 10-15,-2 4-1 16,0 4-4-16,0 3-4 16,-1 3 2-16,-2 1 1 15,2 3-6-15,-2 4-9 0,-1 1-5 16,-2 5-4-16,1 3-1 15,-2 3 1-15,2 0 3 16,0 1 7-16,0 1-4 16,1 0-2-16,-1-1 1 15,1 2-3-15,-1-1-3 16,1-2 0-16,-2-1-1 0,1-2 0 16,0-1 0-16,-1-3 1 15,2-3-2-15,0-3 2 16,0-7-3-16,2-3 5 15,2-3 1-15,0-4 1 16,1-2 5-16,3 0-3 0,1-2 0 16,0 0-5-16,-1 0 0 15,3-3-1-15,-1 1-1 16,2-3-1-16,-1-2 0 16,2-1-6-16,4-3 0 15,-1-2 2-15,2-1 3 0,2 0 3 16,1-2 0-16,2 0-1 15,4-3 3-15,1 1 1 16,5-2-3-16,1-2 2 16,3-1-2-16,4 0 0 15,0 1 3-15,3-2 1 0,0 0-3 16,0 0 2-16,1 1-1 16,0 0-2-16,4 1-1 15,-1 1 1-15,1-2-2 16,4 1 0-16,2-1-1 15,-1-2 2-15,2 0-2 0,-1 0 1 16,1-3 1-16,-1 1 0 16,0-1 0-16,-1 3-2 15,3 1 4-15,-2-1-2 16,2 2 0-16,-4 1 0 16,1 2 0-16,-4 0-1 0,-2-2 1 15,0-1 0-15,0 0-1 16,-3 0 0-16,0 1 1 15,-2-1-1-15,-2 2 3 16,-2 0-4-16,-2 0 1 16,-2 0 0-16,-1 2-1 0,-2-3 3 15,1 1-3-15,-2-1 2 16,4 0 0-16,-3-3 1 16,0 0-1-16,-3-2 1 15,0 1-1-15,-1 1 0 16,-2 0-1-16,0 0 0 0,-2 2 0 15,3 0 0-15,-3-1 1 16,-1 1 0-16,1-1-1 16,-3-1 1-16,1 1 0 15,-3-2 0-15,-1 0 0 16,-2 2 0-16,-2-1-1 0,-1 1 2 16,-2 0-2-16,-1 1 1 15,3-1-2-15,-3 0 1 16,0 0 1-16,0-1 2 15,0 0 1-15,1 0 0 16,-1-4 0-16,0-2-3 0,1-2-1 16,0-2 1-16,1-2-1 15,-1-2 1-15,2-4 1 16,1-1 2-16,2 1 0 16,-1-4 0-16,1 0-1 15,-1-2-1-15,0 0-2 16,0-2 1-16,-1 0 0 0,-1-3-1 15,2-1 0-15,-3 0 1 16,3-2-1-16,-1 0 0 16,-1-2 0-16,0 1 0 15,1-2-1-15,-1 1 1 16,1 1 0-16,-1-1 0 0,0 2 0 16,-1 0 0-16,-2-1 1 15,2 1-1-15,-2-2 0 16,0 1 0-16,0-3-4 15,1 0-3-15,1 0 3 16,0 3 3-16,-2-1 0 0,3 3 1 16,-1 2 0-16,-1-1 0 15,1 4 0-15,-1-3 1 16,3-1-1-16,1 0 0 16,1-2-1-16,2-4-1 15,0 1-1-15,4 2 3 0,-4 2 0 16,-3 3-5-16,-4 4 3 15,2 3 3-15,-3 4 1 16,-5 2-1-16,-1 4 1 16,-1 0 0-16,-2 2-2 15,2 0 1-15,-1-1-1 0,0 1 1 16,-1 0-1-16,1-1 1 16,-1 0-1-16,-2 1 0 15,1 0-3-15,-3 1 2 16,2 1 0-16,-2-1 1 15,-1 1 1-15,0 0 0 16,0-1-1-16,-2 2 1 0,-2 0 0 16,0-1-1-16,-1 1 0 15,-1 1-1-15,-3 1 0 16,-1-1 1-16,-1 3-1 16,-2 2 1-16,-1-2 1 15,0 2-2-15,-5-1 2 0,6 2-2 16,-4-1 3-16,-1 0 2 15,-2-1-2-15,-1-1-1 16,0 2-1-16,-3 0 0 16,-1 0-1-16,-2 0-3 0,1 2 4 15,0 1-1-15,-1 0 2 16,-1 0 1-16,0-2-2 16,0 3 2-16,-1-2-2 15,0 1 1-15,-1 0-1 16,3 0 0-16,-1-1 1 15,2 0-2-15,-1 1 4 0,0-2-3 16,2 2 1-16,-1-2-3 16,0 0 2-16,3-2 1 15,2 2 0-15,1-2 0 16,1 1-1-16,2 1 0 16,1 0 0-16,2 1-1 0,1-1 1 15,4 1-1-15,1-1-7 16,3-1-11-16,3-1-8 15,3 2 1-15,3 0 4 16,4-2-13-16,1 2-40 16,0 0-85-16,3 1-104 0,-2 0-291 15</inkml:trace>
  <inkml:trace contextRef="#ctx0" brushRef="#br0" timeOffset="1">14259 8744 269 0,'-1'-7'375'15,"-3"-1"-372"-15,-2 5-2 0,1 3 35 16,-2 0-3-16,1 6-18 16,-1 8-1-16,1 3 0 15,1 5 8-15,-1 2 1 16,2 5 0-16,3 1 3 16,-1 2-1-16,4 5-4 0,-1 2-9 15,4 3-7 1,0 3-4-16,-1 1 1 0,-1 2 1 15,-1 1 0-15,-1 2 2 16,-2 4 3-16,-3 1 3 16,-1 0 3-16,0 2-2 15,0 2 1-15,1-1-3 0,0 0-3 16,-1-1-1-16,0-1-1 16,-2 0 0-16,2-2-2 15,0-2 2-15,-1-1 0 16,1-2-2-16,0 0-2 0,0-2-1 15,1-1 1-15,1 0-1 16,0-2 1-16,2-2-2 16,0 0 1-16,-1-4 1 15,4 0 1-15,-1-3 5 16,4-2-2-16,-1-1 0 0,3-3-3 16,-1 0-1-16,-1-2 0 15,1 0-1-15,-1 0 1 16,2 1 0-16,-3 1 0 15,1-1-2-15,0 0 2 16,1-1 2-16,0-2-2 16,2-1 0-16,0-4-1 0,1-2 0 15,2 0 0-15,0-2 0 16,0-1 1-16,2-2-1 16,-3 0 1-16,1-1 0 15,1 0-1-15,-1 0 0 0,1-1 1 16,-2 1-1-16,3-1 0 15,1 1-1-15,-1-2 3 16,1 1-4-16,1-1 4 16,2 0-3-16,-1 0 3 15,2 2 0-15,0-3 0 16,1 0 2-16,0 0-4 0,0-1 0 16,1 0 1-16,0-1 0 15,1-2-1-15,2 0 1 16,0-1 3-16,1 1 3 15,3-2 1-15,0 0-1 16,2 2-2-16,1 1-2 0,0-2-2 16,1 2 0-16,0-1 0 15,-1 1-2-15,1 0 1 16,0-2 1-16,1 1-1 16,1 1 0-16,3-2 1 0,2-2 0 15,3 1-1 1,1 0 0-16,3-2 1 0,-1-1 0 15,3 1-1-15,0-1 1 16,1 0-2-16,0-1 2 16,3 0-1-16,0 0 2 15,-1 0-2-15,0 0 1 0,0 0 1 16,-2-1-3-16,-1 1 1 16,1 0 1-16,0 0 0 15,-2-1-1-15,0 1 1 16,-4-1-1-16,-1-1 1 15,-2 2 0-15,-2-2-1 0,-2 0 1 16,-1 0-1-16,-1 2 1 16,-2-1 0-16,-1-2-2 15,-3 3 1-15,-3-3 0 16,-1 2 1-16,-7 1 1 16,-1-4-3-16,-5-2 4 15,-2 1-3-15,-2-2 3 0,-3-2 8 16,1 0 6-16,-4-1-1 15,2-1-2-15,-3 0-7 16,0-1 0-16,-1-1-1 16,-2-5 0-16,1-1-3 0,1-4-1 15,0-2 0-15,1-4 0 16,1-2-1-16,-2-3 0 16,2-4-1-16,0 2 1 15,0-4-1-15,0 1 1 16,0-3 0-16,-2 2-1 15,2-3 1-15,-2-1-1 0,2-2 0 16,-1-4 0-16,1-2-1 16,1-1 2-16,-1-2-2 15,1 0 2-15,0 1 0 16,-1 0-1-16,0 2 0 16,0 0 0-16,0 2 0 0,0-1-1 15,0 1 2-15,0 1-1 16,0-1 0-16,0 0 0 15,0 2 0-15,2-2 1 16,-1 0-2-16,0 4 1 16,1 0-1-16,1 1 1 0,-2 1 1 15,1 2-2-15,-1 0 2 16,-1 1-2-16,3 1 1 16,-3 0 0-16,1 2-1 15,-1 1 1-15,0 3 1 16,-1 1-1-16,1 2-1 0,-3 1 3 15,3 1-3-15,0 1 1 16,-1 1-1-16,0 2 1 16,-1 4 0-16,2-2 0 15,-5 3-1-15,1 1 1 16,-1 0 0-16,-2 1 1 0,-1 1-2 16,0 2 2-16,-1 1-1 15,-1-2 0-15,0 2 0 16,-2 2-1-16,0-2 2 15,0 3-1-15,-1 0 0 16,-2 3-1-16,0-2 0 16,-1 2-1-16,0-1 3 0,-2 1-1 15,0 0 0-15,1-1 0 16,-2 0 0-16,0 0 1 16,-1 1-2-16,-1 0 1 15,0-2 1-15,-2 3-1 0,0-1 0 16,-4 1 0-16,-1 2 0 15,-2 1 0-15,-3 1 0 16,-1 2 0-16,-1-1-2 16,-1 0 2-16,0 1-1 15,-1-2 0-15,2 1 1 0,-2-1 0 16,-3-2 0-16,0 1 0 16,-3 0-1-16,0 0 3 15,-3 3-4-15,1 0 2 16,0 1 0-16,0 0 1 15,0 0-2-15,1 0 2 16,0 2 0-16,-1-2-2 0,2 0 2 16,-2 1-2-16,1-1 2 15,-2 3-2-15,0-2 1 16,-3 2-1-16,0 1 3 16,-2-1-3-16,0 1 0 0,2-1 2 15,3 0-2-15,2-2 3 16,0 1-2-16,4-1 0 15,-1 0 0-15,3 0 0 16,-3 0 0-16,4 1 0 16,1 0 0-16,3-1 0 0,3 0-18 15,3 2-13-15,4-2-20 16,6 1-36-16,1 1-68 16,4 0-58-16,-1 2-226 15</inkml:trace>
  <inkml:trace contextRef="#ctx0" brushRef="#br0" timeOffset="2">12549 10656 260 0,'-9'0'38'0,"1"0"19"15,2 1 10-15,1-2-26 16,2 1 0-16,1-3 33 15,2 3-28-15,0-3-13 16,0 0 6-16,3 2-7 0,2-1 4 16,3 1 1-16,2-1 3 15,4 0 7-15,3-1-12 16,6-4 6-16,3 0-14 16,5-4-12-16,4-1-2 15,1-2-2-15,4 1-1 0,-2 0 4 16,1 5-5-16,-1 0-2 15,-2 3-4-15,0 3 1 16,-3 0-2-16,1 0 3 16,-2 1 8-16,2-4 0 15,1 1-4-15,2 0-5 0,1-2-2 16,-1 0-1-16,0 1 0 16,-1 1-2-16,0 0 2 15,-3-1-1-15,0 1 3 16,-1-2 1-16,-1-1 2 0,3 0 4 15,-2-1-1-15,1-1-4 16,1 1-2-16,1-1 0 16,0 1-2-16,-1 1 1 15,-3 1 6-15,0 0 3 16,-2 0-1-16,-1 2-4 16,4-3-1-16,1-1-2 0,2 0-2 15,2-1 0-15,0-1 0 16,-3 3-1-16,-4 0 1 15,-3 2-1-15,-4 2 0 16,-1 0-1-16,-3 2 1 16,-4 0 1-16,0 1 2 0,-2 0-2 15,-2-2-2-15,1 2 4 16,-1-1-5-16,3-1 3 16,1 1 0-16,4 0-1 15,-1-1 1-15,4 2-1 16,1-1 0-16,5 1-1 0,3 0 2 15,0 0-1-15,-1 0 1 16,-1-2-1-16,-2 2 0 16,-5 0 0-16,-4-1 1 15,-3-2 0-15,-2 2-1 16,-2 1 0-16,0-1 1 0,-2 1-1 16,-1-1 0-16,0 0 1 15,0 0 0-15,-2 2-2 16,-1-1 1-16,-1 1-1 15,-2 0 1-15,-2 0-1 0,1 0 1 16,-2 0-1 0,-3 1-1-16,0-1-3 0,-1-1-18 15,1-1-33-15,0-3-43 16,2 3-43-16,2-4-22 16,-2-2-111-16</inkml:trace>
  <inkml:trace contextRef="#ctx0" brushRef="#br0" timeOffset="3">14493 10171 313 0,'-11'-2'25'15,"2"-4"44"-15,0 2-27 0,1-1 7 16,2 0 8-16,1-1 11 16,1 0-6-16,0 1 5 15,1-3-11-15,1 2-5 16,0 0-8-16,1 1-6 16,0-1-4-16,0 4-4 0,-2-3-6 15,3 1-3-15,8 2-6 16,0 1-8-16,2-1-2 15,3-1 3-15,0 5-4 16,2 0 0-16,-2-1 4 16,-2 2 7-16,2 3 2 0,-3-1 6 15,-2 1-6 1,0-1-1-16,0 2-6 0,-2-1-2 16,-1 1-2-16,0-2-2 15,-1 2 0-15,-2 2 0 16,0-1 1-16,-1 1 6 15,1 0-1-15,-2-1-2 0,-1 2-4 16,0-1 0-16,-2-2-1 16,2 4-3-16,1-3 5 15,-2 1-4-15,-2 1 2 16,1 1 0-16,-1 1-2 16,1 1 1-16,-1 0 1 0,1 2 0 15,-1-1-1-15,0 0 0 16,1-1-1-16,-1 1 1 15,1-2 0-15,1 0-2 16,0 1 3-16,1-1-1 16,0 0-1-16,1 0 0 15,-2 1-2-15,3-1 3 0,0-1-1 16,0 0 1-16,-1 0-3 16,1 0 4-16,-2-2-1 15,0-2-3-15,0 1 5 16,-2-2-2-16,3-1 1 0,-1-1 0 15,-1 1-2-15,2-4 1 16,-1 1 0-16,0-2 0 16,1 3-1-16,0-3 2 15,0 0 0-15,0-2-1 16,0 1 1-16,0 1-3 0,-1-2 4 16,0 1-3-16,1-2-1 15,-1 1 2-15,-1 1-9 16,2 0-14-16,-1-1 5 15,1-1 3-15,1 2-1 16,-1-3 2-16,2 2-15 16,-1-1-47-16,1 0-45 0,0-3-99 15,0-1-173-15</inkml:trace>
  <inkml:trace contextRef="#ctx0" brushRef="#br0" timeOffset="4">12540 11797 577 0,'-12'0'-16'0,"2"-3"-3"16,2 2 23-16,7 0 12 15,1-1-13-15,0 1 42 16,1 4-27-16,7-3-3 16,3 4 32-16,4 0-4 0,6 2-3 15,5 0 4-15,3-2-3 16,4 2-15-16,3 1-4 16,4 1-9-16,4 1 5 15,1 1 9-15,5-1-4 16,2 2-13-16,-1 3 0 0,3-1 3 15,1 0 7-15,0 3 0 16,0-1-4-16,1 0-7 16,0 1-4-16,-1 1 3 15,-5 0-2-15,-1-1-1 16,-5 0-4-16,-1-1-1 16,-5 0 2-16,1-2 2 0,-1 0 2 15,0-1 0-15,-3 0 0 16,0 0-1-16,-3-1-2 15,-4 0-2-15,-1 2 0 16,-3 0-1-16,-1 0 1 0,0-1-1 16,1 1 1-16,-1-1-1 15,4 1 0-15,-1-2 2 16,4 2-2-16,1-1 0 16,0-2 1-16,-2 3 1 15,-2-1-2-15,0 1-2 0,-3-1 2 16,-3 2-1-16,-1-1 2 15,-1-1 0-15,-2 0-1 16,-1-2 1-16,-2 1-2 16,0 1 2-16,1-2-1 15,-1 3 0-15,-1 1 0 0,1 0 0 16,-1-1 0-16,-1 2 0 16,3-2 1-16,-4-1-2 15,1-2 2-15,-1 2-2 16,-2-3 2-16,2 1-1 15,0-1 0-15,-2 0 1 16,3 1-1-16,-3-3 0 0,0 0 0 16,-1-2 0-16,-2 0 1 15,-1-1-1-15,-1-1 1 16,-3 0-1-16,1-1-1 16,-2-2-16-16,-5 1-29 0,-1-2-27 15,0-1-89-15,-2-2-46 16,3-3-120-16</inkml:trace>
  <inkml:trace contextRef="#ctx0" brushRef="#br0" timeOffset="5">14506 12401 318 0,'-3'-4'161'0,"-1"1"-160"15,-1 0 1-15,2 2 28 16,-1 0-26-16,1-1 9 16,0 2 35-16,1 0 9 0,-1-3 5 15,2 4-9-15,2 1-15 16,4 1-27-16,3 3 16 15,1 2 17-15,4 2 0 16,1 1-17-16,-1 0-11 16,2 0-7-16,-2 2 1 15,-1-2-6-15,-1 1-1 0,-2-2-1 16,-5 0-1-16,-2 2-1 16,-6-2 3-16,-7 2 4 15,-9 1 1-15,-9 1 17 16,-7 0 5-16,-6 1-13 15,-7 0-6-15,1 0 0 0,-2-1 3 16,4 1-9-16,4-3-4 16,5-3-2-16,3 1-31 15,4-4-52-15,2 0-115 16,1-2-61-16</inkml:trace>
  <inkml:trace contextRef="#ctx0" brushRef="#br0" timeOffset="6">9301 9713 35 0,'-4'-1'91'16,"-1"1"-76"-16,0 1 5 15,0 0-8-15,0 1 3 0,2 0 7 16,0 0 7-16,2 2-16 16,-1-4-6-16,2 0 13 15,0 2 39-15,0 0-22 16,0-2-18-16,0 0 0 16,0 2 9-16,0-4 20 0,0 2 36 15,0-4-6-15,0-1-28 16,0-3-8-16,0-3-2 15,3-2 0-15,0-5-1 16,2-2 8-16,2-3-10 16,0-3-2-16,1-3-3 0,-1 0-9 15,2-1-4-15,-1-1-16 16,-1-3-1-16,0 0 1 16,0-4 1-16,-1-5 10 15,1-1 2-15,-2-6 2 16,0-1 5-16,1-1 2 0,-2 2-4 15,3 3-6-15,-2 6-10 16,-1 5-5-16,1 6 0 16,-1 4 1-16,0 0 0 15,-1 4-1-15,1 0 0 16,0-3 1-16,0-2-1 0,1 1 2 16,0-3-2-16,0 1 1 15,0 2-1-15,-1 1-1 16,0 5 1-16,0 3-1 15,-3 4 2-15,2 2-2 16,-2 4 2-16,0 2-1 0,0 0 3 16,0-1-3-16,1-2-2 15,1-2 2-15,-1-2 0 16,2-3 2-16,0-2-1 16,0-1-1-16,1 1 0 15,-1 0 0-15,0 4 1 0,0 4-1 16,-2 2 0-16,0 3-4 15,-1 2 3-15,-1 2 1 16,0-1 0-16,0-1 4 16,1-2-7-16,-1-4 5 15,1 0 3-15,0-3-3 0,0 1-1 16,1-4 1-16,0 2 6 16,-2 1-5-16,2 2-3 15,0 4 3-15,-2 2-3 16,0 0 0-16,1 3-1 15,0 0-10-15,3 1-51 0,3 4-22 16,-1 2-70-16,-1 3-131 16,-2-2-314-16</inkml:trace>
  <inkml:trace contextRef="#ctx0" brushRef="#br0" timeOffset="7">10406 12871 618 0,'0'-3'70'0,"0"1"-13"0,1-2 28 15,4 0-12-15,1 0-9 16,2 0-1-16,0-3-19 16,4-3-9-16,4-7 14 15,3-3-7-15,5-10-14 16,3-3-13-16,3-3-7 0,-1 1-3 15,-1 4-1-15,-4 6 5 16,-5 9-4-16,-3 9-2 16,-2 7-3-16,-2 6 2 15,-2 8 1-15,0 4 2 16,0 4-1-16,2 0 0 0,0-1-2 16,3-1 6-16,1-1 7 15,1-1 3-15,0-2 0 16,-1 1-6-16,-2 0-6 15,-2-1 1-15,-1 0 1 0,0-1 3 16,-1-2-2-16,-1-2-5 16,0-2-2-16,-1-1 0 15,-1-2-2-15,0 0 1 16,-1-3-4-16,1-1-16 16,-2 1-1-16,0-1-5 15,-2 0-15-15,0 1-31 0,1-3-44 16,-2 1-42-16,-1 0-99 15,-1 0-163-15</inkml:trace>
  <inkml:trace contextRef="#ctx0" brushRef="#br0" timeOffset="8">11883 8835 402 0,'0'-3'36'0,"0"3"-7"15,0 0 31-15,-1 0 20 0,1 0-50 16,0 0-20-16,0 0-13 16,-1 6 5-16,1 0 11 15,-1 4 10-15,1 2 8 16,-1 4-2-16,0 3-5 0,1 4-2 15,0 0-5 1,-1 2-2-16,1 2-6 0,-1-4-4 16,1 0-2-16,-2-3-1 15,2-1-1-15,-1-7 0 16,0-1-1-16,0-3 2 16,0-2-1-16,1-3 1 0,-1-2 1 15,-1-1-1-15,2 0 1 16,-2 0-20-16,1-4-37 15,-2-2-11-15,-1-2-71 16,-1 2-100-16</inkml:trace>
  <inkml:trace contextRef="#ctx0" brushRef="#br0" timeOffset="9">11784 9103 358 0,'-2'10'61'0,"2"3"-10"15,0 0 51-15,2-1-11 16,4-1-24-16,3-5 1 16,3-5 22-16,2-1-2 15,3-9-3-15,0-4-9 16,1-4-22-16,-1-1-21 0,0-1-12 16,-3 2-15-16,-2 5-4 15,-2 5-9-15,-2 5-80 16,-3 2-121-16,-1 3-255 15</inkml:trace>
  <inkml:trace contextRef="#ctx0" brushRef="#br0" timeOffset="10">13263 10204 293 0,'-12'-1'88'16,"0"-2"2"-16,-1 2 40 15,1 1-11-15,1-2-45 0,3 2 10 16,0 0-4-16,3 0-14 16,2-1-13-16,3 1-3 15,-2-2-20-15,4-2-17 16,3-5 2-16,1-3 33 16,2-8 7-16,1-5-7 15,0-9-11-15,-2-3-13 0,3-4-6 16,-4 3-7-16,-2-4-2 15,-2 3-10-15,-1 5 3 16,0 6 1-16,-2 6-1 16,0 6-1-16,2 4 0 0,0 3 0 15,10 5-2-15,1-2-5 16,7 2 2-16,2 3 3 16,5-2 1-16,0 3 0 15,0-3-3-15,-2 6-42 0,-5-3-11 16,-5 4-12-16,-4 1-6 15,-6 3-3-15,-3 2 1 16,-6 1-44-16,-8 1-87 16,-8 3-125-16</inkml:trace>
  <inkml:trace contextRef="#ctx0" brushRef="#br0" timeOffset="11">13262 9956 573 0,'15'-3'134'15,"4"-1"-70"-15,4-2 75 16,7 1-1-16,1 3-97 0,-1-1-37 16,-2 6-73-16,-4 5-187 15,-5 5-167-15</inkml:trace>
  <inkml:trace contextRef="#ctx0" brushRef="#br0" timeOffset="12">13029 12530 548 0,'-2'3'79'0,"1"0"-24"15,3 0 6-15,4-3 13 0,2 2 15 16,-1-3 6-16,2-5-19 16,-2-6 7-16,2-5-3 15,0-7-30-15,-1-7-22 16,-2-3-7-16,-1 0-11 16,-4-2-6-16,-3 2 0 0,-4 3 0 15,-1 5-1-15,-2 7-10 16,-1 5-7-16,6 4 0 15,1 8-2-15,3 1-1 16,3 4-20-16,8 3-8 16,3 0 13-16,4 1-9 15,1-1 11-15,2 0 6 0,-1-3-20 16,-5 2-39-16,-3-1-63 16,-7 3-52-16,-4 0-151 15</inkml:trace>
  <inkml:trace contextRef="#ctx0" brushRef="#br0" timeOffset="13">13173 12387 913 0,'25'-10'146'16,"-1"2"-82"-16,1 4-17 15,3 3-39-15,-1 1-20 16,-2 2-53-16,0 5-62 15,-4 0-167-15,-1 0-171 16</inkml:trace>
  <inkml:trace contextRef="#ctx0" brushRef="#br0" timeOffset="14">13123 12219 210 0,'2'-1'197'16,"-3"-1"-167"-16,-2 1 54 15,3 0-20-15,0 1-34 16,-2-2-7-16,1 2-1 0,1 0-9 16,0-1 5-16,0 1 9 15,1-3 12-15,-1 3-8 16,0 1-2-16,0-1 12 15,0 0 13-15,-1 1-11 16,2-1-17-16,0 1-10 0,0 0-7 16,-1-1 5-16,3 2 2 15,-2-2 5-15,2 2 3 16,3-2-4-16,-1 2 3 16,1-2-2-16,2 1-3 0,3-1-1 15,0 0 7-15,4-1 2 16,4-1-4-16,1 0-3 15,2 2 1-15,-1-2-11 16,-2-1-3-16,-4 2-4 16,-3-2 1-16,-2 1 0 15,-2 1 1-15,1-1-1 0,-1 0 2 16,-2 1-2-16,-1 0 1 16,0 0-1-16,-1 0-1 15,-2 1 0-15,0-3 0 16,0 3-2-16,-1 0 1 15,-1 0-1-15,0 0 1 16,3 0 0-16,-3 0-1 0,0 0 1 16,1 0 0-16,0 0 2 15,0 0-1-15,0 0 0 16,0 0 0-16,2 0 1 16,-2 0-2-16,0-1-1 15,1 1 1-15,0 0-1 0,0 0-1 16,-1 0 1-16,1 0 1 15,-1 0-2-15,0 0 1 16,-1 0 1-16,1 1-1 16,-1-1 0-16,1 0 1 15,0 2-2-15,2-1 1 0,-2-1 2 16,0 0-2-16,1 1 0 16,-2-1 0-16,2 1 2 15,0-1-2-15,-2 0 2 16,0 0-1-16,0-1 1 0,-2 1-11 15,0-1-11-15,0 1-9 16,2-3-29-16,-6 3-58 16,2-2-107-16,-1-3-233 15</inkml:trace>
  <inkml:trace contextRef="#ctx0" brushRef="#br0" timeOffset="15">13689 10981 549 0,'6'-9'6'16,"3"5"21"-16,5 1 54 15,0 2-34-15,4 1 7 16,-1 4-10-16,-1 3-13 15,-3 3 0-15,-6 2-14 16,-4 0-11-16,-5 4 1 16,-8 1 7-16,-9 3 4 0,-8 3 0 15,-6 4-10-15,-3 4 9 16,1-2 23-16,3 0-17 16,6-2-5-16,10-4-8 15,10-6 1-15,8-7-3 0,10-8-4 16,14-2 11-16,5-5 3 15,8-6-12-15,4-5-5 16,0-4-91-16,1-4-205 16</inkml:trace>
  <inkml:trace contextRef="#ctx0" brushRef="#br0" timeOffset="16">16746 8785 132 0,'-1'-5'306'16,"-2"1"-226"-16,1 0 20 0,0 3-1 16,-2 1-38-16,0 0-13 15,3 7-27-15,0 6-19 16,3 2-2-16,9 5 3 16,3 5 5-16,7 0 2 15,3 2 7-15,-1-1 11 16,-2-2-5-16,-4-1-8 0,-8 0-4 15,-6-4-3-15,-5-2-1 16,-9-1 8-16,-7-4 6 16,-3-4-4-16,0-5-6 15,0-3-3-15,8-11-3 16,4-9 0-16,7-8-5 0,10-4-2 16,11-4-3-16,7-2-3 15,2 4 5-15,1 1 1 16,-4 4 2-16,-6 4 3 15,-6 5 2-15,-9 3 12 16,-5 9 2-16,-9 2-13 0,-6 6-7 16,-5 6-5-16,-4 8-50 15,0 5-136-15,-3 4-165 16</inkml:trace>
  <inkml:trace contextRef="#ctx0" brushRef="#br0" timeOffset="17">13835 13703 385 0,'-7'0'8'16,"3"-1"62"-16,3-2 62 16,2 3-45-16,3-3-29 0,6-2 2 15,6 0 2-15,4 1 5 16,2 1-8-16,3 2-8 16,1 4-30-16,-4 6-16 15,-5 4-3-15,-6 5 1 16,-9 2-1-16,-2 4 2 0,-13 0 2 15,-6 1 0-15,-6 2-3 16,-4 0 1-16,1-1-5 16,3-2 4-16,3-3-5 15,9-4 4-15,8-3-3 16,5-2 1-16,7-5-2 0,10-2 2 16,3-1 3-16,5 0-3 15,5-1-1-15,2-2-6 16,0 1-98-16,2-2-139 15,-3-6-214-15</inkml:trace>
  <inkml:trace contextRef="#ctx0" brushRef="#br0" timeOffset="18">13947 11003 327 0,'-1'-9'83'15,"-4"1"15"-15,-3 3 31 16,-2-1-67-16,1 5-12 16,1 1-14-16,-1-2-20 0,3 4-4 15,1 5 4-15,4 3-7 16,0 2-3-16,2 4 4 16,3 4 8-16,4-1 4 15,4 3-3-15,0-2-2 16,4-1 3-16,-2-1-3 0,0-2 2 15,-2-1-3-15,-1-2-8 16,-2-2-5-16,-4-3 1 16,-3-1-3-16,-4 3 1 15,-5-5 6-15,-7 1 4 16,-5 0-5-16,-3-3-3 0,-2-1-2 16,2-4-1-16,7-9-1 15,5-4 1-15,10-6-5 16,4-5 1-16,11-1 4 15,8-4-1-15,4 0-1 16,1-1 2-16,-4 3-2 16,-3 4 5-16,-7 1 14 0,-6 6 19 15,-7 5-18-15,-7 7-12 16,-8 4-10-16,-3 4-8 16,-1 9-156-16,-2 1-159 15</inkml:trace>
  <inkml:trace contextRef="#ctx0" brushRef="#br0" timeOffset="19">16395 8606 322 0,'-5'-7'98'0,"3"-1"-27"16,0 1 26-16,0-1 7 15,4 3-37-15,-1-3-4 16,5 1-10-16,3 1-12 15,1 0 5-15,1 4 5 0,1 2-13 16,1 0-22-16,-1 8-11 16,-2 2-1-16,-2 2 6 15,-2 1 5-15,-1 1 1 16,-4-1 1-16,-1-3-1 16,-4 3 3-16,-4-3-1 0,-2 1-10 15,0-1-3-15,-1 0-1 16,3 2-3-16,2 0-2 15,4 1 0-15,1-2-1 16,3 2 1-16,6-1 0 16,3-1 2-16,3-1-1 0,2 1-5 15,2 1-73-15,-1-1-87 16,1-1-154-16</inkml:trace>
  <inkml:trace contextRef="#ctx0" brushRef="#br0" timeOffset="20">15779 11753 179 0,'-1'-14'74'16,"-1"-3"18"-16,2 2-14 16,-3 0-6-16,5 1 1 15,-2 2 10-15,3 0-8 16,2 2-11-16,2 0-2 0,3 2-11 15,4 3-10-15,3 1-3 16,5 1-16-16,2 1-13 16,-2 4-3-16,-1 1-1 15,-4 2 0-15,-4 4-3 16,-7 0 5-16,-4 4 7 0,-5 0 8 16,-5 1-7-16,-3 1-6 15,-4 1-3-15,4-1-6 16,1 1 3-16,4-2-4 15,4-2 0-15,4-1 1 16,3-1-1-16,8-2 5 0,3 0-1 16,2-3-4-16,3 0-5 15,-2-2-87-15,0-2-133 16,-2-4-115-16</inkml:trace>
  <inkml:trace contextRef="#ctx0" brushRef="#br0" timeOffset="21">16199 11579 779 0,'1'-1'68'0,"2"6"-3"0,4 7-35 16,7 7 48-16,0 4-36 16,1 4-16-16,-2 2-19 15,-2-1 0-15,-5-2-1 16,-4-4 9-16,-6-2 21 15,-8-8 11-15,-2-1-14 16,-2-7-10-16,1-2-13 0,0-4-7 16,6-5 0-16,5-7-10 15,6-7-28-15,7-6-2 16,14-2 18-16,6-4 12 16,6 1 4-16,1 0-1 15,-3 5 3-15,-6 5 2 0,-11 8-2 16,-12 3-4-16,-10 11-7 15,-16 3-29-15,-10 11-91 16,-5 5-117-16,-7 6-117 16</inkml:trace>
  <inkml:trace contextRef="#ctx0" brushRef="#br0" timeOffset="22">16857 10019 95 0,'0'-12'-3'15,"-2"0"7"-15,2 1-42 16</inkml:trace>
  <inkml:trace contextRef="#ctx0" brushRef="#br0" timeOffset="23">16863 9950 50 0,'0'0'98'0,"0"0"-39"16,0 0-12-16,0 0-11 16,0 0-4-16,0 0 24 15,0 0 5-15,2-37 41 16,-2 31 17-16,0 2-15 0,0 0-13 15,0 1-11-15,0 1-40 16,1 4-17-16,-1 2-22 16,1 3 10-16,0 4 14 15,1-1 5-15,2 2-6 16,2 1-1-16,1-1-5 16,4 2 5-16,2 1 3 0,3 1 0 15,2 2 3-15,5 3 3 16,3-1-3-16,1 5-8 15,0-1-4-15,3 2-5 16,-2 1-2-16,-2-2-3 0,1 0 0 16,-1-3-2-16,1 0-2 15,0-1 1-15,1-2-1 16,-1 0-1-16,-2-3 1 16,1 0-1-16,-2 2-2 15,-3-4 3-15,-2 1-4 16,-1 1 4-16,-1-3-5 0,-2-1 6 15,-2 1-5-15,0-3 4 16,-4-2-9-16,-2-1-13 16,0-2-8-16,-4-1-21 15,-1-1-26-15,-2-1-32 16,1-1-54-16,-4-1-76 0,-9-1-78 16</inkml:trace>
  <inkml:trace contextRef="#ctx0" brushRef="#br0" timeOffset="24">17268 10501 670 0,'10'9'22'15,"4"-1"82"-15,2 2 35 0,5 0-37 16,3 3-33-16,1 0-10 15,2-3-7-15,-2-2-13 16,1-1-11-16,-1-3 0 16,-3-3 3-16,-1 0-9 0,-1-3-6 15,-5-5-2-15,0-4 3 16,-4-5 0-16,-3-6-4 16,-1-5 5-16,0-9-8 15,-4-6-6-15,-1-5-3 16,0-1-2-16,-1 2 7 15,-4 5-8-15,-1 9-4 0,-4 7-5 16,-2 10-1-16,-1 11-25 16,1 4-68-16,-2 12-87 15,2 5-127-15,1 4-185 16</inkml:trace>
  <inkml:trace contextRef="#ctx0" brushRef="#br0" timeOffset="25">16498 12800 522 0,'2'0'37'0,"-1"0"2"16,4-1-16-16,4 0 58 15,5-7-9-15,6-6 11 16,8-8 1-16,9-11 4 16,9-8-8-16,6-8-2 15,6-7-19-15,2-1-19 0,-6 4-18 16,-3 6-10-16,-9 8-5 15,-6 7-6-15,-6 12 0 16,-5 5-1-16,-1 5-3 16,-1 2 0-16,-1 3 1 15,-2 1-7-15,-2 1-2 0,-3 0-5 16,-3 1-15-16,-3 0 10 16,-3-1 12-16,-4 0-55 15,0 2-42-15,-6-3-73 16,-7-2-232-16</inkml:trace>
  <inkml:trace contextRef="#ctx0" brushRef="#br0" timeOffset="26">17062 12197 656 0,'38'-6'7'0,"8"5"67"16,6 2 52-16,3 3-64 15,-2 8-47-15,-3 3 11 16,-9 2 17-16,-6 1-19 16,-10 3-9-16,-10 1-10 0,-6 1-5 15,-7 4 20-15,-8 3-5 16,-10 1-5-16,-4-1-2 16,-3 1-7-16,-5 1-28 15,0-4-56-15,-2-5-113 16,-2-6-165-16</inkml:trace>
  <inkml:trace contextRef="#ctx0" brushRef="#br0" timeOffset="27">18025 10362 696 0,'6'-3'53'15,"-4"2"-18"-15,-1 1-15 16,-1 10 2-16,0 4 30 16,-4 5 7-16,-1 4-14 0,1 3-24 15,0 3-2-15,2 2-4 16,-1-1 10-16,0 0-5 15,1 1-5-15,1-4 2 16,-1 1-2-16,1-6-5 16,0 1-3-16,1-2-4 0,0-1-2 15,4-4-2-15,2 0 0 16,2-3 2-16,2-3 10 16,1-1 11-16,1 0-11 15,3 0-5-15,1-1 1 16,-1 0 5-16,0-1-3 0,2 1 0 15,0-1-2-15,3-1 6 16,2-2-4-16,3-2-2 16,2-1-6-16,6 0 3 15,2-2-5-15,3 0 5 0,0-1-5 16,1-1 11-16,0 2 9 16,0 0-9-16,-2 0-2 15,-1 0-4-15,2 0 1 16,0-1 0-16,2 0-3 15,2 0 2-15,4 1-2 16,2-3 0-16,4 0-1 0,3 1-3 16,0 0 5-16,-2 0-5 15,3 2 4-15,-3-1-2 16,1 4-2-16,-2-2 6 16,1 0 0-16,1-2 2 15,0 1-1-15,1-3-4 0,4 3 0 16,0-2 0-16,3 1-1 15,0 2 1-15,1 0-1 16,-3 0 0-16,-3 0 1 16,0 3-1-16,-3-1 0 15,-2-1 1-15,-1 3-1 0,0-1-1 16,1-3 1-16,1 3 0 16,3-1 0-16,3 1 1 15,1 1-2-15,1 1 2 16,-1-1-2-16,0 1 2 0,-2 0-2 15,-3 1 2-15,1 0-1 16,-2 1 0-16,0-3 1 16,3 2 0-16,-1-2-3 15,3 0 3-15,3 1-2 16,-3-1 1-16,-1 0 0 16,0 2 1-16,-7-1-1 0,-5 1 0 15,-7 0 0-15,0-2 0 16,-4 2 0-16,-2-2 0 15,-5 1 0-15,-1-2 1 16,-4 0-1-16,-2 0-1 16,-3 0-1-16,-5-1 1 0,-4 2 2 15,1-3-1-15,-7-1 0 16,2 1 0-16,-3 1 1 16,-1-3 2-16,2 1-1 15,2-1 1-15,2 0 0 16,0 0-2-16,3-1 0 15,-1-1 0-15,-1 2 0 0,0-1-1 16,-3 1 1-16,-1 1 1 16,-2-3 5-16,-2-1 8 15,1-3-8-15,1 1-4 16,-4-1-2-16,2-2-2 16,0 0 1-16,-1-1-3 0,-1-1-1 15,0 0-1-15,-1 0 5 16,0 0 2-16,-1-4-2 15,-1 2-3-15,3-2-6 16,-1 0 0-16,3 0-3 0,-2-2 4 16,1 3 2-16,0-3 3 15,0 3 6-15,-1 2-3 16,0-1 1-16,0 2-2 16,1 0 2-16,1 0-1 15,0 0 0-15,-1 2-1 0,1 0 1 16,-2-2 1-16,2 1-2 15,0 0 1-15,0 1 1 16,1 0-2-16,0 0 0 16,0 1-2-16,-1 0-3 15,1 4 5-15,-1 1 1 16,-1 0-1-16,0 1-2 0,-1 0-3 16,1 0-3-16,-2 1 6 15,-2 0-1-15,2-1 1 16,-3 2 7-16,1 1-2 15,-1-1-2-15,-2 0-1 16,5 0 1-16,-5 1 1 0,2 0-2 16,-1-1 1-16,0 1 0 15,-4 1-1-15,2-2 1 16,-1 2 1-16,-3-1-4 16,2-1 4-16,-2 1 0 15,-1 0 0-15,1-2-1 0,-1 0 1 16,-1 0 0-16,-3 1-1 15,-1-2-2-15,-1 2 1 16,-3 0 0-16,-4 0 0 16,0-2 0-16,-1 2 1 15,-2-1 1-15,-1 0 1 16,-5 0-3-16,2 0 1 0,-2-4 3 16,-3 1-3-16,-1 0 0 15,-4 0-2-15,1 0 5 16,-3 0-5-16,0 1 3 15,-3-1 3-15,-1 1-4 0,-3 0 2 16,2 0-4-16,-2 0 4 16,0-1-1-16,-2 1 0 15,-1-1 1-15,-1-1-2 16,-3 1 0-16,0 0 0 16,0 1 1-16,1 0-2 0,-1 1 3 15,3-2 1-15,0 2 3 16,2-2-11-16,2 1 7 15,1-2-2-15,2 2 2 16,0-2-1-16,1 0 0 16,2 1 1-16,-1 0 3 0,1 2 2 15,0-3-2-15,1 3-3 16,2-2 0-16,0 0 0 16,1 1-2-16,3-1 1 15,-2-1 1-15,2 0-1 16,-1-1 0-16,3 2 0 15,-1 1 1-15,1 0 0 0,-3 1-2 16,1 0-1-16,-1 2 2 16,1-2 0-16,-1-1-3 15,3 2 3-15,2-1 2 16,0-1-2-16,3 1 0 0,0-3 1 16,0 2-2-16,0 0 1 15,0-1 2-15,-1 2 1 16,-2-1-1-16,-1 2-1 15,1-1 3-15,-1 1-1 16,1 0 1-16,0 1-3 0,1-3-1 16,0 0 0-16,0 2 1 15,3-2-1-15,-1 1 3 16,4-1 3-16,1 1 3 16,4 1-2-16,3-2-3 15,4 0 0-15,2 2-2 16,4-3-1-16,1 2-2 0,3-1 0 15,1 0-1-15,3 0-1 16,2 0-1-16,-2 1-6 16,6-1-6-16,-1 3-11 15,4-2-21-15,3 3-47 16,2-1-88-16,0-1-153 0</inkml:trace>
  <inkml:trace contextRef="#ctx0" brushRef="#br0" timeOffset="28">18079 9822 710 0,'-5'6'31'0,"1"4"-19"0,1 8 18 15,3 4 33-15,-3 4-10 16,3 2 14-16,6-1-1 16,1-2-15-16,2-4-3 15,3-2-22-15,1-5-21 16,4-3-8-16,1-2-8 0,1-2-105 16,-3-4-158-16,0-2-427 15</inkml:trace>
  <inkml:trace contextRef="#ctx0" brushRef="#br0" timeOffset="29">21412 10088 492 0,'17'-3'77'0,"-2"0"-12"0,3 2-15 16,-2 2-18-16,-5-1-18 15,-2 4-3-15,-3 0 14 16,-1 0 1-16,-2 2 3 15,-1 1 0-15,1 2-4 16,-2 4-7-16,-1 2 0 0,2 3 1 16,-2 4 4-16,-4 1 8 15,-2 4 3-15,0-1-5 16,0 1-1-16,2-2-7 16,1-1-7-16,3-4-10 15,0-1-2-15,1-4-2 0,3-2 1 16,0-3-3-16,-1-4 1 15,-1-3-8-15,0-1-12 16,-3-4-15-16,-1-7-24 16,-5-4-105-16,-2-6-89 15</inkml:trace>
  <inkml:trace contextRef="#ctx0" brushRef="#br0" timeOffset="30">21422 10194 378 0,'9'-3'263'0,"4"2"-164"0,5-2 4 16,3 6-36-16,2-2-64 16,3 3-17-16,1 0-97 15,-3-3-44-15,1-1-45 16,-1-7-22-16</inkml:trace>
  <inkml:trace contextRef="#ctx0" brushRef="#br0" timeOffset="31">21733 10072 532 0,'0'0'170'0,"0"0"-44"16,0 0 11-16,0 0-65 16,0 0-50-16,0 0 1 0,0 0-3 15,-16-21-12-15,15 38-3 16,1 4 0-16,3 3 3 16,7 4 11-16,3 2 11 15,0-1 1-15,-2 1-6 16,-2-3-13-16,-2-3-6 15,-5-4-5-15,0-2 2 0,-8-5-1 16,-1-2 3-16,-6-3 0 16,-3-3 1-16,3-5-12 15,-1 0-19-15,0-5-9 16,3-7 5-16,6-2-4 16,5-4 8-16,2-1 17 0,6-1 2 15,5-4 4-15,5 1 1 16,0-3 1-16,4 0 2 15,-1-4 16-15,0 0 12 16,-2 2 5-16,1 0 0 16,-5 4-10-16,-2 2 1 0,-2 5-1 15,-6 3-11-15,-4 6-7 16,-2 3-5-16,-9 4-11 16,-4 4-15-16,-2 6-33 15,-4 7-12-15,-1 1-30 0,1 1-73 16,1 0-68-16,4-3-194 15</inkml:trace>
  <inkml:trace contextRef="#ctx0" brushRef="#br0" timeOffset="32">22070 10084 489 0,'1'-5'359'0,"-1"-2"-274"15,-2 2-7-15,1 2-12 16,-3 1-35-16,-1 1-26 16,0 2 3-16,-2 2 8 15,2 3 6-15,-2 4-2 0,3 1-5 16,2 2 0-16,-1 1 6 15,2 2-4-15,1 0-10 16,-4 3-2-16,6-2-2 16,-2-1-2-16,3-1 4 15,-2-2-6-15,1-2 3 0,0-4 9 16,0-1 1-16,0-3 4 16,-2 0-2-16,2-2 1 15,-2-1-4-15,2 2-8 16,-2-1 0-16,2-1-1 15,-2 0-3-15,0 1 2 0,1 1-2 16,-1-2-1-16,0 1-2 16,0 1-4-16,0-1 4 15,0 1-1-15,-1-1 3 16,1 0 4-16,0-1 0 16,0 2-3-16,1-2 0 15,0 1-1-15,0 1 1 0,2-1 0 16,4-1 2-16,3 2 3 15,1-2-5-15,2-2 7 16,5 1 1-16,1-1 1 16,0-1 0-16,2-1-1 15,-6 0 0-15,-2 1-9 0,-6 0-13 16,-3-1-55-16,-4 3-40 16,-4-6-94-16,1-3-143 15,0-6-221-15</inkml:trace>
  <inkml:trace contextRef="#ctx0" brushRef="#br0" timeOffset="33">22211 10064 560 0,'-1'-2'247'16,"0"4"-120"-16,-3 9-46 0,-3 10-28 16,1 9 6-16,-6 10-27 15,0 5-4-15,1 4-14 16,-2-2-8-16,6-1-4 15,1-2-98-15,3-2-88 16,1-3-105-16</inkml:trace>
  <inkml:trace contextRef="#ctx0" brushRef="#br0" timeOffset="34">17820 12296 400 0,'0'0'114'0,"-1"-1"13"16,1 2-21-16,0 0-23 15,0 5-69-15,0 5-9 16,0 0 8-16,0 3 5 16,0 3 1-16,0 1-1 0,-1-1 2 15,0 1 2-15,1 0-5 16,-1-4-7-16,0 3 3 15,1-3-6-15,0 0-3 16,0-2-3-16,0 0 0 16,0-2 0-16,2-1-1 15,-2 1 0-15,1-4-1 0,2 2 0 16,3-2-2-16,0 0 5 16,2 0-2-16,3-1 0 15,0 0 2-15,3-2-1 16,-1 0 0-16,0-1-1 15,1-1 5-15,-1-1 4 0,-1 3-1 16,-1-5 3-16,1 2 1 16,1-1 3-16,0 0-8 15,0-1-1-15,1-1-1 16,2 3 1-16,-2-1 0 16,2-1-3-16,1-1-3 0,0 2 1 15,0-1-1-15,1 1 1 16,-1 0 1-16,1 0 2 15,0 0 0-15,-2 0 0 16,3 0-1-16,0-2 1 0,4 3-4 16,1-2 4-16,2-3-4 15,3-1 0-15,0 2 0 16,1-2 1-16,2 2-1 16,0 1 0-16,1 0 2 15,1 2 0-15,1-2 2 16,2 1-1-16,1-2-3 0,4 0 2 15,0 0-2-15,5-2 1 16,0 0 0-16,4-1-2 16,2 2 1-16,-2 0 1 15,1 1-1-15,-1 0-2 16,0 3 4-16,0-1-4 0,-3 1 2 16,4-1 2-16,-3 1-3 15,0-1 2-15,0-1-2 16,2 2 1-16,-3 0 1 15,3-2-1-15,-1 3 1 16,2-2 1-16,-1 4 2 0,-2-1-3 16,-1-1 0-16,-1 3-1 15,-1 0 0-15,-1-2 1 16,1 2-2-16,-2-1 1 16,2 0 0-16,-2 0 2 15,2-1-3-15,0 3 1 0,0-1 0 16,0 2 0-16,1 0 0 15,-2 1 1-15,0 0-1 16,-1-2 0-16,-2 2 0 16,1-3 0-16,-1-1 1 15,0 2-2-15,1-3 2 0,1 3-1 16,0-3 0-16,-3 2-1 16,3 1 1-16,-2-1 1 15,-2 1-2-15,1 1 2 16,-1-2-1-16,2 0 1 15,2-1-1-15,-2 0 0 16,1 0 0-16,0-1 1 0,-1 0-1 16,-1 1 0-16,-1-1-2 15,-4 0 4-15,0 1-2 16,-5-1 0-16,0 1 0 16,-4 0 0-16,-5 0-1 15,-2 0 2-15,0 0-2 0,-3-2 2 16,0 1 2-16,-2-1-4 15,-3 2 4-15,-1-4-3 16,0 1 2-16,-4 1-1 16,-3-3 2-16,1 1 2 15,-3-1 3-15,0 0-3 0,-2-3-3 16,2-1-1-16,-4 0 0 16,-2-2-1-16,3-1 0 15,-3-1 2-15,0-2-3 16,-1 1 1-16,3-1 1 15,0 0-1-15,0 0 0 0,0-1 0 16,4 2-1-16,-1-1-5 16,0 0-6-16,1-2 6 15,0 2 4-15,-2 1 2 16,0-1 1-16,-2 3-1 16,1 1 1-16,-1 2 0 0,2 0 0 15,-2 2-1-15,-2 1-1 16,2 0-2-16,0 0 1 15,-1 4-5-15,1-1 2 16,0-1 4-16,-2 2-1 16,3-1 1-16,-1 0 3 0,0 1-1 15,0-1 0-15,0 0 1 16,-2-1-2-16,0-1 1 16,0 2-1-16,2 0 1 15,-2-1-1-15,2-1 2 16,1 1-2-16,-1-1 1 15,0 1-2-15,0 0 1 0,0-1 0 16,-2 0-1-16,-1 2 1 16,1-2-2-16,-1 0 0 15,0 0 0-15,-1 2 2 16,3-1 1-16,-1 1 0 16,2 0-1-16,-4 0 1 0,5 0-1 15,0 1-1-15,-1-2-1 16,-1 2 0-16,0 1 0 15,-1-1-2-15,-1 1 4 16,1-1 0-16,-3 0 2 0,4 0-1 16,-2-1-1-16,0 0 0 15,0 0 1-15,1 0 0 16,-2 0-1-16,2 1 2 16,-2-1-2-16,1 1 0 15,0 0-1-15,-2 0-1 0,-3 0 3 16,2 0-1-16,-2 0 0 15,-1 0 1-15,-2 0-2 16,2 0 1-16,-3 0 2 16,-1 1-1-16,-1-1 2 15,-3 0 1-15,0 1 1 16,-3 2-3-16,-2-1-1 0,-4-2 1 16,2 3-5-16,-4 0 6 15,-6 2-5-15,1-1 4 16,-2-1 0-16,-4 1 0 15,3-1-2-15,-1 2-2 16,-1-2 4-16,-1 0-1 0,-1 1 5 16,0 0 3-16,1-1-1 15,-3 0-4-15,0 1 2 16,2-2-4-16,0 1 0 16,0-1-1-16,-1 0-1 15,-1-2 2-15,1 2-4 0,-3-1 5 16,2-1-3-16,0 2-1 15,2-2 3-15,-3 0-2 16,3-1 2-16,-1 0 1 16,1-2 0-16,0 2 0 15,1 1-4-15,1-3 2 0,0-1 0 16,1 1 0-16,-1 0-1 16,2-1 2-16,-1 2 2 15,-1-1-1-15,2 0 0 16,-1 2-2-16,2-1 1 15,1-1-3-15,-1 1 3 0,3-1-2 16,2 1 1-16,0 0-2 16,-1-1 1-16,0 3 0 15,-1-2 0-15,1 1 0 16,-1 0-1-16,-2-1 2 16,1 2-1-16,2 0 1 0,0 0 0 15,-1 0-2-15,1 0 1 16,-1 0 1-16,0 2-3 15,-3-1 1-15,-2 1 1 16,0 2 2-16,-1-1-1 16,0 2-2-16,-1-1 2 0,1 0 0 15,2-1-1-15,-1-1 1 16,0-1 0-16,1 0-1 16,-2 0 2-16,-2-1-3 15,1 1 3-15,0 1-1 16,-2-1 3-16,1 1-3 0,0-1 0 15,-2 1 1-15,3-1-1 16,0 1 0-16,1-1 1 16,3 1-1-16,2-4 0 15,3-1 0-15,3 2-1 16,0-1 0-16,4 1 3 0,1-1 0 16,-1 2 0-16,7-1-3 15,0 1 0-15,2 0 1 16,2 0 0-16,3-2-2 15,2 2 1-15,0-2 0 16,4 1 2-16,0 0-1 0,0-1-1 16,1 1 1-16,0-1 0 15,-2 1 0-15,4 0-1 16,-2 1 0-16,1-2-2 16,2 1-1-16,0-1-5 15,-1 1-1-15,0 1-2 0,1-2-5 16,0 1-6-16,-1-1 2 15,3-1-5-15,1-1-19 16,-1 1-13-16,1-1-22 16,2-1-91-16,-4-1-88 15,2 0-308-15</inkml:trace>
  <inkml:trace contextRef="#ctx0" brushRef="#br0" timeOffset="35">17870 11930 559 0,'0'-8'45'15,"-2"5"14"-15,1 2 44 16,0 5 9-16,0 9-87 16,1 7 14-16,1 4 19 15,1 3-20-15,-1 2-11 0,5-2-8 16,1-4 1-16,2-5-12 16,1-3-11-16,4-2-10 15,0-4-55-15,1-3-123 16,-3-2-128-16</inkml:trace>
  <inkml:trace contextRef="#ctx0" brushRef="#br0" timeOffset="36">21473 11801 477 0,'9'-6'144'0,"3"-2"-99"16,5-1 42-16,5 2 26 15,5 0-29-15,0 2-28 16,-4 2-15-16,-3 3-25 15,-4 0-12-15,-6 2-1 16,-6 7-7-16,-3 2-3 0,-1 5 13 16,-1 4-5-16,-4 3 0 15,-2 4 5-15,2 2-2 16,-3 1 5-16,0 0 2 16,2 0 6-16,1-4-4 15,1-1-4-15,0-4-5 16,2-5-2-16,1-3 0 0,-1-4-11 15,1-5-53-15,1-3-60 16,0-5-92-16,-1-7-55 16</inkml:trace>
  <inkml:trace contextRef="#ctx0" brushRef="#br0" timeOffset="37">21544 11919 554 0,'2'-3'65'16,"6"3"4"-16,3 0 4 15,5 2-41-15,4 4-35 0,0 1-84 16,4-3-135-16,2-2-153 16</inkml:trace>
  <inkml:trace contextRef="#ctx0" brushRef="#br0" timeOffset="38">21833 11861 503 0,'0'0'85'0,"0"0"7"16,0 0 25-16,0 0-12 15,0 0-65-15,0 0-39 16,0 0 16-16,-25-21 9 16,23 34-1-16,1 3-12 15,4 5 7-15,7 3 11 0,-1 1-2 16,3 1 6-16,-2 3-8 16,-3-3-7-16,-5 0-10 15,0-3-9-15,-6-2 4 16,-3-3 1-16,-3-5 6 15,-2-3-3-15,3-4-3 0,-4-6-3 16,1 2 0-16,2-7-22 16,2-5-10-16,6-5-3 15,6-4 1-15,5-5 27 16,9-1 3-16,7-4 9 0,2 0 4 16,5-3 3-16,-2 2 12 15,-2-1 8-15,-2 0 11 16,-7 4-3-16,-4 3-12 15,-8 2-18-15,-7 4-8 16,-3 4-7-16,-13 4-2 0,-5 5-2 16,-6 5 1-16,-1 0-51 15,-2 9-42-15,2 5-33 16,3 2-135-16,0 0-146 16</inkml:trace>
  <inkml:trace contextRef="#ctx0" brushRef="#br0" timeOffset="39">22288 11873 480 0,'0'-11'107'0,"0"0"-41"16,-3 4 17-16,-1 3 9 0,0 3-32 16,-2-1-18-16,-2 4-16 15,-2 5-15-15,-4 4-4 16,0 5 1-16,-3 7 0 16,1 3 7-16,1 3 7 15,4 3 0-15,7-3-9 16,0-1 1-16,10-4-8 0,7-5-4 15,7-6 5-15,3-5 5 16,3-4-5-16,1-2-3 16,0-4-36-16,0-6-69 15,-4-3-102-15,-4-3-56 16,-3-3-49-16</inkml:trace>
  <inkml:trace contextRef="#ctx0" brushRef="#br0" timeOffset="40">22400 11997 222 0,'-4'-6'217'0,"-7"4"-49"16,-3 4-35-16,-1 6-22 15,-3 8 4-15,3 6-63 0,2 0-33 16,1 6-13-16,5-1-3 16,4-2-3-16,3-2-89 15,3-3-147-15,4-5-120 16</inkml:trace>
  <inkml:trace contextRef="#ctx0" brushRef="#br0" timeOffset="41">22288 10846 443 0,'3'-3'41'0,"-3"3"8"16,1-3 8-16,0 2-27 16,-1 1-13-16,1-2-13 15,1 4-5-15,-2-2 1 16,0 1 2-16,0 1 8 16,0-1 6-16,2-1 9 0,-2 1 14 15,3 0 1-15,-2-1-2 16,7 0 3-16,2 1 8 15,3-2-6-15,3 1-5 16,4 1-9-16,2 0-12 16,6-1-9-16,0 4-2 0,6 2 3 15,6 1 5-15,7 1 2 16,7 0 0-16,5 5-3 16,5-1-6-16,1 5-1 15,-2 4-2-15,1 4-4 16,-5 2 2-16,-5 3-2 0,-2 3 0 15,-6 2 0-15,-6 1 0 16,-7 1 0-16,-4 1 0 16,-8 2-1-16,-1 2 1 15,-3-2 1-15,-1 2 0 16,0 0 1-16,-1-1-5 0,-1 4 8 16,1 0-9-16,-3 3 6 15,-3 0-2-15,-3 0-2 16,-2-1 1-16,-3-4 2 15,-4-2-1-15,-5-1 5 16,-3-6-6-16,-3 0 4 16,1 0-1-16,-2-1 1 0,-2-2-4 15,-3 0 4-15,0 0-4 16,-4-3 4-16,-4 0-1 16,2-3-2-16,-1 0 2 15,-2-1-1-15,-1 1 2 0,-1-5-3 16,-2 4 3-16,2-4-1 15,1 1-2-15,0-2 1 16,4 0 0-16,0-2-1 16,6-1 1-16,-1-1-1 15,5-3 0-15,0 0-5 16,4-2-29-16,0-2-40 0,1-1-72 16,1-2-64-16,-2-3-186 15</inkml:trace>
  <inkml:trace contextRef="#ctx0" brushRef="#br0" timeOffset="42">21903 12572 436 0,'13'-3'10'0,"3"0"56"15,6 2 24-15,7-2-21 0,6-3 12 16,7-3 7-16,8-2-10 16,6-2 5-16,4-1-25 15,-5 0-26-15,-1 2-16 16,-8 1-11-16,-6 3-6 16,-5 2 4-16,-5 2-2 0,3 2 0 15,4 0 6-15,5-1 6 16,4 4 0-16,1 0-5 15,-4 0 1-15,-5 0 3 16,-10 0-4-16,-7-1-2 16,-7 0-7-16,-6 0 2 15,-1 1 8-15,-3 0 8 0,1 0-9 16,1 0-7-16,-1 1-1 16,-2 0 1-16,3-1-4 15,-4 3 4-15,0 3-6 16,0-1 4-16,-3 3 5 0,-1 0-3 15,0 0 5-15,1-2-3 16,0-1-5-16,0 1 3 16,-1-3 2-16,0 2-5 15,2-1 5-15,-4 2-2 16,-4 1-2-16,1-1 3 16,-4 3-3-16,-2-1 6 0,-1 0-4 15,2 0-2-15,-2 0 4 16,3-1-4-16,0 0 0 15,-1 1 1-15,-5-1-1 16,1 2 3-16,-3 0-4 0,-4 0 2 16,0 2 0-16,-5 0 1 15,-4 1-4-15,-1 0-4 16,-5 2-2-16,-3 1 3 16,-5-2 0-16,-6 3 1 15,-3 1 5-15,-7 0-1 16,-5 0 1-16,-6 2 0 0,-4 0 1 15,-3 0-1-15,-4 2 1 16,-1 0-4-16,-3-2 6 16,1 2-3-16,0-3 4 15,-1-2 0-15,-3 0 6 16,-3-2-4-16,0 0-3 0,-2-2-2 16,-2-1 0-16,-1-1-1 15,-1-3 0-15,1-2-2 16,-3 0 4-16,1-3-2 15,2-1 0-15,-1-1 1 16,-1 1-2-16,1-2 2 16,1 2-3-16,-2-1 3 0,-4 0-1 15,4 2-2-15,0-4-5 16,1-1 1-16,2 2 2 16,3-4 1-16,3 1 1 15,0-1 1-15,1 2 0 0,5 2-2 16,4-3 4-16,0 6-2 15,0 3-1-15,6 1 2 16,1 3-2-16,2 1 3 16,2 2-2-16,5 0 1 15,4 1-3-15,3 2 2 0,5 0 0 16,4 0-1-16,4 0 2 16,6 2-2-16,2-1 1 15,2 1-1-15,3 0 4 16,3-1-4-16,2 4 1 15,4-3 3-15,4 0 4 16,5 1-2-16,6-1-1 0,5 0-3 16,2 0 1-16,4-4-1 15,4 2 5-15,7-4 8 16,0-1 3-16,4 0 0 16,1-2-1-16,1 0-5 0,0-2 2 15,1-1-2-15,1-1-2 16,-2-2-5-16,2 0 2 15,-2-2-3-15,-2-2 1 16,1 1 0-16,-3-4-1 16,-1 2-1-16,-4-2 0 15,1 3 0-15,-2 0-1 0,-1 1-2 16,0-2-16-16,-4 2-16 16,2 1-19-16,-3-1-62 15,-2-1-18-15,0 0-68 16,0-5-17-16,-2-4-188 15</inkml:trace>
  <inkml:trace contextRef="#ctx0" brushRef="#br0" timeOffset="43">18627 13382 235 0,'0'-4'19'15,"-1"3"6"-15,-1-1 41 16,1 1-45-16,-1 1 14 16,1-1-10-16,0 0 5 15,-1 0-8-15,1 1 14 16,0-1 10-16,0-1 11 0,-1 2 1 16,0-2-1-16,2 4-15 15,0 1-20-15,-1 6-13 16,2 4 2-16,1 6 11 15,1 2 22-15,-1 4-6 16,0-2-6-16,-1-2 5 0,0-1-7 16,1-5-9-16,-1-3-9 15,1-3-7-15,-1-3-3 16,2-4-2-16,0 1 1 16,1-2-24-16,2 0-37 15,0 0-66-15,2-1-41 0,0-1-166 16</inkml:trace>
  <inkml:trace contextRef="#ctx0" brushRef="#br0" timeOffset="44">24290 13283 744 0,'-3'17'26'16,"-8"4"-21"-16,4 5 53 15,-1 4 20-15,-1 1-20 16,1 0-6-16,0-2-11 0,3-3-6 16,-1-1 4-16,0-4-6 15,0-1-8-15,0-3-18 16,1-1-5-16,-1 0-2 15,1-1 0-15,2-2-1 16,-3-2-3-16,4-1-25 0,2-4-30 16,-2-5-84-16,4-1-132 15,-2-4-242-15</inkml:trace>
  <inkml:trace contextRef="#ctx0" brushRef="#br0" timeOffset="45">24392 13358 899 0,'2'-4'58'16,"-2"2"-58"-16,-1 6 31 15,-2 6 42-15,-1 4-43 16,1 3-24-16,1 2 11 15,1 0 16-15,0 0-4 16,1-4 0-16,7-2-17 0,2-4-10 16,6 0-2-16,3-1 0 15,3 0 0-15,1 3-1 16,-1 3 1-16,-2 4-1 16,-6 0 2-16,-1 4 6 0,-8-3 6 15,-2-1 12-15,-4-2-2 16,-2-4-4-16,-3-4-7 15,-5-3 1-15,-2-3-10 16,-3-1-2-16,0-4-20 16,-3-8-82-16,-5-7-138 0,0-5-286 15</inkml:trace>
  <inkml:trace contextRef="#ctx0" brushRef="#br0" timeOffset="46">24498 13347 587 0,'40'-16'332'0,"-6"6"-253"16,-3 4-69-16,-2 5-151 16,-3 3-35-16,-10 5-142 15</inkml:trace>
  <inkml:trace contextRef="#ctx0" brushRef="#br0" timeOffset="47">24811 13294 807 0,'-2'1'65'0,"-1"4"-60"16,-8 7 28-16,2 3 24 15,-5 5-30-15,-1 8-16 16,2 4 21-16,-1 1 2 16,5 4-5-16,-2 1-6 15,4-3 0-15,2-2-7 16,5-2 15-16,1-8-12 15,1-2-10-15,9-7 4 0,1-3 3 16,2-7 6-16,3-2-6 16,-2-7 1-16,1-5-5 15,-1-3 6-15,-3-4 12 16,-5 0 9-16,-6 4-8 0,-1 1-13 16,-8 7-11-16,-6 2-4 15,-3 9-2-15,-4 5-1 16,1 3-1-16,6 2 0 15,2 1-33-15,6-4-43 16,4-3-25-16,5-5-62 0,8-5-144 16,2 0-169-16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8:53:10.1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15005 6128 601 0,'2'-3'45'0,"-2"1"-24"15,5 1 42-15,2 0-18 0,3-3-28 16,1 3 18-16,4-1 4 16,0-1 0-16,2 3-6 15,3-1-11-15,-2 1 4 16,3 0 2-16,2 0-13 15,2 0 1-15,4 0-1 0,5 0-7 16,4 1 4-16,1-1 0 16,4 0 3-16,1 0 0 15,2 0 4-15,0 0-6 16,1-2-3-16,0 0-2 16,1 2-7-16,0-2 1 15,1 2-2-15,0 0 1 0,1 0-1 16,0 0 1-16,2 2-3 15,-1 1 6-15,0 1 4 16,1-1 0-16,1 2 3 16,-1-3-5-16,-1-1 1 0,2 2-2 15,-5-3-4-15,4 0 1 16,-3 0-2-16,0 0 0 16,0 0 2-16,0 0-3 15,1-3 3-15,-1 3-1 16,-1 0 2-16,0 0-3 15,-3-1 4-15,1 1-2 0,-3-1 1 16,2 0 1-16,1-3 1 16,1 3 0-16,1-2-2 15,2-1 1-15,2 1-3 16,0-2-2-16,1 1 2 16,1 0-1-16,-1 1 1 0,0 0 4 15,0 1 2-15,0 0-3 16,-2 2-5-16,3-4 4 15,-1 1-5-15,-1-1 5 16,1-2-3-16,-1 2 0 16,1-2 4-16,-1 2-6 0,-1-2 2 15,3 1-1-15,1 2 3 16,0-2-2-16,2 2 3 16,2 0-2-16,-2-1 2 15,5 0-2-15,-2 0-1 16,2-1 0-16,-1 0 1 0,2 2-1 15,2-4 0-15,1 2-1 16,0 0 2-16,1 1-3 16,2-1 2-16,-1 0 1 15,1 1 1-15,-1-1-4 16,2 1 4-16,1 0-3 0,2-2 3 16,1 2-2-16,0 1-1 15,0-1-1-15,-1 1 4 16,2-1-3-16,-2 1 1 15,-2 0 0-15,-2 2 2 16,0-1-3-16,0 2 2 0,4 0-1 16,0 0-1-16,3 0 0 15,2 0 3-15,1 0-4 16,0 0 2-16,-2 0 2 16,-3 0-4-16,1 0 4 15,-2 0-1-15,3 0-3 0,0 0 3 16,6 0 2-16,2 2-4 15,0-1 2-15,3-1 0 16,-2 0 1-16,-4 0-3 16,-1 0 0-16,-4 0 4 15,-6 0-3-15,-2 0 0 0,-6 0 4 16,-4 1-3-16,-5 1-1 16,-6-1 2-16,-2 2-7 15,-8 1-20-15,-5 2-25 16,-7 0-40-16,-10 1-47 15,-8 1-91-15,-8-1-79 16</inkml:trace>
  <inkml:trace contextRef="#ctx0" brushRef="#br0" timeOffset="2482.7563">6498 6953 206 0,'5'-3'245'16,"0"1"-258"-16,3 1 14 16,-2-1 9-16,3-1 22 15,0 3-11-15,3-4 27 16,0 4 5-16,3-2-10 0,0 1 2 16,3 1-18-16,0 0-10 15,5 0 6-15,1 0-4 16,2 0-2-16,4 0 4 15,2 0-2-15,1-3-6 16,2 1 6-16,2 0 2 16,2-1-10-16,3 0 0 0,0-1-3 15,0 1-3-15,0-1-4 16,1 3 1-16,0 0-1 16,-3 1 0-16,2 0-1 15,1 0 2-15,0 0-2 16,1 0 1-16,0 0 5 0,0-4 0 15,2 2 3-15,-2 0 0 16,1-1 2-16,-2-1-3 16,3 2-3-16,-3 1-2 15,2-2 0-15,-4 3 2 16,0-3-3-16,0 2 2 0,-1-2-1 16,-1 0 1-16,2-1 0 15,0 1 3-15,0-1-2 16,-2 1-2-16,2 0 2 15,-5 1-3-15,-1 0 2 16,0 0-1-16,-2 1 1 0,1 1-6 16,0-1 3-16,2-1 2 15,1-1-5-15,0 2 3 16,2-1 0-16,0 1 0 16,0-1-1-16,-1 2-1 15,-1 0 1-15,-2 0 1 0,2 0-1 16,0 0 0-16,-1 0 0 15,1 0 0-15,1 0 2 16,2 0-2-16,-1-1 1 16,2-2-2-16,1 1 1 15,-1 2 0-15,2-1 1 0,0 1-3 16,-2 0 2-16,0 0 0 16,-2 0 1-16,-1 0-1 15,0 1 0-15,-1 1 3 16,2 1-3-16,0-3-2 15,2 0 3-15,2 1 1 16,-1-1-3-16,-1 0 1 0,3 2-1 16,-2-2 3-16,2 0-3 15,0 0 3-15,0 1 0 16,4 1 4-16,1-2 1 16,0 0-1-16,1 0-5 15,2 0 1-15,0 0-2 0,0 0 0 16,1 0 1-16,-3-2 0 15,3 1-2-15,-2 1 1 16,-1 0 0-16,3 0 2 16,-3 0-3-16,2 0 0 15,0 0 4-15,-1 0-5 0,-2 0 4 16,3 0-4-16,-2 0 3 16,1 0 1-16,1 0-4 15,2 0 4-15,-2 0-1 16,3 0-3-16,0 0 4 15,1 0-5-15,0 0 5 0,2 0-4 16,-3 0 4-16,1 3-3 16,-2-2 1-16,-3 2 1 15,0 0-1-15,0-1 1 16,0 1 2-16,-1-1-2 16,0 2-2-16,-1-2 3 0,-1 3-2 15,-2-2 0-15,-1 0-1 16,-2 1 2-16,-3 2-1 15,1-2-1-15,-3 0 2 16,-1 1 0-16,-3 0 0 16,-1-1-2-16,0-1 2 0,-3 2-1 15,0-1 3-15,-3-1-3 16,-2 0-2-16,-3 1 4 16,-4 0-2-16,-2 2 0 15,-5-1-2-15,-3 3-8 16,-4 0-51-16,-4 1-100 0,-10-2-112 15</inkml:trace>
  <inkml:trace contextRef="#ctx0" brushRef="#br0" timeOffset="6663.6492">10817 8010 565 0,'-15'0'0'16,"1"0"24"-16,5 0 62 16,3-3-27-16,1 0-8 15,2 2 25-15,1-2-2 0,1 3-7 16,1 0-38-16,3 0-32 15,8 6-7-15,5-1 18 16,3 3 9-16,11-1 3 16,3 0-3-16,5 0-1 15,6-3 10-15,4 1-3 0,6-4-4 16,3 0 1-16,6-1-3 16,4 0-2-16,7 0-7 15,3 0-2-15,8 0 1 16,6 0 1-16,4 0-1 15,4-1-1-15,2 0 5 16,2-1 2-16,2-2 4 0,-2-3 0 16,-5 2-1-16,-3-2 1 15,-5 0 0-15,-6 0-2 16,-3-3-9-16,-4 1-2 16,-4 0-4-16,-2-1 2 0,-3-1 1 15,-5 4-5-15,-8 0 2 16,-5 3 1-16,-10 0-11 15,-8 4-38-15,-7 0-23 16,-8 4-60-16,-8 2-176 16,-9-1-185-16</inkml:trace>
  <inkml:trace contextRef="#ctx0" brushRef="#br0" timeOffset="7891.2258">12733 8476 545 0,'2'-2'16'0,"-2"2"-14"16,5 0 47-16,0 0 1 15,1 0-22-15,3 4 13 16,2 3-4-16,1 5-9 15,3-2 9-15,3 5 8 0,5-2-7 16,3 2-2-16,4-1-9 16,5 0-6-16,2-1-6 15,5 0 1-15,2-1-2 16,4 0-5-16,1-1 3 16,6 1-1-16,4-3 0 0,1 1-1 15,4-1 2-15,5-1-6 16,2 1 5-16,5-4-8 15,-1 3-3-15,5-1 1 16,0-2 1-16,7 0-1 16,-1 1 2-16,3 0 4 15,1-1 5-15,4-2-5 0,2 1-5 16,-1-3-2-16,4-1 2 16,3 3 1-16,-4-3-1 15,0 2-1-15,0-1 2 16,4-1 0-16,0 0 1 15,-1 0 3-15,7 0 0 0,-2 0 0 16,2 0 8-16,1-6-6 16,2 4-4-16,1-4-4 15,3-2-1-15,0 2 4 16,2-1-4-16,-4-1 1 0,4 0-3 16,-3-2 4-16,-1-2-1 15,3 0 3-15,-2-2 9 16,2-1 2-16,-1-3-10 15,1-1 0-15,0-2-2 16,1 0-4-16,-4-1 2 16,-2 0 2-16,-7-1-3 0,-3 2 1 15,-7 1 0-15,-7-3 2 16,-7 5 2-16,-3-4-3 16,-6 3 0-16,-6-2-1 15,-4 2-3-15,-6-1 4 16,-3 0-3-16,-6 2-1 0,-4 2-8 15,-5 3-10-15,-6-2-35 16,-2 5-37-16,-6 1-11 16,-1-1-80-16,-4 3-140 15</inkml:trace>
  <inkml:trace contextRef="#ctx0" brushRef="#br0" timeOffset="8662.4527">18489 8115 684 0,'-3'0'96'16,"2"0"-11"-16,9 0-27 15,11 1-59-15,12-1 21 16,14 0 36-16,12 0-13 15,11 0-12-15,5 0-7 0,1 6 0 16,-8 0-19-16,-14 4-3 16,-11 8-2-16,-21 4-2 15,-17 4-6-15,-11 3 27 16,-18 5 29-16,-9-2-18 16,-6 1-17-16,-4-1-5 15,0-4-3-15,4-4-3 0,5-3 0 16,9-5 0-16,8-2-21 15,13-5-48-15,9-6-79 16,15-3-122-16,13-7-111 16</inkml:trace>
  <inkml:trace contextRef="#ctx0" brushRef="#br0" timeOffset="8933.8072">19745 8020 542 0,'-9'-1'117'0,"2"1"-40"16,4 0 49-16,5 0-26 0,9 0-90 15,13 3 39-15,14 1 17 16,19 2-3-16,16 2-16 15,22-1-9-15,19 0-7 16,13 2-7-16,11 2-9 16,0-4-8-16,-1 0-6 15,-7 2 1-15,-9 0-4 0,-11 3-41 16,-14 1-28-16,-18-2-80 16,-21 0-254-16</inkml:trace>
  <inkml:trace contextRef="#ctx0" brushRef="#br0" timeOffset="9918.409">2796 8721 545 0,'19'5'3'16,"3"1"41"-16,8-1 34 15,7-4-18-15,7-1-7 0,6 0 10 16,7-4-6-16,8-4-10 16,6 1-3-16,2 1-19 15,4-1-7-15,4 1-1 16,3 3 4-16,1 2-1 16,3 1 4-16,5 0 3 0,3 0-7 15,3 0-10-15,3 3-1 16,5-1 1-16,0 3 0 15,0-4 0-15,-1 2 6 16,3 0 1-16,-4 2 1 16,0-1-3-16,1 0-11 0,-2 2-1 15,0-1-1-15,-1 1 0 16,1-2-2-16,1-1 1 16,-2 0-2-16,2 0 2 15,-4 1-1-15,-4-2 0 16,-2-1 1-16,-5 3 1 0,-3-1-2 15,-6 1-1-15,-4 0-7 16,-4 1-20-16,-2 1-52 16,-9 2-40-16,-8-1-97 15,-6-2-132-15</inkml:trace>
  <inkml:trace contextRef="#ctx0" brushRef="#br0" timeOffset="15851.9455">15707 9838 533 0,'0'-2'37'16,"-3"2"73"-16,5-4-27 0,6 4-3 15,6 0-61-15,6-3-9 16,8 4 0-16,9 0 9 15,6-1-1-15,9-1 14 16,4-1 12-16,7 2-18 16,4-4-7-16,6-2 5 0,4 2 2 15,0-1 1-15,4 3 0 16,1-2-14-16,4 2-11 16,0 1 0-16,0-2-2 15,3 0 1-15,-2 0 4 16,-2-1 3-16,-3-1 4 0,-4 4 9 15,-1-1-8-15,-7 1-11 16,-2 1 0-16,-4 4-1 16,-5 1 0-16,-5-2-3 15,-6 1 5-15,-8 1-6 16,-5-3 4-16,-8 0 2 16,-6-1 0-16,-6 1-2 0,-6-1 1 15,-3-1 1-15,-5 1-8 16,-2 0-13-16,-6 1 9 15,-4-2 23-15,-8 0-8 16,0 1-3-16,-7-1 0 16,-4 2 2-16,-6 0-4 0,-7 0 1 15,-5 1-1-15,-8 0 0 16,-6-1 0-16,-5 1 1 16,-9-1-2-16,-4 2 2 15,-6-1-1-15,-5 2-1 16,-5 1 2-16,-5-2-2 0,0 1 1 15,1 2 0-15,1-3 2 16,3 1-3-16,4 0 0 16,5 1 0-16,6-2-1 15,7 1 3-15,10 0 0 16,10-1 0-16,12 0 0 0,11-1-1 16,12 0-2-16,12 0-1 15,9 0-8-15,19-1-18 16,11 1 32-16,11-1 3 15,14-2-3-15,13 2-2 16,12-2 0-16,8 3-1 16,9-2 1-16,9-1 1 0,7 1-2 15,3 2 1-15,5-2 4 16,0 1 5-16,2 1-2 16,-2 1 3-16,0 1-6 15,-2 0-2-15,-6 1-4 0,-5 0 1 16,-11 0 1-16,-15 1-3 15,-12-1 5-15,-18 1-4 16,-15-2 1-16,-16-3 2 16,-9 1 3-16,-12 0-6 15,-6-3-7-15,-11 0 40 16,-7 0-14-16,-9-2-12 0,-9 2-5 16,-8-4 3-16,-9 3-2 15,-9 0-2-15,-10-1-1 16,-5 1 2-16,-6 0-3 15,-2-1 4-15,-1 2-4 16,1 1 3-16,1 0-3 0,0 1 2 16,0 0 0-16,-3 0-1 15,-1 4-1-15,3-2 1 16,6 0 1-16,4 2-1 16,13-1 2-16,9 0-3 15,14-2 3-15,12 0-4 0,10-2 3 16,12 1-5-16,9-1 2 15,10 2-36-15,14-2 34 16,10 3 8-16,11-2-2 16,16 2-1-16,12-2 0 15,15 2 1-15,10-1-1 0,12-2-1 16,5 1 0-16,4 0 1 16,1 1 0-16,-2 0-2 15,-7 1 1-15,-7 2 1 16,-8 1 0-16,-13 0 7 15,-17 1 2-15,-15 0-4 0,-20 1-6 16,-20-3 4-16,-15 0-12 16,-25-1 28-16,-21 0 21 15,-17-1-23-15,-20 0-13 16,-13-1-1-16,-12 2 0 16,-10 2-6-16,-7 0-55 0,-10 4-55 15,-9 5-41-15,-13 1-147 16,-17 4-322-16</inkml:trace>
  <inkml:trace contextRef="#ctx0" brushRef="#br0" timeOffset="17462.8351">10578 1570 448 0,'0'1'166'16,"-2"-1"-152"-16,-1 0 53 15,2 0-11-15,-1 0-9 16,-1 0-4-16,1 0 6 0,-2 0 8 15,0 0-15-15,-1 2-30 16,-2 5-5-16,-1 2 12 16,1 4 2-16,0 5-7 15,-1 2-6-15,1 7 1 16,0 2-3-16,4 3 1 16,2 3 3-16,1-2 0 0,0-2-3 15,7-1-1-15,4-4-4 16,1-5-3-16,3-4 6 15,2-3 6-15,2-4 0 16,0-6 10-16,3-4 11 16,2-1 13-16,-1-9-1 0,2-7 4 15,2-3-9-15,-1-1-11 16,-2-3-12-16,-3-2-10 16,-2 2 0-16,-7 0-4 15,-4 0 2-15,-7 0 9 16,-1 1 3-16,-9 0-4 0,-4 5-3 15,-6 0-4-15,-1 4-3 16,-4 6-2-16,-1 4-3 16,-1 4-5-16,2 1 0 15,2 9-16-15,1 5-23 16,4 4-39-16,3 4-22 16,3 3-38-16,4 3-84 0,0 1-74 15,5 0-233-15</inkml:trace>
  <inkml:trace contextRef="#ctx0" brushRef="#br0" timeOffset="18016.0841">10634 2586 671 0,'-6'-9'39'15,"-2"2"33"-15,1 3 27 16,-2 4-18-16,0 0-43 15,-1 4-18-15,-2 7-15 16,0 8-3-16,0 4 7 0,-1 7 1 16,3 5 2-16,3 4 6 15,2 3 12-15,3-1 7 16,2-3-9-16,9-3-9 16,3-8-9-16,5-5-6 15,2-6 0-15,3-7 10 0,1-8 2 16,3-1 10-16,-1-10 11 15,1-10 10-15,0-4 10 16,-3-7-3-16,-4 0-19 16,-5-3-13-16,-9 2-14 0,-5 1-2 15,-6 1 3-15,-10 7-4 16,-6 5 1-16,-4 4-6 16,0 8 1-16,0 6-12 15,3 6-23-15,3 5-20 16,2 6-27-16,5 1-40 0,3 4-33 15,3 2-70 1,1 3-101-16</inkml:trace>
  <inkml:trace contextRef="#ctx0" brushRef="#br0" timeOffset="18578.7822">10618 3560 385 0,'0'-3'269'0,"-7"-2"-174"15,-1 4-31-15,0-1 8 16,1 2-6-16,-1 0-18 0,0 3-20 16,0 4-5-16,1 4-6 15,0 3-4-15,0 4 0 16,3 4-6-16,2 7 1 15,2 2 2-15,0 2 11 16,8 2-1-16,1-5-4 0,3-5-4 16,4-5-7-16,2-7-3 15,4-7 3-15,1-6 19 16,1-8 21-16,0-9 7 16,1-6-3-16,-2-5 10 15,-5-1-14-15,-2-3-14 0,-7 0-13 16,-6 3-5-16,-5 2-4 15,-8 6-1-15,-7 3-1 16,-3 6-3-16,-3 8-3 16,-2 4 0-16,1 4-9 15,4 10-26-15,0 2-28 0,5 5-52 16,2 3-56-16,4 2-51 16,2 5-88-16,1-1-314 15</inkml:trace>
  <inkml:trace contextRef="#ctx0" brushRef="#br0" timeOffset="19063.1338">10570 4303 635 0,'-8'0'47'0,"-2"3"30"15,-1 4-20-15,0 3-25 16,0 3-13-16,0 4 19 16,0 3 4-16,0 5-4 15,0 5-13-15,3 1 3 16,2 3 4-16,4 7-5 15,2-2 4-15,4 2-1 0,5-1-9 16,5-6-13-16,1-4 0 16,3-6 9-16,2-6-7 15,3-5-3-15,-1-10 11 16,1-3 10-16,0-3 10 16,-1-10 5-16,3-5 2 0,-3-6 2 15,-1-2-3-15,-4-5-14 16,-5 2-6-16,-5 0-12 15,-7 3-8-15,-2 2 3 16,-10 0 5-16,-8 4-8 16,-2 3-2-16,-3 7-2 0,-1 4-9 15,0 6-21-15,3 3-34 16,7 6-26-16,4-1-68 16,4-1-75-16,5-7-152 15</inkml:trace>
  <inkml:trace contextRef="#ctx0" brushRef="#br0" timeOffset="19747.9949">13360 2151 555 0,'4'-17'65'16,"-2"4"47"-16,-4 2-10 0,0 3-38 16,-2 1-23-16,-2 1 2 15,-2 2-13-15,0 1 1 16,1 3 5-16,-2 0-15 15,-4 7-13-15,1 10 2 16,-4 4 11-16,1 12 1 0,-1 3-8 16,5 6-10-16,3-1 2 15,7-1 1-15,2-6-2 16,5-5-1-16,7-9-12 16,4-5 8-16,2-8 11 15,4-7 21-15,3-5 7 0,2-10 5 16,1-6 5-16,-1-6-7 15,0-6-7-15,-5-1-9 16,0-6 0-16,-7 1-8 16,-9 0-4-16,-4-1-4 15,-5 3-3-15,-4 5-4 0,-7 5 1 16,-1 5-4-16,-2 7 1 16,-3 8-7-16,-3 7-3 15,-4 4-3-15,-3 12-23 16,-1 6-22-16,-1 8-21 15,5 7-21-15,6 4-45 0,3 2-84 16,9 1-95-16,5-1-240 16</inkml:trace>
  <inkml:trace contextRef="#ctx0" brushRef="#br0" timeOffset="20300.8371">13352 2982 509 0,'-8'-7'98'0,"-1"1"25"15,-1-1-8-15,-2 2-18 16,-1 2-33-16,-3 3-25 16,-2 4-21-16,-3 9 4 0,-1 8-1 15,2 6-6-15,4 3-6 16,4 8 4-16,6-2-1 15,5-1-7-15,9-1-4 16,8-5 2-16,7-9 3 16,6-9 2-16,5-4 10 0,3-7 29 15,3-11 7-15,-3-8 2 16,0-4-1-16,-6-3 0 16,-7-3-17-16,-8 1-17 15,-6 1-8-15,-8 4-6 16,-3 0 3-16,-11 5-2 0,-4 2-4 15,-5 8-15-15,0 5-26 16,-4 5-25-16,0 11-29 16,0 7-69-16,2 6-133 15,2 2-177-15</inkml:trace>
  <inkml:trace contextRef="#ctx0" brushRef="#br0" timeOffset="20847.7498">13321 3742 688 0,'-1'-10'11'0,"-2"6"71"16,-4 1 47-16,3 3-74 15,-2 0-31-15,-1 7-3 0,1 3-5 16,-2 7-6-16,2 6 7 16,1 5 3-16,1 5 2 15,1 2 8-15,0 3 4 16,0-2-3-16,6-4-8 15,-2-7-5-15,6-2-8 16,2-6 1-16,4-5 4 0,1-3 3 16,3-2 11-16,0-4 4 15,4-2-4-15,-3-1-6 16,3-2 0-16,-3-7 1 16,1-4-3-16,-2-2-4 15,-2-6 2-15,-4-2-1 0,-2-5-2 16,-7-1-6-16,0-5-1 15,-6 1-3-15,-7 3-1 16,-4 3-3-16,-3 6 2 16,-6 4-4-16,-3 8 1 15,-3 8-4-15,-1 1-20 0,0 8-32 16,2 4-18-16,3 2-36 16,6 0-42-16,4 1-91 15,1-2-128-15</inkml:trace>
  <inkml:trace contextRef="#ctx0" brushRef="#br0" timeOffset="31681.6852">12538 401 198 0,'4'-5'50'0,"-2"3"35"16,-2 2 24-16,0 0 10 0,0 0 2 15,0 0-26-15,-2 2-3 16,-3 1 4-16,-2 0-33 16,-3 5-13-16,-4-1-6 15,-2 6-7-15,-5 1-7 16,-2 5-2-16,-2 3-11 0,-2 4-2 16,-2 2-6-1,-2 6-1-15,-4 2-6 0,4 3-1 16,-1 4 0-16,1 0-1 15,4 2 1-15,2 2-1 16,5-2-1-16,1 1-1 16,7-2 0-16,3-4 2 15,3-2-2-15,2-2 5 0,4-6 0 16,0-2 1-16,3-8 0 16,1 0-2-16,1-5-2 15,-1-3 2-15,1-4 1 16,-2-2-3-16,0-3 2 0,-3-1-17 15,2-2-19-15,-2-4-6 16,-1-6-1-16,-4-4-22 16,-2-3-45-16,-3-6-78 15,-4 1-24-15,-2 0-139 16</inkml:trace>
  <inkml:trace contextRef="#ctx0" brushRef="#br0" timeOffset="31931.0804">11960 1032 411 0,'-10'-3'46'0,"3"2"63"15,1-1 5-15,3 2-37 16,3 0 10-16,0 8 7 16,3 7-50-16,5 12 12 0,2 11-4 15,5 12-9-15,-1 12 5 16,1 4-5-16,-2-1-20 16,-1-2-13-16,-3-9 12 15,1-9 15-15,-1-12-19 0,4-12-8 16,-1-11-9-16,3-10-5 15,3-10 24-15,3-17 23 16,3-11 9-16,3-12-18 16,3-7-14-16,0 0-15 15,-2 2 1-15,-4 11-4 0,-2 10-26 16,-4 13-62-16,-9 12-124 16,-7 9-280-16</inkml:trace>
  <inkml:trace contextRef="#ctx0" brushRef="#br0" timeOffset="34546.9396">18004 1617 515 0,'-6'-7'13'0,"-3"0"11"16,2 3 50-16,2 1-10 0,-1 1-12 15,-1 2-11-15,-1 0 2 16,2 0-7-16,-1 0-4 15,-2 5-7-15,1 5-6 16,-3 2-5-16,-1 5-6 16,1 5-4-16,0 3-5 0,0 4 1 15,2 3-1-15,2 1 2 16,4 1 3-16,1-2 20 16,5-3 6-16,4-2-5 15,6-7-12-15,3-1-8 16,0-8 3-16,6-7 0 15,1-4 19-15,2-10 5 0,3-8-2 16,3-8 14-16,0-6 1 16,5-4-19-16,-3-2-7 15,-3-2 0-15,-5 0-4 16,-8 2 1-16,-7 5 1 0,-8 5 0 16,-4 4 1-16,-11 5 0 15,-6 9-15-15,-7 10-7 16,-4 0 0-16,0 13-2 15,-3 7-33-15,5 4-50 16,1 6-46-16,3 1-42 0,4 0-129 16,3 1-268-16</inkml:trace>
  <inkml:trace contextRef="#ctx0" brushRef="#br0" timeOffset="35175.4465">17855 2606 646 0,'1'-17'113'0,"-2"4"-90"16,-4 0 27-16,1 5 55 16,-1-1-37-16,0 5-40 15,1-1-6-15,1 3-1 0,-1 0-4 16,-1 2 3-16,0 2-3 16,-2 5-11-16,2 8-7 15,-1 4 1-15,3 8 0 16,2 3-1-16,2 4 3 15,2-2 4-15,9-3-2 16,4-5 6-16,3-7-8 0,1-8 0 16,3-8 13-16,2-4 8 15,-3-10 9-15,0-11 10 16,0-2-2-16,-4-6-2 16,-3-3 2-16,-5-1 6 0,-6 0-10 15,-3 2-11-15,-4 7-11 16,-6 0-3-16,-4 10-4 15,-3 5-5-15,0 9-6 16,-4 3-6-16,0 8-13 16,1 6-20-16,-1 5-16 15,2 5-25-15,1 3-69 0,1 1-143 16,2 2-143-16</inkml:trace>
  <inkml:trace contextRef="#ctx0" brushRef="#br0" timeOffset="35818.257">17899 3273 687 0,'4'-18'87'16,"-4"2"-60"-16,1 4 70 15,-3 0 40-15,1 1-58 16,-3 5-27-16,-3 0-11 0,1 3-8 15,-1 3-8-15,-2 0-7 16,-2 6-11-16,1 8-7 16,-2 3 2-16,0 5 4 15,3 8 4-15,2 5-5 16,6-2-1-16,2 5-4 0,6-2 11 16,6-5-1-16,4-4-1 15,2-7-6-15,4-6 1 16,1-10 1-16,-2-4 16 15,2-3 1-15,0-14 2 16,-1-2 9-16,-2-6 4 0,-3-3-8 16,-3-1-4-16,-5 0-1 15,-6 1-5-15,-4 3-4 16,-4 4-9-16,-9 8 2 16,-3 5-3-16,-3 7-13 15,-2 2-19-15,-2 10-4 0,1 5-13 16,1 3-12-16,2 4-45 15,1 1-68-15,4 3-65 16,-2 3-83-16,1-3-186 16</inkml:trace>
  <inkml:trace contextRef="#ctx0" brushRef="#br0" timeOffset="36397.1876">17875 4263 628 0,'-5'-15'78'0,"-1"3"-12"16,1 4 55-16,-1 1-14 15,-1 3-49-15,-1 3-19 16,1 1-10-16,-1 2-16 0,-1 6 4 15,0 4-1-15,0 5-7 16,1 7-3-16,0 6 3 16,3 7 1-16,1 5 3 15,3 2 6-15,1 2 2 16,3-1-3-16,6-5 1 16,2-5-6-16,3-5-5 0,2-6-4 15,1-7-2-15,2-5 11 16,-1-8 9-16,-1-4 14 15,1-6-5-15,-2-7 0 16,0-6 3-16,-1-7-3 16,0-5-6-16,-3-2-9 0,-2-6-4 15,-4 0 0-15,-4 2-5 16,-6 6 2-16,-9 4-1 16,-3 10-4-16,-7 4-2 15,-6 13-5-15,-3 5-16 16,-3 11-21-16,-2 7-16 0,0 7-14 15,4 1-54-15,6-4-61 16,7-2-98-16,4-6-142 16</inkml:trace>
  <inkml:trace contextRef="#ctx0" brushRef="#br0" timeOffset="37730.3187">21512 2033 579 0,'-1'-7'25'0,"-4"-3"-19"15,-1 2 60-15,1 2 26 0,-2-1-22 16,0 3-13-16,-1 1-2 15,-1 3-13-15,-1 0-10 16,-2 0-5-16,1 8-5 16,0 4-2-16,-1 7 1 15,3 3-12-15,4 5-5 16,4 3-1-16,1 0 7 0,4-2 4 16,5-2-4-16,7-5 0 15,2-4-2-15,6-7 13 16,4-6 3-16,4-4 4 15,4-4 6-15,-2-8-3 0,1-6-1 16,-3-2-8-16,-4-5 1 16,-5 0 3-16,-7-6-6 15,-7 4 0-15,-9-3-2 16,-2 6-6-16,-14 0-8 16,-6 10-8-16,-7 8-3 15,-5 6-29-15,-6 6-23 0,3 8-17 16,-2 5-52-16,4 5-78 15,5 0-225-15</inkml:trace>
  <inkml:trace contextRef="#ctx0" brushRef="#br0" timeOffset="38298.9918">21641 2904 809 0,'-6'-10'57'16,"-4"-1"-5"-16,1 1 81 16,-2 6-55-16,-3 2-44 15,-1 2-9-15,-2 0-8 16,-1 10 8-16,0 7 0 0,1 3-12 15,3 7-6-15,4 3-1 16,6 4 9-16,2-1 7 16,8-1-4-16,8-4-9 15,6-5 1-15,7-6-3 16,4-9 15-16,2-4 6 16,4-6 1-16,0-8-5 0,-1-8 2 15,-5-2 1-15,-4-3-5 16,-7 2 2-16,-8 0 1 15,-10-1-1-15,-5 7-1 16,-16 2-15-16,-4 6-7 16,-6 6-17-16,-4 3-28 15,-1 11-22-15,0 5-19 0,2 7-46 16,2 0-76-16,4 3-141 16,2-2-286-16</inkml:trace>
  <inkml:trace contextRef="#ctx0" brushRef="#br0" timeOffset="38950.8852">21617 3862 530 0,'-7'-1'275'15,"-1"1"-214"-15,-2 1-4 0,-1 7 3 16,2 6-48-16,-3 6 2 16,0 8 5-16,1 3 1 15,3 4 21-15,4 3 13 16,2-1-14-16,4-7-6 16,7-2-11-16,5-8-10 15,3-7 2-15,5-6 7 0,3-7 16 16,4-10 4-16,2-10 3 15,0-7-17-15,3-5-13 16,-5-4 4-16,-4 3-2 16,-10 2-7-16,-11 3-4 15,-7 6-5-15,-15 10-26 0,-9 6-21 16,-7 6-33-16,-11 7-68 16,-5 4-89-16,-5 2-243 15</inkml:trace>
  <inkml:trace contextRef="#ctx0" brushRef="#br0" timeOffset="39817.1042">19705 2049 309 0,'2'-13'281'0,"-4"2"-266"16,-2-1 47-16,-1 4 43 0,-1 1-9 16,-1 4-32-16,-1 0-43 15,-1 3 6-15,-4 6 6 16,1 7-1-16,-3 6-22 15,0 8-1-15,1 8 2 16,4 6 2-16,5 3 3 0,5 0 1 16,0 0 7-16,11-7 0 15,5-6-9-15,2-10-2 16,6-8 9-16,3-13-5 16,4-7 22-16,2-17 5 15,2-10 3-15,0-9-5 0,-3-4-17 16,-1-4-1-16,-10 1 7 15,-6 5-4-15,-11 5-7 16,-6 6-6-16,-15 9-2 16,-6 9-11-16,-7 10-8 15,-3 6-12-15,0 12-39 0,1 8-37 16,2 8-35-16,0 6-73 16,4 1-166-16,4 1-312 15</inkml:trace>
  <inkml:trace contextRef="#ctx0" brushRef="#br0" timeOffset="40453.1481">19771 3013 485 0,'-1'-15'31'0,"-4"3"11"15,0 0 75-15,0 1-24 16,-1 2-6-16,0 0-7 16,0 5-6-16,-1 2-18 15,-3 2-13-15,-1 6-41 16,-3 7-4-16,-3 11 9 0,0 2 4 16,-1 11-2-16,1 5-6 15,4 2 2-15,4 3 10 16,3 1 13-16,5-3 6 15,5-3-8-15,6-6-3 16,4-5-3-16,4-7-9 16,3-7-4-16,2-9 5 0,4-8 20 15,1-5 4-15,2-12 0 16,1-10-2-16,1-7 1 16,-1-2-9-16,-4-5-9 15,-5-2 1-15,-8 5-5 16,-8 0 0-16,-6 4 0 0,-7 7-5 15,-10 7-1-15,-6 8-5 16,-4 7-10-16,-1 6-12 16,0 13-36-16,1 8-16 15,1 5-26-15,6 3-43 16,-2 4-117-16,5-2-193 16</inkml:trace>
  <inkml:trace contextRef="#ctx0" brushRef="#br0" timeOffset="41314.421">19763 4020 709 0,'-11'-3'17'15,"-1"3"-29"-15,-2 3 33 16,-3 9 10-16,0 7 2 0,-1 7 12 16,2 7-4-16,3 5 7 15,5 6-5-15,4 3-14 16,3-1-2-16,5-2 7 15,5-5-4-15,1-4 1 16,8-7 2-16,1-8-2 0,-1-7-3 16,4-8-6-16,1-5 9 15,0-5 0-15,0-11 0 16,2-8 2-16,-2-5-7 16,-3-5-11-16,-3-4-2 15,-7 0 2-15,-8-2-1 16,-4 4 3-16,-10 1 3 0,-8 6-9 15,-5 7-8-15,-2 6-6 16,1 9-1-16,-2 6 0 16,2 3-30-16,1 11-36 15,3 8-47-15,2 5-50 16,1 4-89-16,3 0-150 0</inkml:trace>
  <inkml:trace contextRef="#ctx0" brushRef="#br0" timeOffset="42146.9564">19667 1401 673 0,'-3'-5'3'16,"-2"5"3"-16,1 0 45 15,2 0-7-15,-3 4-23 16,0 7-4-16,0 5-2 16,0 5 10-16,2 5 8 0,0 2 5 15,6-3-5-15,5 0 5 16,5-8-20-16,3-6-5 15,4-5 10-15,1-6 13 16,2-3-6-16,-2-11 5 16,3-6 1-16,-2-3 3 0,-2-5-7 15,-4-1-11-15,-2-5 3 16,-4 0-2-16,-7 3-3 16,-3 3 1-16,-4 1-5 15,-10 4-8-15,-1 5-9 16,-4 5-2-16,-2 4 2 0,-6 8 3 15,0 2-6-15,-4 12-14 16,-3 8-41-16,-1 6-39 16,-4 6-28-16,3 5-39 15,0 2-126-15</inkml:trace>
  <inkml:trace contextRef="#ctx0" brushRef="#br0" timeOffset="52680.9103">14514 2096 335 0,'-2'-4'39'15,"-1"1"37"-15,1 0 51 16,0 0-32-16,0 2-17 16,-1-1-19-16,1 2-4 0,-1-1-9 15,0 1 7-15,2 0-18 16,-1 0-14-16,2 0-11 16,8 1-22-16,3 1 19 15,6 1-2-15,2 1 2 16,5-2 1-16,1 2 2 0,0 0 3 15,-2-1-4-15,-4 4-2 16,-1 0-1-16,-3 0 3 16,-2-3 5-16,-5 3 8 15,-1-1-5-15,-3-2-6 16,-3 0-3-16,-6 2-7 0,-7 0 28 16,-7 3 0-16,-7 0-22 15,-3 4-1-15,-2 3 3 16,1 1-8-16,2 0-1 15,7 0-2-15,2 2 0 16,7-1-2-16,5-1-7 16,7-3-6-16,1-1 0 0,4-3-1 15,7 0 17-15,6-2 1 16,1-1-1-16,1 2 1 16,0-1-4-16,-4 3-2 15,-2 4-2-15,-10 2-3 0,-4 4 2 16,-11 5 9-16,-7 1-3 15,-2 4 7-15,-1 1 19 16,4 0 6-16,7-2-22 16,9 0-12-16,5-2 0 15,13 2 0-15,8 1-1 16,5 2 8-16,5 5 0 0,1 3 1 16,3 6 2-16,-6 3-5 15,-4 4 12-15,-7 4 3 16,-8 0 3-16,-8 2-2 15,-4 0 2-15,-4-1 10 16,-8 2 0-16,-2 0-5 0,-1-1-4 16,-3 5 8-16,0-1-13 15,-2 3 5-15,0 4-9 16,-6-3-4-16,-1-1-1 16,-3-2 6-16,-3-5-3 15,-1-6 12-15,-4-6 10 0,-2-5 4 16,-3-6-8-16,1-6-7 15,-2-6-6-15,-3-4-7 16,1-7-6-16,-3-2-11 16,2-3-13-16,-2-2-4 15,2-4-8-15,0-3-12 16,3 0-18-16,3 0-35 0,5-3-39 16,5-1-60-16,4-1-195 15</inkml:trace>
  <inkml:trace contextRef="#ctx0" brushRef="#br0" timeOffset="55216.5252">10305 1113 662 0,'-10'-17'-27'16,"-4"15"12"-16,2 4 70 16,-2 15-21-16,1 9-13 15,3 9-8-15,2 11-8 16,3 11 5-16,3 12 8 16,0 15-2-16,2 7-10 0,0 11-1 15,-2 7-5-15,-2 5 2 16,-5 10 3-16,0 5 6 15,-2 7 19-15,-2 6 5 16,1 7-14-16,-1 2-14 16,1 9-2-16,1-1-2 0,-2 2-2 15,1 1 0-15,-2-2-2 16,1-1 4-16,-1-7-3 16,0-4 13-16,1-8 22 15,2-7-6-15,6-10-5 0,3-13-3 16,2-11-8-16,6-8-3 15,6-11 0-15,5-12-3 16,2-7-3-16,4-10 1 16,2-7 1-16,5-9-6 15,3-5 2-15,5-7 3 0,1-7-3 16,4-2 2-16,3-6 13 16,0 0-2-16,2-3-5 15,0-2 4-15,1-2-3 16,1-1 3-16,-2 0-4 15,0 0 3-15,-2-4-3 16,-1-3-3-16,-4 1-1 0,-6 2-3 16,-4-2 1-16,-4 5 1 15,-4 1 0-15,-5 0-6 16,-1 1 4-16,-4 4 0 16,-3-1-1-16,-2-3 0 15,-2 2 2-15,0-3-8 0,-1-4 7 16,0-3 1-16,-1-2 5 15,-1-4-7-15,0-2 0 16,0-1 1-16,0-3-4 16,0-2 1-16,1-3 3 15,1-4-5-15,1 1 3 0,0-7 0 16,4-3 3-16,0-6-5 16,0-1 4-16,1-7-6 15,3-1 6-15,-2-5-3 16,1-3 0-16,0-4 0 0,-2 0 0 15,-1-4 0 1,-2 0 3-16,-1-3-2 0,-1-4-1 16,-1-1 2-16,0-2-1 15,-1-2-1-15,0-2 0 16,-1 0 0-16,-1-2 1 16,-1 2-2-16,-1-2 1 0,0 3 0 15,0-6 2-15,0 1-3 16,-1-4 2-16,-1-1 1 15,1-3-1-15,0-2-2 16,1 0-2-16,0 2 3 16,-1 0 3-16,1 1-3 0,-2 4 0 15,0 1-1-15,0 1 3 16,-2 1 3-16,1 5-3 16,0 1 0-16,-1 2-1 15,2 0-1-15,-1 2 0 16,-1 0 1-16,1 1-2 15,0 0 4-15,0 5 6 0,0-1-3 16,0 4-2-16,0 5-3 16,1 1 0-16,-1 7 2 15,-1 1-3-15,1 5 4 16,-1 2-2-16,-1 4 1 16,0 5 4-16,-2 3 6 0,2 3-1 15,-1 3-4-15,-1 6-2 16,0 2-3-16,-3 3 2 15,-2 4 6-15,-2 4 8 16,-5 0 2-16,-6 7-10 0,-6 2-1 16,-7 2-5-16,-9 13-6 15,-12 1 2-15,-5 8-1 16,-8 3-1-16,-5 6-5 16,-4 2-54-16,-4 3-47 15,-5 8-82-15,-12 11-213 0</inkml:trace>
  <inkml:trace contextRef="#ctx0" brushRef="#br0" timeOffset="62014.0853">18058 1727 188 0,'-1'-1'151'15,"1"0"-105"-15,0 0-8 16,0 1-29-16,0-3-8 0,0 3-1 16,0 0 11-16,3 0 29 15,-2 0 5-15,1 0-1 16,-1 0 2-16,1-1 5 16,-1 0 12-16,1-1-8 15,-1 2 8-15,2-3-9 0,0 3-16 16,0-2-2-16,0 1-14 15,1 0-1-15,0-1-6 16,1 2-4-16,0-3 1 16,0 3 2-16,-1-2-4 15,2 0 6-15,2 1-4 0,-1-1 0 16,1 2 2-16,1-2 2 16,1 1 2-16,1 0 0 15,0 1 1-15,2-3 1 16,-1 0-2-16,2 3-3 15,0-4-8-15,3 2-1 0,-2 0-4 16,3-1 0-16,-1 1 0 16,3 1-2-16,1-2 2 15,-1 2 2-15,2-2 4 16,-1 3-1-16,0-3 3 16,0 3-2-16,0-1 0 0,-1 1 2 15,2-3-9-15,1 3 3 16,2-2 1-16,3 1-3 15,0-3-1-15,1 0 1 16,2 1-3-16,-1-2 3 16,-2 2-1-16,1 1 1 0,0-1 0 15,-1 0 2-15,2 0-2 16,-2 2 1-16,2-2 0 16,0-1-3-16,1 1 1 15,-3 0 1-15,3-2 1 16,-4 0-2-16,2 1 1 15,-4-1-3-15,-1 0 2 0,1-1 2 16,-1 3-1-16,1-2 4 16,-2-1-6-16,3 0 4 15,2 2-3-15,-2-3 1 16,0 4-1-16,-1-4 0 0,-2 3 2 16,-2-2 0-16,-1 1 2 15,-1-1 2-15,-1 2-2 16,-2 0-1-16,3-1-1 15,-1 2 0-15,-1 0-1 16,0-1 1-16,1-2 1 0,1 2 4 16,0 1-1-16,-1-3 1 15,0 3-1-15,-2-2-3 16,0 5-2-16,-3-2-2 16,-3 2 3-16,-5-2-1 15,0 2-2-15,-4 0-4 16,0 2 1-16,0 0-19 0,-3 5-16 15,0 4-36-15,-7 5-35 16,-7 0-67-16,-5 1-145 16,-4 1-374-16</inkml:trace>
  <inkml:trace contextRef="#ctx0" brushRef="#br0" timeOffset="64048.5319">17887 2702 133 0,'-5'0'20'16,"1"0"9"-16,2 0 39 15,1 0-22-15,1 0 6 0,-3 0-2 16,3 0-20-16,0-1-13 15,1 1-5-15,1-2 9 16,-2 1 17-16,2 1-3 16,-1-3-7-16,0 3 3 15,2-1-12-15,-2-1-6 0,3-1 4 16,1 2 1-16,2-3 0 16,2 1 3-16,0-1 6 15,0-2 3-15,2-1-6 16,0 0 2-16,0-4-2 0,4 2 3 15,1-4 0-15,3 0 3 16,2 0-4-16,0-2 9 16,3 2-7-16,1-1-4 15,-2-3-2-15,0 4-1 16,0-1 0-16,0-3-3 16,0 0-5-16,1 2-5 0,2-4 0 15,2-1-3-15,2-3-1 16,2 2-2-16,-1-2 1 15,1-1 0-15,-3 4 1 16,0 2 0-16,-1-1-1 16,-2 1 4-16,-2 2 1 0,1 1-7 15,1-4 4-15,0 3-1 16,0-2 2-16,1 1 1 16,2-2 0-16,-1-2-3 15,3 0-1-15,-1 4 0 16,2-4-1-16,1 2 0 0,-1-1-1 15,3 2 0-15,-2-1 0 16,1 1-1-16,0-1 0 16,-1 4 2-16,-2-2-3 15,-2 2 0-15,-2 0 3 16,-2-1-2-16,-1 1 8 16,-3 2 2-16,2-3 3 0,2 2-6 15,1 0-3-15,1-1-2 16,2 0-1-16,-2-1 1 15,-1 2-1-15,1 0-1 16,-1 1 2-16,-3-1 5 16,1 1 5-16,-1 1 0 0,4 0-5 15,-1-4-1-15,3 2-3 16,-1 0-2-16,0 1-1 16,-1 0 6-16,-5 2-2 15,-3 0 5-15,-4 2 1 0,-2-1 10 16,-3 3-3-16,-6 1 4 15,1 2-4-15,-3 1-9 16,-2 3-3-16,2 0-2 16,-4 0-7-16,1 6-53 15,-5 4-52-15,-1 6 10 0,-4 2-71 16,-6 5-111-16,-6-2-126 16</inkml:trace>
  <inkml:trace contextRef="#ctx0" brushRef="#br0" timeOffset="68031.3237">17970 3392 199 0,'-5'0'22'0,"1"0"59"0,1-1 7 16,0-2-9-16,1 2 23 15,-1-2 1-15,1 0-29 16,2-1-21-16,-1 4-9 15,-1-3 1-15,3 2 2 16,-1 1-4-16,2 0-25 0,-2 0-16 16,4 0 0-16,0 0 6 15,4 4 7-15,3 3 4 16,0-3 5-16,5 2-2 16,1 0 1-16,2-1 3 15,0 1-10-15,3 0-4 0,0 0-2 16,0 2 0-16,-1-1-6 15,2 0 3-15,0 3 0 16,-1 2-2-16,2-1-2 16,1 3 0-16,0-1 0 15,0 0-1-15,-1-1 0 0,1 0 0 16,-1-2 2-16,2 1-3 16,0-1 0-16,-1-1-1 15,0 0 1-15,3 1 2 16,-2 2 0-16,1-2-1 15,2 1 1-15,-3 0-2 0,-1 1-1 16,0-1 1-16,-2 2 0 16,-1-2 0-16,1 1 2 15,-1 0 0-15,0 1 0 16,-1 0-1-16,-1 1-1 16,2-1-2-16,-2 2 5 0,-2-1-8 15,2 1 4-15,1-1 1 16,-1 0 3-16,1-1-8 15,0 0 5-15,-2-2-1 16,2 2 5-16,-4-3-6 16,1 0 4-16,0 0 1 0,-2 1-4 15,0-2 0-15,-3 2 3 16,2 0-5-16,-1 0 3 16,0 1 1-16,1 0-4 15,-2-1 2-15,2 1 1 16,0-1 1-16,0 0-1 15,1 2-3-15,0-3 5 0,-1 2-4 16,0 0 0-16,-1-1 3 16,2 2-2-16,-1 0 0 15,2-2 2-15,-2 2-3 16,2 0 2-16,0 1 0 16,-4-1-3-16,1 1 4 0,-1 1-2 15,-1 0 1-15,1 0 3 16,-2 1 0-16,1-2-1 15,3 0 1-15,0-1-2 16,1 0-1-16,-1-1 0 16,1-3 0-16,-1 1-3 0,3 0 3 15,-1-1 1-15,0 2 8 16,1-1-2-16,2 0 4 16,0 0-6-16,-1 0-1 15,-3 1-2-15,-1-4-4 16,-5 0 3-16,-2 0-1 0,-3-1 2 15,-4-4-5-15,1 2-1 16,-2-1-27-16,-2 1-31 16,1-3-56-16,-4 1-62 15,-5-2-93-15,-2-2-207 16</inkml:trace>
  <inkml:trace contextRef="#ctx0" brushRef="#br0" timeOffset="68797.8754">17865 4527 406 0,'0'-4'7'0,"0"0"25"15,2 1 83-15,0-2 0 0,4 3-34 16,1 0-27-16,5-2-10 15,7 3 16-15,6-4 22 16,6 0-26-16,9 2-11 16,6-1-6-16,10-2-10 0,8 0-14 15,3 0-3-15,7 0 1 16,4-2-3-16,2 0 3 16,0 1 1-16,1-3-4 15,0 3-6-15,0 0-1 16,-2 0 0-16,-4-2-2 15,0 4 1-15,-2-2 0 0,-3 5-5 16,-2-2 7-16,-4 2-4 16,-4-3 0-16,-4 3 0 15,-7-1-1-15,-4 2 2 16,-7-2 2-16,-6 0 4 16,-3-1 6-16,-5 0 18 0,-4 1 3 15,-2-1-9-15,-3 0-11 16,-2 2-6-16,-3-2-8 15,-2 4 2-15,-3 0-11 16,0 0-14-16,-4 0 7 16,0 0-20-16,-1 0-20 0,-1 4-31 15,-7 0-36-15,-3 2-119 16,-5-2-178-16</inkml:trace>
  <inkml:trace contextRef="#ctx0" brushRef="#br0" timeOffset="74414.9524">17703 3110 332 0,'-1'0'52'16,"0"0"13"-16,1 0-4 15,1-1-7-15,-2-1 8 0,0 2-12 16,-1 0-22-16,1 6-3 16,-3 2-3-16,-3 2-2 15,1 3-1-15,1-2-8 16,0 3-4-16,1-1-3 15,1 0-2-15,0 1 1 0,-1 1 2 16,1 0-1-16,0 2-1 16,-1 3-2-16,-1 0 1 15,0 4-1-15,-2 2 0 16,-2 1-1-16,0 1 4 16,1-1 2-16,-2 4 8 0,1-4-6 15,0 3-2-15,3 0 1 16,-2 1 5-16,1 1-2 15,1 0-4-15,0-2-2 16,2 6-2-16,-1-4 1 16,2 2-4-16,1-1 1 0,1-1 1 15,0-3-1-15,0 2 0 16,0 2 1-16,0-2-2 16,-1 2 3-16,0 0-2 15,-1-1 1-15,0 2 3 16,0 0-2-16,1-2 5 0,-1 0-3 15,3-3 1-15,0 0-2 16,3-2-3-16,-2-1 2 16,0-1-1-16,0 0 0 15,1 0 1-15,0 1-2 16,1 2 1-16,-1-1-1 16,0-1 2-16,1-1-2 0,-1 0 0 15,1 0 2-15,-1-1 1 16,3-1-2-16,-2-2 0 15,1-1 0-15,0 1-1 16,1-1 1-16,-1 0-2 16,1-2 1-16,2 1 0 0,-1-1 0 15,0 0 0-15,-1 1 2 16,2 0-1-16,0-3-2 16,0 2 1-16,-2-2 2 15,3-2-2-15,1 0 2 16,-1-3 0-16,-1 1 0 0,3-2 0 15,0 1-1-15,2-1 1 16,-2-1-2-16,2 2 1 16,0-3-1-16,1 1 0 15,-2-2 0-15,0 0 1 16,0-4-1-16,-2 1 0 0,-1-1 6 16,-2-2-3-16,2-1 1 15,-2 0 4-15,1 0 0 16,0 0 6-16,1-1-3 15,0-2-5-15,0-1 0 16,0 1-4-16,1-2 2 0,-1 0-1 16,-1 1 3-16,2-1 0 15,1-2 1-15,-2-2-2 16,1 0-1-16,2-2-1 16,-2-2 1-16,2-3-1 15,0 1-1-15,-1-1 2 0,0-1 2 16,2 1-1-16,-3 2 4 15,0 1-6-15,1 1 3 16,0 0-2-16,-2-1-4 16,3-2 4-16,0-2-2 0,1-3 1 15,2-1-2 1,1-2 3-16,-1 0 1 0,1-1 4 16,-1-1-2-16,0 2-1 15,-1 0-2-15,0-1 0 16,0 0 0-16,1-2-2 15,-2-2 0-15,2-2 0 0,-1 0-1 16,1-3 2-16,-1-1-3 16,-1-1 1-16,1 1 1 15,-1-3-2-15,-1 4 1 16,-1-2-1-16,0-1 2 16,2 1-2-16,-3 1 0 0,0-1 1 15,1-3-1-15,0 3 0 16,-1-5 2-16,-1 4-2 15,-1-1 2-15,-1-1-1 16,-4 3 1-16,2-1-1 16,-4 4 4-16,3 0 0 0,-5 2 3 15,1-1 1-15,0 1-3 16,0-2-3-16,-1 0-3 16,2 0 1-16,-1 3-1 15,1-2 1-15,-4 4 1 16,-1 3-1-16,-1 0 0 15,0 2 1-15,-1 1 0 0,0 0-1 16,-1 2 0-16,2 0-1 16,-1 0 0-16,0-1 0 15,0 3 0-15,-2-1 2 16,0 3-1-16,0 3 2 16,-2 0-2-16,0 1 0 0,0 4 1 15,-2 0-2-15,2 1 0 16,-2 2 0-16,1-1 0 15,0 1 1-15,-3 0-2 16,0 2 2-16,-2 0-2 16,-2-1 2-16,1 3 0 0,-3 0 2 15,0 0-1-15,0 1-1 16,-2 4-1-16,-1 0-1 16,2 1 1-16,-3 1 1 15,1 2-1-15,-3-2 0 0,-2 3 0 16,-1-2 2-16,0 3-4 15,-2-1 3-15,0-1-22 16,4 2-32-16,3-2-9 16,5-5-32-16,3-1-86 15,5-3-154-15</inkml:trace>
  <inkml:trace contextRef="#ctx0" brushRef="#br0" timeOffset="76587.5166">17786 1421 497 0,'1'-4'63'0,"-1"0"-19"16,-4 2 74-16,-1 2-39 15,-2 2-47-15,1 5-17 0,0 3-5 16,-3 4 5-16,1 3 0 16,1-1-1-16,0 2 1 15,2 1 9-15,-2 0 7 16,1 0-8-16,0 2-10 15,-1 2-7-15,0 1-2 16,-2 2-2-16,-1-1-1 0,-1 4 1 16,-2-2 0-16,1 4 2 15,-1-1 4-15,0-1 3 16,2 3-2-16,-1-2-1 0,3 1-3 16,1-3 2-16,0-2-1 15,2 1-4-15,2-5 0 16,0 0-1-16,1-4-1 15,1 2 0-15,0-2 1 16,0 0 0-16,2 0-1 16,-2 0 1-16,0 1 0 15,1 0-1-15,0 0 1 0,-1 0 0 16,2 1 0-16,-1-3 0 16,1 1-2-16,-1-5 2 15,1 0-3-15,2-2 1 16,0-1-1-16,0-1 1 15,-2-2 2-15,4 4 0 0,-2-1 1 16,0 3 1-16,1 1 0 16,-1-1-1-16,1 1 0 15,0-4-1-15,0 0 1 16,0 0-2-16,1-3 1 0,2 2-3 16,-2-2 2-16,0 1 1 15,-1 1 0-15,1-1 0 16,0 2 1-16,1 1 0 15,1-1-2-15,-1 2 0 16,1-3 0-16,-1 0-1 0,2 1 1 16,0-2 0-16,-2 0 0 15,1 2 0-15,0-3 0 16,-1 1 1-16,1 1 0 16,1-2 0-16,-2 2 4 15,2 0 2-15,-1 1-4 16,0 0 2-16,2-1-6 0,-1 1 3 15,0 1-1-15,1-1-1 16,-1-1 0-16,2 1 0 16,-1 0 0-16,2-2 0 15,-1 2 0-15,-1 0 1 0,1-2-3 16,2-1 1-16,-1-1-3 16,0 0 3-16,1-1 1 15,0 0 3-15,-1-1-2 16,0 0 0-16,0 2 1 15,0 1-1-15,1-1 0 0,-1 1 0 16,1 0 1-16,1 0-1 16,-3-1-2-16,-1-1 1 15,2 0 0-15,-2-4-2 16,-2-1 3-16,2 0 1 16,-1 0-3-16,0 0 6 0,-1-4-3 15,1 1 5-15,0-1 3 16,-1-1 1-16,-1 1-4 15,1-1-3-15,0 0 0 16,0 1-1-16,1-3-1 16,0 0 0-16,-1 0 1 15,1-1 0-15,0-1 5 0,-2 0 2 16,-1 2 2-16,0-3 3 16,1 3 5-16,-2-1-7 15,0-1-5-15,2 1-1 16,-1 0-4-16,2-3-1 0,0 1-1 15,0-3 0-15,1 2 0 16,1-1 0-16,-1-2 0 16,0 0 0-16,-1 1 0 15,1-1-1-15,1 1 0 16,-2-2 1-16,1-1 0 0,1-1 1 16,0-1-1-16,0-2-1 15,0-2 2-15,2 0-2 16,-1-1 0-16,0-1 2 15,0 1-1-15,0-1 0 16,-1 0 1-16,-1 1 1 16,0-1-1-16,-1 1 2 0,-1-4-2 15,1 3-1-15,-1-3 0 16,1-1 0-16,1-1 1 16,-1-1-1-16,0 2-1 15,0-2 1-15,0 3 0 16,0-1 1-16,-2 1 1 0,-1 1 0 15,1 1 0-15,0-1-2 16,0-1-1-16,0 2 0 16,2-1 1-16,-2 1-1 15,-1 0 1-15,1 1-1 16,-2 1 1-16,2 0 1 0,-2 1-1 16,0 0-2-16,0 0 2 15,-1-1 0-15,1-1-1 16,-2 4 2-16,1-4-1 15,1 4 2-15,0-4-3 16,-2 3 1-16,0 1 1 16,0-3-1-16,0 3 1 0,-2-1-1 15,-1 1 1-15,1 2 0 16,2 2 0-16,-4 1 0 16,1 1 0-16,-1 2 1 15,0-1 0-15,-1 2 2 0,0-2-1 16,-1 4-1-16,0-2 0 15,1 1-2-15,-1 3 1 16,-1-1 1-16,-2 3-2 16,2-1 3-16,-2 4-3 15,-1 0 0-15,0 2-2 16,-1 0 0-16,-5 0 1 0,2 0 0 16,-6 3 0-16,0 1-3 15,-2 2 6-15,-2 2-4 16,-3-3 1-16,-1 4 1 15,-1 0 0-15,-3 1-1 0,-1 4 0 16,-2-1 0-16,-1 4-1 16,-6 3-16-16,3 1-24 15,-1 2-33-15,-5-2-48 16,0 0-139-16,0-2-602 16</inkml:trace>
  <inkml:trace contextRef="#ctx0" brushRef="#br0" timeOffset="78732.1403">16496 1705 801 0,'0'14'-23'15,"-2"8"28"-15,-1 11 23 16,-1 12 4-16,1 6 6 15,1 7 3-15,0 2-10 16,2-6-3-16,-2-7 4 16,3-6 2-16,1-8-7 0,-1-8-8 15,1-5-10-15,3-4-7 16,-3-5 1-16,0-4 0 16,-2-3-2-16,1-2 5 15,-2-2 5-15,-3 0 3 16,-2-12-6-16,1-5-8 15,-1-8 1-15,-1-8 1 0,3-7-3 16,-1-7 3-16,4-6-3 16,-1-1 1-16,2 1-1 15,7 2-2-15,4 5 3 16,2 5 14-16,4 7 15 0,3 3 6 16,1 4-9-16,4 6-5 15,-1 4 0-15,0 4-2 16,-1 10-7-16,-1 3-5 15,-3 9-3-15,-6 9 11 16,-6 5-3-16,-5 5-3 0,-3 2 10 16,-10 1 5-16,-6-1-6 15,-1-1-8-15,-4 0-4 16,0-3-1-16,2-2-3 16,1-1 0-16,3-5-30 15,1-2-55-15,6-3-43 16,4-5-53-16,3-2-133 0,1-5-131 15</inkml:trace>
  <inkml:trace contextRef="#ctx0" brushRef="#br0" timeOffset="79613.3786">16860 1877 445 0,'-1'0'72'16,"-1"-3"37"-16,2 2 10 15,0-3-37-15,2-2-15 16,0-3-9-16,-1-1-5 16,4-6-11-16,0-2 1 0,1-1 6 15,1-3-16-15,2-1-4 16,-3-2-4-16,1 5-3 15,1-4-12-15,0 4-2 16,-1 2-6-16,-1 3-1 16,-2 5 3-16,-1 3 0 0,-2 4 5 15,0 3 5-15,1 9-8 16,-2 8-22-16,0 5 16 16,1 9 2-16,2 7 0 15,-2 7 1-15,3 2 4 16,0-3 9-16,-1 0-8 15,0-1-5-15,-1-5 2 0,-1-6-3 16,1-2 0-16,-2-5-1 16,-1-3 0-16,-1-3 1 15,0-2 1-15,1-4-2 16,-3-2-1-16,-2 0 2 16,-2-2-1-16,-3-2-11 0,-2-1 9 15,-3-2 6-15,-4-4-2 16,1 0 1-16,-1 0-1 15,1-4-2-15,1 2 0 16,2 0-2-16,5 2 2 16,4 0 0-16,4 0 0 0,4 3-2 15,6 2-14-15,11 1 13 16,5 1 15-16,7-3 6 16,9 1 0-16,0-1-12 15,4 1-4-15,3 0-39 0,-3 3-90 16,-4 2-69-16,-7 5-155 15</inkml:trace>
  <inkml:trace contextRef="#ctx0" brushRef="#br0" timeOffset="80475.1553">16408 4311 592 0,'0'0'84'16,"-1"-1"5"-16,2 0 29 0,0 1-20 15,1 5-59-15,-1 11-41 16,2 7 13-16,1 9 20 15,0 7-2-15,-1 3 8 16,-1 1-3-16,-1-3-12 16,1-5-1-16,-2-6-4 15,0-8-8-15,1-4-6 0,0-7-4 16,-1-4 2-16,-1-6 3 16,0-3 17-16,-4-9 28 15,-1-8-26-15,-2-9-19 16,-2-10-3-16,-2-9-4 15,1-7 5-15,4-8-9 0,5-1-10 16,3 0 4-16,7 3 9 16,7 6 2-16,2 4 7 15,3 5 18-15,0 2 11 16,2 5 4-16,1 3-4 16,-2 2-8-16,4 5-7 0,-2 7-7 15,-2 7-1-15,-4 6-7 16,-2 9-4-16,-6 9-3 15,-3 6 1-15,-2 7 8 16,-3 4-1-16,1 1 1 0,-4-1-3 16,-3-1-1-1,-3-1 0-15,-4-4 0 0,-5 3 2 16,-4-3 1-16,2-2-10 16,-5-3-12-16,1-4-7 15,3-4-17-15,3-1-22 16,3-6-43-16,2 0-85 0,4 0-117 15,3-2-193-15</inkml:trace>
  <inkml:trace contextRef="#ctx0" brushRef="#br0" timeOffset="80915.0255">16711 4468 533 0,'-2'0'189'16,"0"-3"-134"-16,1-3 24 16,3-1 23-16,-2 0-25 15,5 1-26-15,1 5-10 16,3-1-5-16,1 2-6 0,0 6-11 15,1 5-14-15,1 4-2 16,-1 5 2-16,-2 2 2 16,-2 4 1-16,-3 4 1 15,-2 2 10-15,-1 1 0 0,-2 0-10 16,-3-1-3-16,2-2 2 16,1-7-1-16,1-3-6 15,2-5-4-15,7-7 0 16,1-3 6-16,4-5 5 15,1 0 6-15,3-3-2 0,-1-2-9 16,3 0-23-16,1 0-73 16,-2 3-78-16,2-2-55 15,-1 4-124-15</inkml:trace>
  <inkml:trace contextRef="#ctx0" brushRef="#br0" timeOffset="83732.081">19826 1366 264 0,'2'-8'49'0,"1"-1"51"16,0-2 26-16,0 1-3 0,-1 1-24 15,-1 2-9-15,1 0 3 16,-4 1-35-16,1 3-23 15,-5 2 6-15,0 0-9 16,-2 1-9-16,-1 0-1 16,-1 0 1-16,-1 0 4 15,1 2 2-15,-1 1-12 0,0-1-11 16,-2 2-4-16,1-1 5 16,-2 2-3-16,1 1 1 15,-2 1 2-15,1 0 2 16,1 4-5-16,-1 2 1 15,3 0 1-15,0 0 0 0,3 0-4 16,1 4-2-16,2-5 2 16,-1 3 0-16,2-1 0 15,1 1 8-15,2-2 5 16,-1 0 3-16,0 4 3 16,4-3-5-16,0 1-3 0,-1 0-4 15,3-2-3-15,2 0-3 16,0-3 0-16,2 0 0 15,0-3 4-15,3 0 4 16,0-3 2-16,2 2 7 16,1-2 0-16,0-1-4 0,2-2 0 15,-1 2-3-15,1-3-1 16,-2 0 1-16,2-4 1 16,0-3 2-16,-1-3 4 15,0-3-2-15,1 0-3 16,-2-1-5-16,1 1-2 0,-3-1-1 15,-1 1 0-15,-2 0 1 16,-2-2-2-16,-2 2-1 16,-2 0 1-16,-1-4 3 15,0 0-2-15,-4-1-2 16,0 1-2-16,0-2-2 16,-1 1 2-16,-1 2-4 0,0 0 1 15,0 2 1-15,-1 0-1 16,-3 3 0-16,0 1 1 15,-1 1 0-15,-4 1-2 16,2 1-1-16,-2 2-1 16,-1 2-2-16,1-2 2 0,-1 5 1 15,0 0 0-15,-1 0-1 16,0 0-3-16,-1 4-1 16,-1 3 1-16,-3 4 0 15,3 3 2-15,-3 5-2 16,1 1 1-16,3 2 0 0,1 3 2 15,4 0 1-15,1 1-3 16,3-2 2-16,4 2 0 16,1-2 5-16,0-2-3 15,3 0 0-15,4-2-1 16,2-3 2-16,1-1-2 0,2 1 1 16,3-3 3-16,-1-3-2 15,2-2 2-15,1-2 0 16,3-3 0-16,-1-4 1 15,5 0 1-15,-1-1 2 16,1-7 3-16,-1-3 4 0,2-3-3 16,-2 0 0-16,-1-3-3 15,-2-2-2-15,-1 2-2 16,-2-1 2-16,-3-1 2 16,-4 1-1-16,-2-2 1 15,-2-1-2-15,-4-2 0 16,0-1 1-16,-2 0-2 0,-5-2-1 15,-1 1-3-15,-1 3 0 16,-3 4-1-16,0 4 2 16,-4 2 1-16,2 8-3 15,-1 4-7-15,-3 0 2 0,0 8-29 16,1 5-39-16,0 7-16 16,3 1-22-16,-1 8-36 15,2 1-50-15,0 1-81 16,-1 6-153-16</inkml:trace>
  <inkml:trace contextRef="#ctx0" brushRef="#br0" timeOffset="84967.9171">19796 4182 382 0,'-3'-11'51'16,"-1"0"75"-16,3 2 11 15,-1 1-39-15,-2 2-9 16,0 1-3-16,-3 1-22 0,-3 4-15 15,-2 0-22-15,-1 0 2 16,-4 6 3-16,-1 3-2 16,-1 2-6-16,2 2-4 15,-2 2 4-15,0 1-2 16,3 4-8-16,-2 4-7 0,1 0 0 16,1 2 0-16,3 3-1 15,2 0 2-15,5-1 0 16,4-2 4-16,4-2 2 15,6-3 4-15,6-2 4 0,7-5 1 16,3-6-4 0,5-3-2-16,0-5 2 0,4 0 3 15,-3-9 7-15,-1-1-2 16,-4-5-2-16,-4-1 2 16,-4-1 1-16,-5 0-5 15,-4-3-5-15,-5-1-4 16,-2-4-4-16,-3-1-2 0,-6-2-5 15,-4 0-1-15,-1 4-1 16,-4 1 1-16,-2 5-3 16,-1 8 2-16,-2 4-5 15,0 6-1-15,-3 0-1 0,1 3 2 16,1 7 1-16,4 2 0 16,0 2-3-16,4 4-3 15,3 4 1-15,1 3 0 16,5 3-3-16,3 3 3 15,1 2 4-15,5-4 2 0,6-1 0 16,3-4-2-16,4-5 5 16,1-5-1-16,4-1 2 15,2-8 0-15,1-4 0 16,1-1 1-16,1-5 7 16,0-6 5-16,-2-2 1 0,-1-6-1 15,-2-2-7-15,-5 0-3 16,-4-5 1-16,-6-2 1 15,-3 0-1-15,-3-2-1 16,-6 0-3-16,-3 4 1 16,-3 5-2-16,-3 5-1 15,-1 5-1-15,-2 5-1 0,-2 6-5 16,1 0-1-16,-2 10 2 16,4 4-3-16,0 5-4 15,4 6-5-15,2 2 1 16,7 5 4-16,3-1 4 15,2-3 0-15,5-2 6 0,8-2 0 16,2-7 2-16,2-5 2 16,0-4-1-16,2-7 1 15,-3-1 2-15,-2 0 0 16,-3 0 2-16,-5-3-3 0,-2 0-4 16,-5 1-28-1,0-2-40-15,-2 4-44 0,-4 0-99 16,1 0-161-16,-3 0-235 15</inkml:trace>
  <inkml:trace contextRef="#ctx0" brushRef="#br0" timeOffset="92133.4948">19844 1515 392 0,'3'-2'18'16,"-1"1"26"-16,-3 0 34 15,1 1-10-15,-1 0-19 16,-2 0-5-16,2 0-8 16,1-2 8-16,-1 2 21 0,1 0-10 15,1 0-30-15,0 0-5 16,3 0 29-16,-1 0-2 16,2 0-16-16,-2 3-8 15,0-1-7-15,-1 3-2 0,2-3-1 16,-2 4 3-16,6-1-5 15,-2-1-2-15,1 1 1 16,-2-1-3-16,3 1 2 16,1 1 1-16,-4 1 0 15,3-1-1-15,-1 1 1 0,2 0 0 16,0-1 0-16,-2 4 1 16,4-2-3-16,-4-2-2 15,1 4-2-15,-1-3-1 16,-1 3-1-16,1 1 1 15,0-2-1-15,0 2-1 16,1 1 1-16,1 0 1 0,1 1 0 16,0 0-1-16,3 1 1 15,0 3 2-15,3 0-5 16,-1 0 4-16,-1 3-1 16,-1 0-1-16,0 3 0 15,1-2-3-15,-3 3 2 0,1-1 1 16,2 1 0-16,0-1-1 15,-3 4 0-15,1-3 0 16,1 0 0-16,0 3 0 16,0-1 1-16,0-1-1 15,-1 2 0-15,3-1 0 0,-1-1 1 16,0 1-1-16,0 1 0 16,1 1 2-16,-2-2-3 15,1 4 1-15,-3-3 0 16,2-2 0-16,-1 2-1 15,1-3 0-15,1 1 0 0,0-3 1 16,1 0-1-16,-3 0 1 16,5 1-1-16,-2-2 1 15,-2 3-1-15,3-2 2 16,-3 1-1-16,2 0-1 16,0 0 2-16,1 0-3 0,0 1 1 15,-1-2 1-15,3 0 0 16,0-2-2-16,1 1 1 15,-3 1 1-15,3-2-1 16,-3 1 0-16,2 1 0 16,-1 0 1-16,2 0 0 0,-1 1-1 15,0 0 4-15,0 0-4 16,-2-2 1-16,0 0-2 16,-2 1 1-16,1-1 1 15,-1 2-1-15,1-2 0 16,-2 0 0-16,3 2-1 15,-3-2 3-15,3-1-3 0,-3-1 3 16,3 2-4-16,-3-1 3 16,1-2-1-16,1 1 0 15,-1-1 1-15,1 1-1 16,0-3 0-16,0 1 0 0,-1 1 1 16,1 0-1-1,-1-2-1-15,0 4 5 0,-1-3-6 16,0 0 2-16,-1 0 1 15,1-1 0-15,0-2-1 16,-1 0 0-16,1-1 1 0,-3-1-1 16,0 0 1-16,1-1-1 15,-3-1-1-15,1 3 3 16,0-3-2-16,0 1 0 16,0 1 0-16,1-2 0 15,0 1-1-15,-2 3 3 0,1-3-3 16,3 2 1-16,-3 0 1 15,1 0-1-15,1 1 0 16,-1-2 0-16,-1 1 1 16,1-1 1-16,0 1-4 15,-2-1 3-15,2 1-1 16,1 0 0-16,-2 0 3 0,1 4-5 16,2-3 5-16,-1-1-3 15,-2 2 1-15,1 0 0 16,1-1-3-16,0 0 5 15,-2 1-4-15,-1-3 4 16,1 1-3-16,-1-3 1 0,0 0 1 16,-3 0-1-16,2-3 0 15,-2 3 1-15,2-3-1 16,-3 0 2-16,1 1-2 16,0-2 0-16,-2 1 1 15,1 0-2-15,-2-1 0 0,5 2 0 16,-5 0-10-16,-2 2-114 15,0-3-111-15,-10-1-231 16</inkml:trace>
  <inkml:trace contextRef="#ctx0" brushRef="#br0" timeOffset="93136.6465">19793 4353 291 0,'2'0'138'15,"-2"0"-109"-15,6 0 79 16,3-3 16-16,4-1-46 16,3 1-14-16,5 0 8 0,4-3-11 15,2 1-2-15,5-1-20 16,2-3-5-16,2 1-1 16,3-2-3-16,1 0-3 15,1 1-6-15,-1 1-7 16,-1 0-1-16,-1 3 0 0,-2 1-4 15,-2-2 0-15,-1 5-5 16,0-2 0-16,0 0 0 16,-1 0-1-16,3 1-1 15,-1-3-1-15,2 4 3 16,0-2-2-16,1-1 2 0,-1 3-3 16,2-1 2-16,-2 0 0 15,-2-1 1-15,-2 1-2 16,-2 0-1-16,-3 2 1 15,-1-3 0-15,-1 1-2 16,-2 0 2-16,2-2-1 0,0 2 1 16,1 0-1-16,1-1 0 15,-1 0-2-15,-1 3 5 16,-2-3-4-16,0 2 3 16,-1-1 0-16,0 2 3 15,3-4-3-15,1 2 1 0,1-3-2 16,2 2 0-16,1-1 0 15,0 1 0-15,0 1 0 16,-2 0 4-16,-1-1 3 16,-4 3-1-16,-1 0-5 15,-4 0 6-15,-2 0-8 0,-1 0 6 16,4 0 1-16,-1-1-2 16,3-1-3-16,1 2 2 15,-1-3-3-15,-1 1 0 16,0 1-2-16,-4 1 0 15,-1 0 1-15,-3 3-3 16,-2 3-11-16,-2 2-100 0,-6 1-67 16,-4 1-118-16</inkml:trace>
  <inkml:trace contextRef="#ctx0" brushRef="#br0" timeOffset="98415.4895">17929 1177 363 0,'-5'-7'27'0,"-1"-3"-14"15,1 3 47-15,0 4 14 16,0-1-9-16,3 4-11 15,-1 0-17-15,0 0-9 0,-1 8-20 16,-2 4 0-16,-2 6 6 16,-3 6 3-16,-1 6 10 15,-4 3 5-15,-1 9 5 16,-2-3 0-16,-1 7-2 16,0 0-3-16,0 1-5 0,1-2-10 15,1 1-1-15,3-5-3 16,1 0-4-16,2-1-6 15,1-2-3-15,3-1 0 16,1 0 3-16,3 0-5 16,-3 0 5-16,2 0 1 0,-2-1 1 15,1-1-1-15,0-1 0 16,-1-3 2-16,3 0 2 16,0-2 0-16,2-1 4 15,0 1-5-15,2-2-3 16,-2 1-1-16,1 1-1 15,0 1 0-15,1 0 0 0,-2 0 0 16,1 2 1-16,1-4-2 16,0-1-2-16,0-4 2 15,5-5-4-15,1-2 2 16,1-1-2-16,5-5 1 16,0-1 2-16,3 1 10 15,2 0 3-15,2 1 0 0,3 0 0 16,-1 1-10-16,5 1-1 15,1-1 0-15,1 1 0 16,1-4-1-16,-2 2 2 16,-1-1-2-16,-3-3 0 0,-2-1 3 15,-1 1 1-15,-4-4 2 16,0 3 5-16,-1-1-4 16,1 2-3-16,-3-3 1 15,0 1-3-15,-2-1 0 16,-2 0 1-16,-1-3 0 0,-1-1-2 15,1 0 4-15,0-7 6 16,-2-1 8-16,3-5 0 16,-1-1-3-16,-1-3-5 15,0 1 0-15,0-5-2 16,-1 0 0-16,-2-2 3 0,0-4-3 16,1 0 1-16,-1-7-1 15,-1-5-2-15,2-3-4 16,2-2-1-16,-1-4-1 15,1-5 1-15,3 2-2 16,-1 3-1-16,0 1 3 16,0-3 0-16,1 2 2 0,0-3-2 15,-1 1-2-15,5-4-1 16,-1 0 2-16,1-3-3 16,2-1 2-16,1 0-3 15,-2 4 3-15,1-1-2 0,-1 2 2 16,-3 6-1-16,-1 0 1 15,-3 3 0-15,-2 3 1 16,-3 4-4-16,-3 2 4 16,-1 2 0-16,-3 3 3 15,-4 3-5-15,-1 3 1 0,-2 3 2 16,-2 2 0-16,0 2-1 16,-4 6-1-16,-2 0 1 15,-7 5-4-15,-6 6 0 16,-9 0-2-16,-5 11 1 15,-5 2-3-15,1 5-27 16,3-1-6-16,7 2-15 0,7-1-13 16,7 4-4-16,7-3-72 15,6 3-94-15,3 1-160 16</inkml:trace>
  <inkml:trace contextRef="#ctx0" brushRef="#br0" timeOffset="99949.8454">17719 3402 530 0,'-1'-6'35'16,"1"4"49"-16,-2 2 11 15,-3 0-30-15,1 4-26 16,-3 11-23-16,0 6-3 0,-1 8 3 16,1 10 5-16,-1 8-4 15,1 11-4-15,-2 5 1 16,1 8 0-16,-1 1-4 16,-2 5-3-16,-1-2-1 15,0 2 0-15,-2-2 4 0,-1 0 6 16,-3-1 0-16,2-2-9 15,-2 1-1-15,0-2-2 16,1-5 1-16,1-1 1 16,3-4-4-16,4-6 2 15,3-3 0-15,5-6 8 16,4-6 0-16,1-5-6 0,7-5-3 16,2-3 0-16,5-7-2 15,0-2 3-15,2-5-2 16,3 0 2-16,3-2 5 15,-1-2 2-15,0 1-1 16,1 0-7-16,0 1-1 0,-2 0-1 16,0-2 0-16,-1 0 0 15,-2-3-1-15,2-5 1 16,-3-1 1-16,-1 0 0 16,-2-3 1-16,-2-3 3 15,-1 2 2-15,-4-2-2 0,-2 3-5 16,-4 1 0-16,-1 2 2 15,1 0-2-15,-2 0-3 16,-1 0 5-16,1 0-3 16,-1 0-1-16,2-2 5 15,0-3 1-15,2-1-1 0,0-4-3 16,4 0 0-16,0-1 0 16,-1-2 0-16,5-5-1 15,-1-1 1-15,2-3 1 16,0-3-1-16,-1-4 1 15,2-2 1-15,-2-2 2 0,0-2 4 16,0 4 2-16,-2-2 2 16,0 2 4-16,0-3 2 15,-1 2-9-15,0-1-6 16,0-4-1-16,0 4-2 16,0-7-1-16,1 0 2 0,-1-2-1 15,2-3 0-15,-1 0-1 16,-2 0 0-16,2-2 3 15,-4 2-3-15,-1 0 1 16,-2 1 2-16,2 2-2 16,-3-2 1-16,2 0-1 0,0-3-1 15,1 1 1-15,0-3 1 16,2 2-5-16,1-3 4 16,0 2-1-16,0 1 2 15,0 0-2-15,-1 3 1 16,-1 0-1-16,1 2 1 15,-2 0-2-15,-2 1 2 0,1 0 0 16,-2 4-1-16,2-3 0 16,-1 3 0-16,0 2 1 15,-2 3-1-15,0 1 1 16,-3 3 1-16,-5 4 0 16,0 1 2-16,-3 5 0 0,-1 2 0 15,-3 0-1-15,0 1-2 16,-3 3 2-16,-1 1-2 15,-6 0 1-15,-4 1 6 16,-2 4 7-16,-5 3 2 16,-4 2-5-16,-3 1-8 0,-1 4 0 15,0 6-2-15,-5 3-2 16,1 4 0-16,-2 1-3 16,2 2-42-16,3 2-55 15,1 0-80-15,6 0-117 16,2-3-422-16</inkml:trace>
  <inkml:trace contextRef="#ctx0" brushRef="#br0" timeOffset="101934.3131">19789 1417 142 0,'0'-3'34'16,"0"-1"43"-16,0-1-5 15,2-1-23-15,-1-1-1 16,0-1 18-16,1 1 8 0,0 0-3 16,0 0-27-16,-2 0-18 15,1 2 9-15,-1 0 26 16,-2 3 20-16,1 2-8 16,-5 0-23-16,-1 2-30 15,-3 8-12-15,-2 4-4 0,-1 4-2 16,1 5 0-16,3 0 2 15,1 1-4-15,6-1 0 16,0-3 0-16,6-6 1 16,4-4-4-16,1-6-3 0,2-4 15 15,0-3 15-15,0-7 30 16,-2-4 10-16,0-4-12 16,-1-2-6-16,-2 2-2 15,-3 2-1-15,0 0-8 16,-1 5-4-16,-4 6 0 15,-4 3-6-15,-3 2-8 0,-2 0-13 16,-1 7-7-16,-1 3 5 16,1-3-2-16,4 0-1 15,3-1 4-15,3-2-4 16,0-4-6-16,3 0-2 16,4-3 12-16,0-1 0 0,-1-3 2 15,0 1-1-15,-2 3 2 16,-2 0 13-16,-2 3 25 15,-5 0-22-15,-2 6-21 16,-1-2-2-16,2 2 2 16,2-1 0-16,2-3-2 0,2-1-1 15,1 2-10-15,2-3 4 16,1 0 1-16,-2 2 7 16,1-1 2-16,0-1-2 15,1 1 0-15,0 1-2 16,-1-1 0-16,0-1 2 15,3 1 0-15,1-1-1 0,2 0-3 16,-1 0 3-16,1 0 0 16,0-2 2-16,-2-1-1 15,0 2 1-15,-3-1-1 16,-1 2 1-16,1 0 1 0,-3 0-2 16,1 0-1-16,0 0 1 15,0-3-1-15,0 2 2 16,-1 0 3-16,0-2-3 15,1 0 3-15,-2 0-3 16,2 0-1-16,-2 3 0 16,2-1 1-16,0 1-12 0,0 1-25 15,0 8-42-15,2 3-45 16,-2 4-77-16,1 3-162 16</inkml:trace>
  <inkml:trace contextRef="#ctx0" brushRef="#br0" timeOffset="102607.4583">19718 4341 791 0,'-2'2'48'0,"-4"5"-42"15,3 3 30-15,-1-3-8 16,0 4-10-16,1-5 10 16,2-2 15-16,0-1-6 0,-1-3-5 15,4 0-10-15,-1-6 25 16,3-1 38-16,0-4-16 15,0-2-15-15,-1 4-17 16,0 2-12-16,-2 3-8 16,-4 4 11-16,-3 0 15 0,-3 2-30 15,-4 7-10-15,2 0-2 16,0 1 3-16,1-3-3 16,4 0 1-16,2-4-2 15,3-2-1-15,-1-1-7 16,2 2 7-16,1-2-39 0,-2 2-60 15,0 3-81-15,-6-1-230 16</inkml:trace>
  <inkml:trace contextRef="#ctx0" brushRef="#br0" timeOffset="103757.872">20167 1727 261 0,'-1'-27'-21'16,"-2"2"9"-16,1 4-31 16,-1 4-58-16,0 3 45 15</inkml:trace>
  <inkml:trace contextRef="#ctx0" brushRef="#br0" timeOffset="105500.7386">21673 4039 528 0,'-1'-4'89'0,"1"-3"-1"0,-2-1 0 15,-1 1-6-15,0 1-10 16,-1-3-5-16,0 3-18 16,1 2-9-16,-2 0-3 15,0 2-16-15,-3 2-4 16,-1 0-7-16,-1 0 0 0,-1 7-1 15,-2 2-4-15,0 5-7 16,1 0-1-16,2 2 3 16,1 5 1-16,2-2 3 15,4 0 10-15,2 0 7 16,2-4 2-16,8-2-5 0,2-2 0 16,3-5 5-16,1 0 3 15,3-6-3-15,-2 0 3 16,0-3 5-16,-1-3 0 15,-1-2-5-15,-4-2-5 16,-1 0 1-16,-4-3-2 0,2 1-1 16,-6-1 1-16,1 1-10 15,-3 1 2-15,-3 1-6 16,-1 4-2-16,0 0-1 16,-3 3-3-16,2 3-1 15,-4 0-5-15,1 5 1 16,-2 5 3-16,-3 5 2 0,1 3-7 15,2 3 7-15,0 4-2 16,4-1 1-16,3-1 0 16,2-3 2-16,8-3-3 15,3-4 2-15,5-4-1 16,5-4 8-16,2-3-3 0,1-2 8 16,-2-3 0-16,3-7 4 15,-1 0 4-15,-5-5-5 16,-1-1 1-16,-7-3 0 15,-3 2 0-15,-2 0-1 16,-4 1-6-16,-3 4-3 0,-3 2-4 16,-2 3 1-16,-4 5-3 15,-2 2-4-15,1 2-1 16,-3 9 0-16,0 5 1 16,0 2 1-16,3 5 0 15,3-2 3-15,4 1-3 0,4-4 0 16,6-2 0-16,8-5 2 15,5-5 6-15,7-6-3 16,7-2 6-16,2-8 1 16,6-4 5-16,-2-4 0 15,-9 1-1-15,-4-1 6 0,-11 3-2 16,-11-2-6-16,-6 7-4 16,-10 3-3-16,-7 2-8 15,-2 5-31-15,-2 5-30 16,-2 9-24-16,0 6-17 15,3 4-55-15,-1 4-93 0,0 2-181 16</inkml:trace>
  <inkml:trace contextRef="#ctx0" brushRef="#br0" timeOffset="108854.3964">18645 1405 308 0,'2'-11'35'0,"-4"3"49"15,2-1 60-15,-4 2-42 16,2 0-23-16,-1-3 2 16,1 6-11-16,1 0-6 15,0 3-6-15,1 1-27 16,-2 0-26-16,4 5 0 0,-1 6 9 16,3 3 22-16,1 4 9 15,1 1-9-15,0-3-7 16,-1 1-17-16,0-6-4 15,1-2 2-15,1-6 2 16,-2-1 4-16,2-2 6 0,1-11 6 16,2 1-3-16,0-7-9 15,2 0 0-15,1-1-2 16,0 2-2-16,-2 6-10 16,0 7 0-16,-3 5-4 15,-1 9-1-15,-2 3 4 0,3 1 2 16,-3-1-1-16,0-4-1 15,2-5-1-15,3-5 1 16,2-4 2-16,2-7 0 16,2-5 1-16,2-3-3 15,-1 0 1-15,-1-1-3 0,-1 4 3 16,-2 2-2-16,-3 3-1 16,0 1-5-16,-2 1-35 15,2 3-44-15,-2-1-99 16,0 2-118-16,-1 1-253 15</inkml:trace>
  <inkml:trace contextRef="#ctx0" brushRef="#br0" timeOffset="111832.6856">21726 4137 576 0,'5'-17'112'0,"1"0"-2"16,-2 1 31-16,-1-1-33 16,-1 4-38-16,0 1-6 15,0 2-26-15,-4 1 2 0,0-1 8 16,-1 4-3-16,-1 2-11 15,-4 1-7-15,0 3-10 16,-2 0-12-16,-1 7-4 16,-1 4-1-16,1 5 1 15,2 0 4-15,0 4 1 16,5-2 5-16,2 1-1 0,1-1-2 16,4-5-3-16,6-1 2 15,2-4-3-15,2-3 2 16,6-4 1-16,-2-1 4 15,0 0 7-15,-2-6 3 16,-1-1 5-16,-3-3 3 0,-1 0-1 16,-4-4-4-16,-1-2-4 15,-3 0-7-15,-2-2-5 16,2 1-2-16,-3 3-2 16,-2 3-1-16,-4 1 1 15,1 5 0-15,-2-1 0 0,0 5-3 16,-1 1-2-16,-2 1 0 15,0 8 1-15,2 4-2 16,0 1-1-16,0 6 2 16,5-2 1-16,2 0-2 15,1-3 0-15,3-1 2 0,5-5-1 16,3-5 2-16,1-3 2 16,1-1 0-16,2-5 2 15,-1-4 4-15,1-7 1 16,-2-1 2-16,-4-1-1 15,0-2 2-15,-6-1-3 16,0 4-2-16,-3 4-2 0,-4 3-1 16,-4 6-4-16,-2 4 1 15,-1 3-4-15,0 5-1 16,2 8 0-16,2 2 0 16,1 2 0-16,6 2 3 0,1 0-2 15,3-3 2-15,5-2-1 16,0-3 2-16,2-3 0 15,-1-2 0-15,1-4 1 16,-1-3 0-16,-2-2 2 16,1 0 4-16,-2-2 2 15,-2-7 3-15,0-1-4 0,-3-4-1 16,-1-1-2-16,2-1-3 16,-4 2-1-16,-1 3 1 15,-4 3-3-15,1 3 1 16,-3 4-3-16,-2 1-1 15,3 4 0-15,-2 3 1 0,3 1 1 16,2 3-1-16,2 1-2 16,2 1 2-16,2-1-1 15,5-4 1-15,1 1 2 16,4-4 0-16,2-3 3 16,-2-2-1-16,1-3 3 0,1-4 4 15,1-4-2-15,-2-1-1 16,-2-5-3-16,-3 3 2 15,-2-2-1-15,-2-1 0 16,-3 3-2-16,-3 3-1 16,-3 4 0-16,-2 2 1 0,-2 5-4 15,-1 2 0-15,-2 7-2 16,0 3 0-16,-1 5 1 16,5 0 0-16,2-1 3 15,3-2-3-15,4 0-1 16,4-7 1-16,5 0 0 0,4-4 3 15,1-3 2-15,2 0-1 16,-1 0 1-16,1-7 0 16,-2 0 0-16,-4 0 0 15,-2-3 0-15,-3-3 1 16,-4 2 2-16,-3 0-1 16,-2-1-2-16,-5 2 0 0,-2 1-2 15,-4 3-3-15,2 2 0 16,1 2-4-16,-1 2 1 15,3-1-2-15,2 0 4 16,0 0 0-16,5-1 0 0,-1 0 2 16,0-1-6-16,0 3-2 15,1-2-6-15,-1 1-29 16,-1 1-16-16,-1 0-1 16,4 3-28-16,-1 4-58 15,1-1-98-15,2 5-106 0,0-3-242 16</inkml:trace>
  <inkml:trace contextRef="#ctx0" brushRef="#br0" timeOffset="113355.7717">21811 4019 589 0,'2'-6'133'0,"0"0"-14"0,-2 2 40 16,0-1-41-16,0 2-45 16,0 0-40-16,-2 3-11 15,1-1-12-15,0 1-9 16,0 0-4-16,3 1-63 15,-2 5-57-15,1-1-81 0,1-1-106 16</inkml:trace>
  <inkml:trace contextRef="#ctx0" brushRef="#br0" timeOffset="113532.3187">21901 4057 789 0,'-1'0'10'16,"3"0"-15"-16,-1 0-59 16,8 0 1-16,0-1-112 0,-3-2-19 15</inkml:trace>
  <inkml:trace contextRef="#ctx0" brushRef="#br0" timeOffset="114386.761">22485 4038 418 0,'1'0'57'16,"-1"-2"44"-16,0 1 15 0,0 0-35 16,0 1-27-16,0 0-3 15,0 0-15-15,0 0-16 16,0 0-7-16,2 1 11 15,-2 4-3-15,0 3 0 16,0 4-1-16,0 4-1 0,-2 0 1 16,2 2 0-16,-2 0 3 15,1-2 6-15,3-5 4 16,-1-2-9-16,11-7 0 16,7-3 16-16,18-10 18 15,19-5-6-15,18-8-3 0,21-2-19 16,14-5-17-16,11 0-8 15,6 0-6-15,1 1 3 16,-4 3-19-16,-5 3-42 16,-5 1-65-16,-11 2-141 15,-12-3-321-15</inkml:trace>
  <inkml:trace contextRef="#ctx0" brushRef="#br0" timeOffset="124655.7429">13442 3965 137 0,'-9'-4'292'0,"1"-3"-225"0,-1-1 75 16,2 0-49-16,-1-2-11 15,2-2 11-15,-1 3-9 16,4 0-15-16,-2 1-4 16,-2 2-2-16,0 3-10 15,-4 3-23-15,-4 3-25 16,-4 4-3-16,-1 6 3 0,-2 1 14 15,4 6 5-15,0-2-2 16,4 4 1-16,5-2 2 16,4 1-4-16,4-1-6 15,4-2 2-15,5-5 0 0,6-1 2 16,6-6 6-16,1-6 6 16,5 0-3-16,1-6 1 15,0-6-4-15,0-2-4 16,-4-4-1-16,-6-2-2 15,-3 0 2-15,-8 0 1 16,-5 1-4-16,-2 2-5 0,-11 4-6 16,-5 4-3-16,-3 3-2 15,-3 6-1-15,-1 0-3 16,-1 4 3-16,3 7-1 16,1 2 0-16,5 2 1 15,2 1-1-15,3 3 1 0,6 2 1 16,3-4-2-16,3 2 3 15,6-4-2-15,8-1 3 16,4-5 1-16,3-5 1 16,1-2 3-16,3-2 2 0,-3-5 1 15,-2-4 2-15,-3-3 2 16,-3-2 5-16,-4-2-2 16,-3-2-2-16,-5 2-8 15,-3-1-2-15,-4 2-4 16,-9 6 0-16,-4 1-2 15,-3 6-2-15,-3 2-2 0,-1 0 2 16,3 7 0-16,1 5 2 16,5 6-2-16,4 0-1 15,7 4-1-15,5 2 3 16,4-4-2-16,11 1 2 16,5-4 2-16,4-1-1 0,2-9 3 15,0-3-1-15,-1-4 0 16,-3 0 0-16,-4-6 4 15,-3-5-4-15,-5-3 12 16,-5-5-4-16,-4-2 5 16,-4-4-5-16,-4 0-4 0,-10 0-5 15,-6-1-2-15,-5 6 1 16,-4 6 1-16,-1 3-5 16,0 7 0-16,4 4 0 15,4 7-8-15,6 4 4 16,4 2 6-16,8 2-1 0,5 0-5 15,6-1 4-15,8-3 0 16,4-1 3-16,4-4 2 16,6-4 1-16,1-2 2 15,-1-3-1-15,-2-6 0 16,-1-1-2-16,-6 0 3 0,-6-4-2 16,-5 0 0-16,-5-2 5 15,-7-3-2-15,-5 2-1 16,-8-1-1-16,-2 2-4 15,-4 5-5-15,2 4 5 16,2 1-5-16,3 1-3 16,5 2 2-16,3 1 3 0,6 0 1 15,2 1 1-15,-1 1-2 16,3 5-5-16,1 5-6 16,-1 1 10-16,4 5 6 15,2-2-3-15,1-1 2 16,0-3-4-16,5-6 2 0,-2-1 1 15,0-3 1-15,0 0 3 16,-5-6-1-16,0-1 0 16,-5-2 2-16,-3 0 0 15,-9 0 0-15,-6 0-4 16,-3 1 0-16,-2 5-2 16,1-1 1-16,3 1-1 0,4-1 1 15,6 1-6-15,1-2 3 16,4 2 0-16,-1 1-3 15,4 1-1-15,-1 1-20 16,-1 5-62-16,2 8-10 0,1 1-21 16,-1 7-38-16,-1 0-106 15,-1-2-213-15</inkml:trace>
  <inkml:trace contextRef="#ctx0" brushRef="#br0" timeOffset="126536.8292">10879 1870 187 0,'-10'-4'0'16,"0"-3"52"-16,1-2 19 0,2-2 20 15,1-2-1-15,0 0 23 16,1 2-25-16,-1 1-9 16,2 3 1-16,-1 1 4 15,2 3-13-15,0 3-13 16,0 0-20-16,2 0-21 0,0 0 1 16,1 0-2-16,0 1 4 15,0 2-5-15,3 2-5 16,2-1 0-16,1 2-1 15,2-2-1-15,0 4 0 16,2-2 6-16,3 2 5 0,-1 1-2 16,1 3 7-16,2-2-3 15,1 1-4-15,0 0-12 16,0 3-3-16,1-1-1 16,1 0 0-16,0 0-1 15,2 2 4-15,1 0-1 0,2-1-3 16,1 0 7-16,1 3 0 15,0-3 5-15,0 3-1 16,1 0-5-16,1 2-2 16,0 0-2-16,2 0 0 15,0-2-1-15,2 3 2 0,1-4 4 16,2 2 4-16,0 0 0 16,0 1-2-16,2 0-4 15,-3 1-3-15,1 2 1 16,-1 0-1-16,-1 1 2 15,2 0-3-15,-2 3 0 0,2-2 0 16,1-3 3-16,-2 2-1 16,3-3-3-16,-3 1 5 15,0 1-4-15,-2-2 1 16,-2 1-3-16,-1 0 2 16,-1 2 0-16,-1-2 0 0,1 2 0 15,-1 0 0-15,1-2-1 16,1 1 1-16,-2 1 1 15,1 0-1-15,0-1 1 16,0 3-1-16,-2-1-1 16,-1 0 1-16,0-1 1 15,-1 2-3-15,0 0 1 0,1-2 0 16,0 0 0-16,1 0 1 16,2 0 2-16,-1 1 1 15,-1-4 1-15,1 4-1 16,-1 0-2-16,0-2 0 15,0 2-2-15,-2-3 2 0,1 2-2 16,-2-2 0-16,0 0 1 16,-1-1 2-16,1 3-1 15,0-3 3-15,0 4-4 16,-1-3 3-16,0 2-1 0,-1-1-1 16,-1 0-1-16,2 0 1 15,-1 0-5-15,0 1 6 16,1-2-3-16,0 3 2 15,-2-1-4-15,2 1 6 16,-1 0-4-16,-2 2-3 16,2-1 7-16,-1 1-4 15,0 1 0-15,1 0 1 0,1 0 1 16,0-3-1-16,0-1-1 16,-1 1 1-16,0-6-1 15,0 0 0-15,-4-3 0 16,0-4 1-16,-4-1-2 0,2-4-13 15,-6-3-32-15,-1-3-25 16,-4-2-33-16,-3-6-45 16,-6-5-66-16,-8-1-144 15</inkml:trace>
  <inkml:trace contextRef="#ctx0" brushRef="#br0" timeOffset="127567.7503">10712 2816 682 0,'0'-8'27'0,"0"2"44"16,-1 3 49-16,1 0-32 15,0 3-36-15,3 3-24 16,5 5-22-16,4 5 15 16,3 5 12-16,5 1-8 15,1 3 1-15,5 1 0 0,3-1-2 16,3 2 2-16,4-3-6 16,4-2-4-16,3-2-1 15,3 1-3-15,1 1 0 16,1-1-5-16,0 3-1 15,2 0-4-15,0 0 3 0,2 2 1 16,2-2 0-16,2 0 2 16,1 0 4-16,1 2 2 15,-2-3-5-15,2 4 1 16,-1-1-6-16,-1 4-2 16,-1-3 1-16,-3 3-1 0,0-3 0 15,-1-1 2-15,-2 1-2 16,0-4 3-16,1 1 1 15,-2 0 0-15,0-2-1 16,-3 1-2-16,0 1 0 16,-4-1 1-16,0 1 0 0,-3 2-1 15,2-3 1-15,-3 0-4 16,-1 1 1-16,0-3-1 16,-3-2 1-16,2 1 2 15,-6 0 3-15,-1-3 3 16,1 1-1-16,-2 0-2 15,0 1-2-15,2 2-1 0,-2-2-1 16,1 1-1-16,2 0 0 16,0-1 0-16,1-2 0 15,-2 0 3-15,-1-1-2 16,-2-2 7-16,1 1-8 0,-4-1 2 16,0-1 0-16,0 1 0 15,-2-1-1-15,0 0 0 16,-1-1 0-16,-1 1 1 15,0-1-2-15,-4-3 1 16,2 3-1-16,-3-5-1 0,0-1-3 16,-2 0-36-16,-2-3-38 15,-1 0-65-15,-6-6-77 16,-3 0-154-16</inkml:trace>
  <inkml:trace contextRef="#ctx0" brushRef="#br0" timeOffset="129321.0663">10647 4776 308 0,'0'0'81'0,"0"0"-70"15,3 0 41-15,5 0 5 0,4 0 57 16,6-3-24-16,7 0-31 15,5-1-5-15,6-2 22 16,8-1-13-16,3-4-18 16,6-3-12-16,6-3-8 15,6-3-5-15,4-4-4 0,5-2 4 16,7-1 3-16,4-2 12 16,4 1-14-16,1-1-10 15,5-1-7-15,-1 2-1 16,-2-1 0-16,-2 2 4 15,-3-3 3-15,-2 0 4 16,-5 2 5-16,-3-2-2 0,-4 3 1 16,-3 0-4-16,-4 1-3 15,-3 2-2-15,-4 3-1 16,2 1-2-16,-2 0-1 16,0 1-3-16,-3 3-4 0,0 1 4 15,-5 1-1-15,-3 4 0 16,-5-1 0-16,-5 4-1 15,-6 0 0-15,2 1 1 16,-5 0 1-16,-3 4-2 16,2 0 0-16,-1-1 0 15,0 3-22-15,-1 0-46 0,-3 0-34 16,-4 0-59-16,-7 4-175 16</inkml:trace>
  <inkml:trace contextRef="#ctx0" brushRef="#br0" timeOffset="133200.6768">10682 3795 425 0,'3'0'44'0,"1"-2"-10"16,2 2 96-16,3 0-41 0,1 0-12 16,0 2 8-16,3 2-5 15,2 0-29-15,3 3-11 16,1-3 0-16,3 2-11 15,4-3-10-15,3 0-6 16,4 0-3-16,3-3 10 16,6 3 0-16,0-1-1 15,1 1-3-15,-1-1 3 0,1 1 3 16,-2 0 7-16,3 0-3 16,-2 0-8-16,6-1-3 15,0-1-5-15,4 2-3 16,3-3-2-16,-3 3-1 0,0 1 1 15,0 3-5-15,-2 0 2 16,2 3-2-16,-1-4 0 16,0 2 3-16,1-1-3 15,1 1 0-15,0-1 5 16,-1 4-3-16,0-1 2 0,2 0-2 16,-4 2-2-16,1 0-2 15,-2 1 3-15,-2-2 1 16,0-2-1-16,0-2 5 15,3 0 5-15,-1-1-2 16,3 0-3-16,2-2-5 16,0 3 2-16,-3-2-5 0,-2 1 7 15,0 0-1-15,-3 1 7 16,0-1-2-16,-1-1-2 16,-1 0-2-16,2-1-3 15,0-1-1-15,4 1 1 0,-2-1-2 16,6 1 2-16,0 1 2 15,0 0-5-15,-2 6 5 16,0-4-5-16,-2 2 2 16,-6 1 1-16,-1 0-4 15,-5 1 5-15,-3 0-5 16,-6 1 3-16,-4 1-5 0,-5 2-31 16,-6 1-35-16,-10 1-64 15,-7-3-104-15,-13-3-326 16</inkml:trace>
  <inkml:trace contextRef="#ctx0" brushRef="#br0" timeOffset="138850.1057">10444 1552 626 0,'0'-20'14'16,"-3"2"83"-16,0 2 15 16,-2 4-13-16,-1 4-38 0,-3 6-14 15,1 2-7-15,0 6-11 16,-1 7-4-16,0 5-14 16,0 7-6-16,-1 6 3 15,1 8 4-15,0 7 3 16,-2 8 5-16,0 7 3 15,0 5-7-15,0 4-4 0,-1 4-9 16,1 3-1-16,0 1 2 16,1 3-2-16,1 0-2 15,1 0 0-15,3 0 1 16,1 0 0-16,4-1 1 0,5-5 0 16,5-3-4-16,4-5 3 15,5-4-2-15,2-5 2 16,-2-4 1-16,1-3-2 15,-1-3 0-15,-3-7 0 16,-1-1 0-16,-3-2 0 0,-1-5 0 16,1-3 1-16,-1-3-3 15,0-6 3-15,4-6-2 16,-1-1 1-16,4-5 0 16,1 0 0-16,1-5 0 15,2 2 0-15,0-4-1 16,0 2 4-16,0-3-3 0,1 0 1 15,-4-1-1-15,2-6-2 16,-1-6 5-16,-1-11-2 16,0-8 8-16,-3-7 8 15,3-9 28-15,0-6 0 0,-2-1-5 16,0 0-16-16,-1 2-10 16,1 2-2-16,-1 2-5 15,-3 5-7-15,1-2 2 16,-2-1 0-16,-1-2-2 15,0-6 2-15,0-3 1 16,1-8-5-16,2-2 2 0,-2-1 1 16,0 0 1-16,1 0 0 15,-2 4-5-15,-2 0 8 16,-1 7-4-16,-3 0 0 16,-1 2 0-16,-4-1 0 0,0 0-1 15,0-1-2-15,-5 3 3 16,-6 0 0-16,-2 0 1 15,-3 10-4-15,-4 0 4 16,-1 7-2-16,-3 0 2 16,1 4-1-16,-1 2-4 15,-2 5 3-15,-2 2 0 0,-3 9-1 16,-2 5 1-16,-1 8-8 16,-1 7-31-16,1 12-19 15,6 14-41-15,2 13-31 16,5 6-68-16,2 9-114 15,4 5-366-15</inkml:trace>
  <inkml:trace contextRef="#ctx0" brushRef="#br0" timeOffset="139855.9889">10247 3742 589 0,'-16'-21'25'0,"3"4"62"15,4-2 5-15,0 5-4 0,6 4-11 16,0 4-14 0,0 6-14-16,-2 16-10 0,1 17-34 15,-1 16-2-15,-1 18-1 16,1 17 6-16,2 11 1 16,2 9 1-16,1 4 3 15,0 1 2-15,4-1-4 0,2-2-3 16,4-5-7-16,-1-4 3 15,3-6-1-15,1-5 0 16,1-9-4-16,1-7 1 16,2-5 3-16,1-8-3 15,3-7 0-15,0-7 0 0,4-7-1 16,3-7 1-16,-1-5-2 16,1-6 2-16,-1-5-1 15,-3-3 2-15,-2-2-1 16,-2-8 1-16,-4 0-1 15,0-11 0-15,-2-6 3 16,-1-10 0-16,-1-4 6 0,1-8 10 16,0-6 22-16,0-2-21 15,1 0-6-15,-1 0-1 16,1 3-3-16,-2 0-4 16,1 1 1-16,0-2-5 15,-1-5 5-15,0-2-1 0,1-5 3 16,2-3 4-16,-1-5 5 15,0 0-1-15,-1-2-2 16,0-1-7-16,-1 3-4 16,-3-1 2-16,-1 4 5 15,0-1 1-15,-1 2-2 0,-1 1-3 16,-2 2-3-16,-2 1 2 16,-2 2-1-16,0 2 2 15,-7 2-5-15,-3 1 1 16,-4 4-1-16,-3 0 0 15,-6 3 0-15,-2 4-2 0,-4 2 3 16,-2 7-2-16,-4 9-1 16,-1 5 3-16,-2 12-5 15,-1 4 1-15,2 11-2 16,3 8-45-16,4 9-64 16,2 1-91-16,3 2-83 0,3 3-352 15</inkml:trace>
  <inkml:trace contextRef="#ctx0" brushRef="#br0" timeOffset="149917.3201">21708 4026 492 0,'4'-6'56'16,"0"-1"20"-16,2 1 11 15,1-2-13-15,2 1 11 16,-3 0-13-16,3 0-7 16,-2 0-15-16,-1 1-11 0,-3 3-6 15,-1 0-3-15,-1-2 13 16,-1 3-2-16,-4-2-10 16,-2 4-6-16,-1 0-9 15,-4 0-6-15,2 0-6 16,-3 4 0-16,-3 5 1 15,-1 1 2-15,1 5-2 0,-1 2-4 16,1 6 3-16,1-3-1 16,2 4 1-16,5 1 4 15,2-3 3-15,5 2-6 16,2-5-1-16,6-1-1 16,1-2 0-16,3-5 2 0,-1-1-2 15,0-5 0-15,4-4 7 16,-1-1 13-16,2-6 2 15,4-6-5-15,-3-2 2 16,0-4-5-16,-2-2 1 16,1 0-3-16,-3-4-6 15,-5 3 3-15,-5-2-4 0,0 2 1 16,-3 6 0-16,-9 1-6 16,-4 6 5-16,-4 2 5 15,-2 5-9-15,-2 1-3 16,-2 8-2-16,-1 3-2 0,4 6 5 15,-2 2-3-15,5 2 0 16,0 4-1-16,6-1 2 16,1 1-2-16,8-2 1 15,1-3-2-15,4-2 3 16,9-6-3-16,-1-1 4 0,5-7 1 16,2-4 0-16,2 0 1 15,-2-8 2-15,6-6 8 16,-1-5 2-16,-2-2-1 15,0-5-3-15,-3 2 5 16,-5 0 1-16,-3 1-8 16,-6 3 0-16,-4 2-1 0,0 2 1 15,-9 5-6-15,-2 2 0 16,-6 4-1-16,0 5-2 16,-7 0 1-16,1 11-3 15,-1 6-3-15,-1 3 7 16,3 7-2-16,4-1-2 0,3 2-1 15,8-4 2-15,5-1-1 16,2-2-1-16,7-7 2 16,5-3 0-16,5-6 3 15,3-5 0-15,1-4 0 16,3-8 5-16,2-3 1 0,-1-5 1 16,-1-3 0-16,-4 0 5 15,-5-1 1-15,-9 4 1 16,-2 2-5-16,-8 2 2 15,-3 4 0-15,-9 3-5 16,-5 0-4-16,-4 6-4 0,0 3 1 16,-2 1-1-16,2 7 2 15,1 3-5-15,4 2 2 16,4 3-2-16,5-1-2 16,8 0-3-16,1 0-3 15,7 1 1-15,6-5 2 0,9-1 4 16,-1-3 2-16,4-1-4 15,-3-1 4-15,-2 0-5 16,-4 2-19-16,-8 0-36 16,-6 3-11-16,0 4 3 15,-10 2-7-15,-2 1-47 16,-1 0-81-16,-1-5-133 0,4-1-269 16</inkml:trace>
  <inkml:trace contextRef="#ctx0" brushRef="#br0" timeOffset="161238.6281">19398 849 552 0,'-5'1'29'16,"2"1"55"-16,1-2-7 16,2 3-43-16,-2-1-14 15,2 2 1-15,1 2 4 16,0 0 3-16,1 1 13 16,0 3-6-16,-1 1-9 0,1 2 14 15,0 3-4-15,-2 0-10 16,1 2-9-16,-2 3-5 15,1-1-5-15,0 3-2 16,-2 1-2-16,0 0 3 16,1 0 5-16,1 2 1 15,-1-2-4-15,0 3-5 0,1 0 0 16,0 2-2-16,0 0 0 16,0 1 1-16,-2 4-2 15,1-2 1-15,-1 1 0 16,-1 1-1-16,3 2 2 15,-2-3-1-15,0 0-2 0,0 3 3 16,2-3-3-16,-2-2 1 16,2 3 1-16,-1 0-1 15,0 0 1-15,0 2 0 16,-1-2-1-16,-1 3 0 16,2-2 1-16,-1 1-1 0,0-2 0 15,1-1-1-15,-1 0 2 16,2-1-1-16,1 2-1 15,-1-4 2-15,0 5 0 16,1-2-2-16,-2 3 2 16,1 1-2-16,-1 1 1 15,0-1 3-15,0 1-5 0,0-1 3 16,-1 0-2-16,-1 1 3 16,0-5-3-16,-1 4 3 15,-2 0-2-15,4-2 1 16,-2 2-1-16,1-1-2 0,-2 1 5 15,1 2-4-15,1 0 2 16,-2 0-4-16,4-1 3 16,-2 0 1-16,1-1 1 15,1 0-3-15,0 1 0 16,-1-4 1-16,1 2-1 0,0-2 1 16,-1 0 1-16,1 0 1 15,-1 2-4-15,1 0 3 16,-2 1-1-16,1 2 0 15,-1-1-1-15,2 2 4 16,-1 0-5-16,1-2 2 16,0 0 0-16,1-1 1 0,-2-1-2 15,2-1 1-15,0-2 0 16,0-1 0-16,0 1 0 16,0 0 0-16,0 1 0 15,-1 1 1-15,0 1-1 0,1-4 0 16,0 1 0-16,1 2 0 15,-1-3-1-15,1-2 1 16,0 3 0-16,-1-2 1 16,0 0-2-16,1 1 4 15,-2-1-5-15,0 1 2 0,-1 1 1 16,0 1 0-16,0-3-3 16,2 2 3-16,-2-2-1 15,1 0 0-15,1-1 0 16,-2-3 0-16,4 0 0 15,-2-4 0-15,3 4-1 16,1-5 1-16,0 2-1 0,-1-2 2 16,1 1-1-16,-2-3 0 15,3 1 2-15,-2-2-3 16,1-4 0-16,-1 2 3 16,0-3-4-16,1-1 4 15,0 0-4-15,1-2 1 0,0 1 2 16,2-1-2-16,0-3 1 15,3 0 1-15,2-1-1 16,-1 0 0-16,2-4-1 16,0 1-1-16,-1-1 4 15,2 0 0-15,-1 1-3 0,-1-1 2 16,1 0-1-16,3 2 1 16,-1 1 0-16,3-2-2 15,-1 1 1-15,4-1 1 16,1 0 0-16,0-2 0 0,3 0 0 15,0 0-2 1,1 2 1-16,2-4 1 0,-1 3 1 16,0-3-3-16,3 1 1 15,-3-1 0-15,2 0 1 16,0 0 1-16,-1-1 1 16,0-2-3-16,-2 3 1 0,2 0 0 15,-3 0-1-15,-4 0 0 16,2 4 2-16,-2-2-1 15,-3 3-2-15,0-3 2 16,-3 2-1-16,-2-1-1 16,-2-2 4-16,-3 2-3 0,0-3 1 15,-4 0-1-15,-2 0 1 16,3 0-2-16,-2 0 4 16,-1-4 2-16,-1-3 2 15,1 1-2-15,-2-1 1 16,1 0 0-16,-1 0-1 0,2-2 0 15,-2-1-1-15,0-1 0 16,1-2-1-16,0 0 2 16,1-4-6-16,1 0 3 15,-1-1 0-15,-1-2-1 16,3-2 0-16,0 1 0 0,-1-2 2 16,0-2-2-16,2 1 0 15,-2-2 2-15,0-1-2 16,3-1 0-16,-2-2-1 15,1 0 1-15,-1-1 0 16,2-3-1-16,-1 1 1 0,1 0 0 16,-1-3 0-16,-1 4 0 15,0-3 0-15,0 2-1 16,0-2-3-16,-2 2 4 16,5-1 3-16,-4 0-6 15,0 1 3-15,0-2 0 16,0-1-1-16,0 0 1 0,1 1 0 15,-1-2-1-15,1-1 1 16,1 1-1-16,-2-1 2 16,1 1-2-16,-1 0 1 15,0-1 1-15,1 0-3 16,-1 2 1-16,1-3 1 0,1 2 0 16,0-1-1-16,-2 1 0 15,1-1 0-15,0-1 0 16,0 2 1-16,1-1-2 15,0 1 3-15,-1-3-2 16,1 2 0-16,-1-2 0 0,0-1 0 16,0-1 0-16,-1 0 1 15,1 0-1-15,1 1 1 16,-2-1-2-16,0 0 3 16,0 0-3-16,1 1 2 15,-1-4-1-15,1 5 0 0,0-3 0 16,1 1 1-16,-1-2-1 15,-1 3-1-15,2-1 2 16,-2-3-1-16,1 1 0 16,-3 0 0-16,4 0 0 0,-2-2 1 15,1 1-1-15,0-1 1 16,-1 1-2-16,1 1 2 16,-1 3-1-16,0-2 0 15,1 2 1-15,-1 1-1 16,0-1 0-16,1 1 1 15,0 0-1-15,0 2 0 0,0-3-1 16,-1 1 1-16,1 2 0 16,0-2 1-16,-1 2-2 15,2 2 2-15,-3 1 0 16,0 2-2-16,0 2 2 16,-1-2 0-16,1 2-1 15,-2 1-1-15,4 0 1 0,-3-1 0 16,1 2 0-16,1-1 0 15,-3 4 0-15,2 0 0 16,-1-1 0-16,-2 6 1 16,-1 1 0-16,2 2 1 15,-2 2-1-15,0 0-1 0,-2 2 0 16,2-2 0-16,0 3-1 16,-2 0 3-16,1 1-1 15,1 0 0-15,-3 1-2 16,2 0 1-16,-1 1 0 15,-1 3 1-15,1 0 0 0,0 1 0 16,-2 0 1-16,0 1-1 16,0 1-1-16,1-1 1 15,-1 1-1-15,-1 1 0 16,-1-1 1-16,2-2-1 0,-2 1 0 16,-1 2 1-16,-2-2 0 15,1 0-1-15,-1 2 0 16,0-1 0-16,-1-2 1 15,-1 3-1-15,0-1 1 16,-2 1 1-16,1 0-2 16,0-2 0-16,-1 2 1 0,-3 0-1 15,2 0 0-15,0-1 1 16,-1 1 1-16,-1 3-2 16,-1-3 0-16,2 3 1 15,0 0-2-15,-2-1 2 16,1 1 0-16,1 0 0 0,-3 0-2 15,3 0 3-15,-2 0-1 16,0 0-1-16,2 1 0 16,-3 2-1-16,3-3 2 15,-2 2 1-15,0-1-3 16,0 2 2-16,-1-2 1 0,0 2-1 16,0 2 1-16,-2-2-2 15,-1 2 2-15,-1-1 0 16,-3 0 0-16,-2-1-3 15,-2 3 3-15,-3-2 3 16,-4 2-4-16,2 1 0 0,-3 1-1 16,2 2-1-16,0-3 0 15,-1 5 2-15,1-4-2 16,0 1 0-16,3 1 2 16,-1 0-21-16,1-2-86 15,-6-1-63-15,-1-1-165 0</inkml:trace>
  <inkml:trace contextRef="#ctx0" brushRef="#br0" timeOffset="168788.1819">22830 387 327 0,'7'-1'9'15,"-5"-2"13"-15,-1 3 81 16,1 0 13-16,-3 0-12 15,-1-3-34-15,0 3-21 0,0-3-1 16,-3 2-11-16,3-2-10 16,-2 0-8-16,-3 0 1 15,1 1 4-15,-2 0 4 16,-4-2-4-16,0 1-12 16,-6 3-4-16,0 0-4 15,-6 0 0-15,-2 0 0 0,-3 0 2 16,-4 0 3-16,-2 2 1 15,-3 0 6-15,0 1 0 16,-2 1-4-16,-1-1-1 16,-1 4-4-16,0-1-2 0,1 2 1 15,-1 2-7-15,1 0 3 16,-1 3 2-16,-4 0 3 16,-1 1 1-16,-4 0-4 15,-3 2 0-15,-1 1-3 16,2 0 1-16,1 1-1 0,3 1 0 15,6 0 0-15,1-1-1 16,3 3 0-16,1-2 0 16,1 0 1-16,1 0 1 15,1-2-4-15,1 1 4 16,0-1 0-16,4-1 1 16,3 0 0-16,2-2 0 15,2-2 0-15,3 0 1 0,3-2-3 16,1-1 4-16,4-3-7 15,2-1 4-15,4-1 0 16,-1-2-3-16,6-1 2 0,-1 0-4 16,1 1-24-16,1 1-34 15,-2 0-6-15,4-1-41 16,-1 0-93-16,1-2-101 16</inkml:trace>
  <inkml:trace contextRef="#ctx0" brushRef="#br0" timeOffset="169251.7812">21420 620 433 0,'0'-10'229'15,"-5"2"-215"-15,0 2 48 16,-1 4 38-16,-3 0-74 15,-2 2-15-15,2 2 8 16,-1 6-9-16,-2 0-4 0,1 5 6 16,-2 1 3-16,-2 2 5 15,-1 4 7-15,-5 1-8 16,-2 4-1-16,-4 2-10 16,1 2-5-16,-3 1-1 15,1 1-1-15,2-4 0 0,4 0 0 16,5-3 0-16,2 0 1 15,6-4 4-15,3-4-4 16,4 1-2-16,2-3 3 16,5-4 1-16,7 0 5 15,8-2 10-15,7-3 14 16,9-5 17-16,6 0-2 0,10-3-7 16,4-6-10-16,3-3-10 15,0 0 0-15,-3 2-10 16,-3 3-6-16,-8 2-2 15,-7 3-4-15,-10 2-44 0,-5 8-31 16,-5 1-83-16,-7 1-97 16,-1 0-74-16</inkml:trace>
  <inkml:trace contextRef="#ctx0" brushRef="#br0" timeOffset="185468.601">8174 10712 363 0,'1'-1'52'15,"-1"0"12"-15,0-2 26 16,0 3-8-16,0 0-12 15,0 0 5-15,0 0 3 0,0 0-6 16,2 0-11-16,1 0-19 16,0 0-16-16,3 0 1 15,2 2 4-15,1-2-4 16,3 2-1-16,5-1-3 0,3 0 0 16,6 0-6-16,6 0 2 15,6-2-3-15,7 0 1 16,7 0 2-16,6-2-3 15,7 0-6-15,8-2-3 16,4 1 0-16,5 0-4 16,5-1-1-16,4 2 2 0,2 0 2 15,4 0-2-15,1 0 0 16,3 1 0-16,-1 2-2 16,-3-2-1-16,-5 1 1 15,-5 4-3-15,-7-3 2 16,-8 2 0-16,-10 3 0 15,-13-2-1-15,-11 1 2 0,-12 2-1 16,-11-1 0-16,-11-3-3 16,-7 4-9-16,-14-1 10 15,-8 1 21-15,-11-2-12 16,-9 2-1-16,-13-2-2 0,-8-1 0 16,-11 1-2-16,-11 1-3 15,-10-2 3-15,-10 1-3 16,-8-1 3-16,-4 0 0 15,-3 2-2-15,4-2 0 16,2 0-1-16,8-2-1 16,4 1 3-16,11-1 7 0,14-2 1 15,12-2 3-15,15-3 4 16,15 0-1-16,15-1-2 16,15 0-2-16,10-3-9 15,20 0-18-15,18 1 11 0,16-1 3 16,19 0 3-16,16 0-1 15,16 3 1-15,12 1-1 16,12 2 0-16,10 1-1 16,10 2 0-16,7-2 2 15,7 4-1-15,9 0 0 0,4 0 1 16,7 0-3-16,2 1 2 16,7 1 2-16,3-2 0 15,-1 2-8-15,3-1 8 16,3-1-2-16,-3 0-3 15,-3 2 8-15,-5-1-3 16,-6-2-1-16,-9 1-4 0,-13-1 7 16,-10-1-3-16,-8-1 2 15,-13 1-5-15,-9-1 4 16,-13-2-2-16,-11 0 0 16,-13-2 0-16,-17 1-1 15,-15 1-40-15,-18 0-41 0,-17 1-58 16,-17-3-98-16,-9 3-265 15</inkml:trace>
  <inkml:trace contextRef="#ctx0" brushRef="#br0" timeOffset="190210.2594">23515 7179 617 0,'-12'10'16'16,"1"0"36"-16,-3 0 75 15,5-2-26-15,-2 0-25 16,-1-2-17-16,1-1-4 16,1 0-18-16,0 0-15 0,-3-1-4 15,0 0 8-15,-3 2 1 16,-4 1-4-16,-1 0 5 16,-4 0 0-16,-2 0-6 15,-1-1-7-15,-3 0-1 16,-2-2 1-16,-1-1-7 15,-4-3-3-15,-4 1-3 0,-2-1-2 16,-4-1 1-16,0-3 1 16,-2-2 2-16,3-6 5 15,-3 1 5-15,-1-4-5 16,4-2-2-16,-4-1-5 16,3-3-2-16,-2-3 1 0,2 0-1 15,-1-2 1-15,-4-1-1 16,1-1 1-16,-3-3-2 15,-1-2 2-15,-1 2 0 16,-1-6-1-16,3 0 0 0,2-1-1 16,0-4-3-16,2 1 7 15,1-2-1-15,-1 0 5 16,2 1-3-16,0 1 1 16,-4-1 0-16,3-3 1 15,1-2 1-15,-2-2-4 16,3-2 1-16,3-2 0 0,4-2-1 15,3 0-1-15,-1-2-2 16,2 5 2-16,0-3-3 16,-2 4 4-16,-2 1-4 15,-1 4 6-15,2 0 4 16,-1 2-1-16,4 3-1 0,1 0-3 16,3 1 0-16,3-1-3 15,1 1-1-15,3 4 0 16,1 0 4-16,5 4 4 15,0 4 1-15,3 5 2 16,3-1-1-16,1 6-7 16,1 2-1-16,3 3-2 0,2 3 0 15,0 2-2-15,3 2 2 16,2 2-16-16,2 3-29 16,-1 1-31-16,2 2-80 15,3 5-56-15,1 3-40 16,-1 0-173-16</inkml:trace>
  <inkml:trace contextRef="#ctx0" brushRef="#br0" timeOffset="190869.5813">20706 5742 451 0,'-9'-6'69'16,"3"-2"-16"-16,-1-2 16 15,-2-2-2-15,2-2 0 16,-3 0 6-16,2-3 1 0,-3 0-1 16,0-3-33-16,0 0-13 15,-3 0-3-15,2-4 3 16,-2-2-6-16,3 1-2 15,-3-2-1-15,3 1-4 0,-2 1 1 16,3 3 21-16,2 1-1 16,3 0-4-16,1 1-6 15,3 1-12-15,0 1-2 16,1 0 0-16,3 2 0 16,0-1-1-16,2 4-1 0,0 2 6 15,0 2-1-15,1 2 0 16,3 1 1-16,3 4-1 15,5 2-2-15,5 0 5 16,3 5 4-16,4 5-1 16,3 0-1-16,0 3-5 15,-2 2-2-15,-4 0-3 0,-1-2-6 16,-3 2 4-16,-4 0-2 16,2-3-3-16,-2 1 0 15,0 1-1-15,1-2-13 16,0 3-23-16,0-1-15 15,2 3-37-15,-1-1-83 0,0 2-81 16,-1-3-256-16</inkml:trace>
  <inkml:trace contextRef="#ctx0" brushRef="#br0" timeOffset="199103.2235">2641 752 571 0,'0'-1'47'16,"-1"1"11"-16,1 0 43 0,0 3-54 15,0 4-19-15,0 3 11 16,2 4 6-16,2 3 1 16,-1 2-6-16,-1 4-3 15,0 2 5-15,-1 2-8 16,-1 1-11-16,0 6-4 15,1-1-11-15,-1 2-6 0,0 2 1 16,0-1-3-16,-1 2 2 16,-4-2 0-16,-1-1-1 15,1 1 1-15,-3-2-2 16,2 0 4-16,-1-4-6 16,2 1 3-16,2-3-2 0,-2-2 1 15,4-5 1-15,-1 0 0 16,-1-5 2-16,3 0 3 15,-1-5 1-15,1-2-3 16,0 0-1-16,0 0-1 16,-2 1 0-16,2-2 1 0,0-2 8 15,0 2 6-15,0-1-7 16,0-2-5-16,0-2-2 16,2 0 0-16,2-2-8 15,4-1 5-15,-1 0 22 16,3-3 3-16,4-2 2 0,2-2-3 15,6-1-5-15,0 3-3 16,2-1-9-16,1 2 0 16,2 4-3-16,-4 0-3 15,-2 0 0-15,-4 0 0 16,-1 0 0-16,-5 4 0 16,0-2-1-16,0 0 1 0,-2 1 1 15,-1-3-2-15,2 3 1 16,-3-3 0-16,-1 1 0 15,-1-1-1-15,-2 2 1 16,1-2-1-16,-4 0 4 16,0-4 2-16,0-3 3 0,0-2-2 15,-5-4-5-15,1-4 0 16,-1-4-1-16,-1 0-1 16,1-5 1-16,-1 0 0 15,0-3 0-15,0-1-1 16,1-3 0-16,1-4 2 0,-1-1 8 15,2 0-3-15,0-2 0 16,1 0 0-16,1-1-3 16,-1 4 0-16,-2-4-1 15,2 6-1-15,0 0 1 16,0 1 0-16,1 5 2 0,-1 0 1 16,0 3-1-16,-1 1-2 15,2 5-3-15,1 1 3 16,0 1-2-16,0 2 1 15,0 2 1-15,0 4 1 16,0 0 2-16,-2 3 5 0,-3 1 4 16,-3 1-1-16,-4 2-2 15,-5 0-4-15,-2 3 1 16,-6 0-2-16,-1 3-2 16,2 0-2-16,3 5-1 15,-1-1-1-15,3 2-15 16,4 1-33-16,5 5-35 0,6 4-54 15,4 1-94-15,2 1-183 16</inkml:trace>
  <inkml:trace contextRef="#ctx0" brushRef="#br0" timeOffset="200503.7117">3376 454 368 0,'-4'-13'28'0,"1"2"6"16,0 1 46-16,1 3-26 15,0 0-20-15,2 1 11 0,0 2 5 16,0-1 10-16,0 2 8 16,0 1 7-16,2 2-2 15,0 0-20-15,3 4-19 16,2 8-12-16,-3 9 14 16,3 6 0-16,0 7-1 0,1 7 2 15,-2 3-5-15,-1 6-10 16,0 1-3-16,-2 0-3 15,1 3-4-15,3 0 5 16,-5 0-4-16,1 4-8 0,-1-4-1 16,0 3 0-1,-1 1-2-15,0-1 1 0,-1 1-1 16,0-1-1-16,0 0 0 16,0-2 0-16,0-4 0 15,0-1 0-15,0-1-2 16,0-4 3-16,2-1-2 0,-2-4 2 15,2-1-1-15,-2-2 2 16,0-1-1-16,0-1-1 16,0-1 0-16,-4-1-1 15,1-3-1-15,0-2 1 16,1-3 1-16,1-3-1 0,-1-2-1 16,2-5 4-16,0-1 3 15,0-5 2-15,0 0-5 16,2-2-1-16,0-4-2 15,1 1-2-15,1-1 0 16,0-3 5-16,2 0 3 0,4 0 2 16,-3 0-4-16,4 0 2 15,3 0 1-15,0-3 0 16,5 0-2-16,-2 2-3 16,2-3 0-16,4-1-1 15,2 2 0-15,0-2 0 16,-2 1-1-16,2 0-1 0,-3 1 2 15,-5 1 1-15,0 2-3 16,-5 0 1-16,-1 0 1 16,-1 0-4-16,-2 2 7 15,-1-1-3-15,-2 1 0 0,1-2-3 16,-1 0 5-16,-4 0-4 16,0-5 6-16,0-5 3 15,-1-3-1-15,0-4 0 16,-1-5 0-16,-1-1 2 15,0-7-4-15,0 0-6 0,-2-1 3 16,4-6-2-16,0 0 0 16,0-3 0-16,0-1 0 15,0-1 0-15,0-1 0 16,0 0 2-16,-1-1 2 16,-1 0 4-16,-1 2 2 15,1-1-3-15,0-3-2 0,1 1-4 16,1 0 0-16,0 0 1 15,0 3-5-15,0 2 3 16,3 3 1-16,-3 6-1 16,0-3 1-16,-4 1-1 15,2 1 1-15,-2 1-2 0,3-2 2 16,1-3-2-16,0 3 0 16,0-3 1-16,0 1 0 15,0 1 1-15,0 2 2 16,0-1-5-16,0 1 4 15,-4 3-4-15,0-1 4 0,-2 2-1 16,-1-1-3-16,-1 4 2 16,-2-2 1-16,-3 4-3 15,-1 2 2-15,-2 1 1 16,-4 2-2-16,0 6-3 16,-3 2 3-16,2 3 0 0,-2 7-2 15,1 0 3-15,1 6-4 16,3 4-24-16,-1 5-32 15,5 7-25-15,0 2-42 16,3 5-85-16,4 3-179 16</inkml:trace>
  <inkml:trace contextRef="#ctx0" brushRef="#br0" timeOffset="201885.9463">4269 423 555 0,'-2'-12'45'16,"-1"0"23"-16,3 2 63 15,-1 4-16-15,-1 0-27 0,2 6-26 16,0 0-8-16,0 9-33 15,0 6-14-15,0 11 10 16,4 8-1-16,0 9-5 16,1 5-1-16,0 6 0 15,1 4 1-15,2-1 2 0,-2 3 5 16,1-2-6-16,-1 2-3 16,0-1-4-16,0 2 0 15,-2-1-3-15,0 2 1 16,-1-1-1-16,-2 1 1 15,0 0-2-15,-1-5 1 16,0-2-1-16,0-4 0 0,0-2-2 16,0-4 2-16,0-7 0 15,0-2-2-15,4-5 0 16,-1-6 1-16,-1-4 1 16,0-3 0-16,0-1-1 15,0-4 0-15,-2 1 0 0,5-1 1 16,-5-1 0-16,1 0 0 15,-1 0 1-15,1-4-2 16,1 2 0-16,-2-6-2 16,2 2-1-16,0-3 8 15,3 1 3-15,-2-1 9 0,2 0 4 16,1-1-1-16,5 1-1 16,-2 0-2-16,5 1-12 15,0 0-4-15,3 1 0 16,0 0 1-16,-1 0-2 15,0 2 3-15,0-3-4 0,-1 2 2 16,0 1-1-16,1-3 1 16,0 2-3-16,-1 0 3 15,0-1-1-15,0 2 0 16,-1-2 0-16,0-1 1 0,-2 0 0 16,-1-1-2-1,0-3 3-15,0 0-1 0,1-3 1 16,-2-5 1-16,2-2 1 15,-1 1 5-15,-2-2 14 16,0 2 0-16,-4-1-8 16,-1 2-8-16,0-2 5 0,-2-2 2 15,1 0-1-15,-1-5-6 16,4-3-4-16,-2 0-2 16,2-4-1-16,0-1 1 15,1 0-1-15,-1 0 3 16,0 2 7-16,0-1 7 0,-1 1-2 15,-1-4-8-15,2 1-1 16,-2-2-3-16,4-4-1 16,-4-1-1-16,3-4-1 15,0 1 1-15,-1 1-1 16,0 1 0-16,-3 1 1 0,-1-1 1 16,-2 3 1-16,0 1 3 15,0-3-2-15,0 2-2 16,0-2 0-16,0-2-2 15,1 2 0-15,0-1-1 16,4 1 2-16,-4 4-2 0,1-1 1 16,-2 1 1-16,0 2-1 15,0 0 0-15,0-1 1 16,0 1-1-16,0-2-1 16,-2 1 0-16,1 0-1 15,-4 2 2-15,3-1-1 16,-1 3 1-16,0 1-2 0,-4 2 0 15,2 2 6-15,-2 1-6 16,-1 1 5-16,-3 0-5 16,-1 1 5-16,-3-2-3 15,-2 1 0-15,-4 0-1 0,-5 3 0 16,-3 0 1-16,-5 2-3 16,-1 4 3-16,0 2-2 15,-2 1 1-15,5 3-1 16,-1 2 3-16,4 7-18 15,3 4-29-15,1 5-21 16,4 5-33-16,3 3-61 0,0 3-116 16,4 0-259-16</inkml:trace>
  <inkml:trace contextRef="#ctx0" brushRef="#br0" timeOffset="203019.2126">5664 671 603 0,'-4'-14'43'16,"2"3"58"-16,1 5 56 16,0 5-34-16,0 2-55 0,1 11-53 15,0 7-7-15,0 8 17 16,0 7 5-16,3 8-3 16,0 3-3-16,0 3-1 15,-3 2 0-15,0-3-9 16,-3 0-7-16,-3-1 0 15,0-1 0-15,-1-3-1 0,1-1-2 16,2-2-5-16,1-5 2 16,2-3 0-16,1-3 0 15,0-3-2-15,0-4 0 16,1-4 3-16,2-1-3 0,0-1 2 16,-1-2 0-16,1 1-3 15,2-4 2-15,2 0-3 16,1 1-2-16,3-3 4 15,2 0 6-15,4-2 5 16,3-1 1-16,-2 3 0 16,4-4 3-16,0 1-1 0,1-1-2 15,-2 0-2-15,0-1-2 16,1-1-2-16,-3-1 0 16,2-1 3-16,-4 1-2 15,-1-1 1-15,0 0-1 0,-1 0 0 16,-1 0-4-16,-2 0 1 15,-2 0-1-15,0-1 0 16,-3 0 0-16,1-1-1 16,-4-1 1-16,0-2 1 15,2 1 1-15,-5-4 1 16,-1-2 11-16,0-3-4 0,0-4-1 16,0-1-6-16,-1-1 3 15,-4-5-6-15,2 1-2 16,0-5 1-16,0-1 1 15,-3-2 1-15,2-3-3 0,-2-3 1 16,0-1-4 0,1-4 2-16,1 3 3 0,1-3-3 15,2 3-1-15,0 3 4 16,1-1-2-16,0 2 0 16,4-1 1-16,1 3-3 15,1-2 1-15,2 3 0 0,-2 0 0 16,1 6 0-16,-4 1 2 15,0 5 0-15,-3 7-1 16,0 1 2-16,-2 3 5 16,-2 2 3-16,-6 1-3 15,-1 2-4-15,-2-2-1 0,-4 4-2 16,-5 0-1-16,-5 2 0 16,-4 0 0-16,-6 4 0 15,-2 5 2-15,0 2-1 16,1 2-1-16,3 4-23 15,2 0-24-15,4 6-27 0,4-3-49 16,4 8-88-16,2-1-133 16,0 4-311-16</inkml:trace>
  <inkml:trace contextRef="#ctx0" brushRef="#br0" timeOffset="203823.3176">2633 1992 697 0,'-5'6'13'16,"1"3"-10"-16,2 5 32 15,2 7 13-15,2 3 4 16,7 4 11-16,1-2 5 16,3 0-17-16,2 1-10 15,-1-6-8-15,0-1-9 0,-2-6-12 16,1 0-9-16,-1-4 1 16,-3 2-6-16,-2-3-51 15,-5 0-92-15,-2-2-147 16,-9-1-346-16</inkml:trace>
  <inkml:trace contextRef="#ctx0" brushRef="#br0" timeOffset="204010.0603">2552 2327 731 0,'8'-1'50'0,"6"-6"60"0,7 0 39 15,2-3-39-15,2-2-28 16,1 1-59-16,-1 1-19 15,-5-5 1-15,-2 2-11 16,-3-1-44-16,-7 0-43 16,-4 0-51-16,-8-1-141 0,-11 1-299 15</inkml:trace>
  <inkml:trace contextRef="#ctx0" brushRef="#br0" timeOffset="204185.7503">2502 2029 830 0,'18'-16'68'0,"7"-5"64"16,12 0-34-16,7 1-33 16,10-3-44-16,3 5-19 15,7 2-72-15,-4 5-85 16,-2 4-165-16</inkml:trace>
  <inkml:trace contextRef="#ctx0" brushRef="#br0" timeOffset="204936.0106">5743 1998 537 0,'-7'0'136'0,"-1"4"-131"16,-1 5 85-16,-2 5-14 15,3 6-23-15,0 4-20 16,3 7-5-16,2 3 5 15,3 3 3-15,7-4-6 0,3-3-5 16,5-6-2-16,1-6 8 16,2-6 10-16,1-8-1 15,3-4-12-15,3-5-2 16,1-9 6-16,0-4 4 16,-1-5-8-16,-1-2-9 0,-2-5-7 15,-9-3 0-15,-5-1 4 16,-8 1-6-16,-4 1 1 15,-12 3-4-15,-7 5-6 16,-5 7-2-16,-4 6-2 16,-2 5 5-16,0 6-2 15,1 9-3-15,3 9-61 0,2 5-58 16,2 7-70-16,4 5-142 16,-2 2-362-16</inkml:trace>
  <inkml:trace contextRef="#ctx0" brushRef="#br0" timeOffset="206570.4958">10321 306 649 0,'0'-14'0'15,"0"3"0"-15,0 4 0 0,0 2 25 16,-1 2 66-16,1 3 51 16,0 6-40-16,0 6-30 15,4 6-13-15,4 8-35 16,-1 4-32-16,2 2 166 15,0 1-117-15,2-5-16 16,-1-2-14-16,0-1-7 0,1-6 1 16,0-2-2-16,-3-6-1 15,0 1-22-15,-4-4-29 16,-2-1-30-16,-2-3-63 16,-6 1-85-16,-8-3-158 15</inkml:trace>
  <inkml:trace contextRef="#ctx0" brushRef="#br0" timeOffset="206748.313">10174 613 868 0,'13'-5'115'0,"4"-1"-70"0,5-2 116 16,8 0-57-16,3-2-24 15,2-1-32-15,1-2-31 16,-1 3-12-16,-3-3-4 15,-4 5-17-15,-5-1-54 0,-6 2-39 16,-9 0-53-16,-8 0-101 16,-10-3-177-16</inkml:trace>
  <inkml:trace contextRef="#ctx0" brushRef="#br0" timeOffset="206955.0339">10174 231 985 0,'26'-8'20'16,"7"0"9"-16,8 1 91 0,5 4-32 15,7 2-20-15,4 1-31 16,0 4-32-16,-1 5-7 16,3 1-82-16,1 1-97 15,1 2-176-15</inkml:trace>
  <inkml:trace contextRef="#ctx0" brushRef="#br0" timeOffset="207869.5447">13887 948 351 0,'-10'-7'112'0,"0"-1"-81"16,2-2 100-16,1 0-27 16,-1 1-27-16,-2 1 12 15,1 6-15-15,-2 0-33 16,-1 2-31-16,-2 4-4 15,-1 4 1-15,1 5 1 0,-1 2 5 16,3 3 0-16,2 3-1 16,1 3 7-16,4 2 5 15,3 4-2-15,4-1 1 16,4-3-2-16,7-3-10 16,5-6-8-16,5-3 0 0,2-7 15 15,2-4 0-15,2-3 1 16,-1-10 6-16,-2-4 7 15,0-5 7-15,-2-3-5 16,-2-1-2-16,-3-3-7 16,-5-2-3-16,-5 1-6 15,-5-3-4-15,-4 5-2 0,-3 2-6 16,-7 1 1-16,-3 4-7 16,-3 5 1-16,-1 6-6 15,-2 1 3-15,-1 6-13 16,0 0-19-16,0 7-27 15,2 5-20-15,5 3-27 0,0 1-74 16,7 0-157-16</inkml:trace>
  <inkml:trace contextRef="#ctx0" brushRef="#br0" timeOffset="209282.3026">17774 352 773 0,'-3'-8'28'0,"1"2"11"16,2 5 109-16,1 1-65 16,0 11-64-16,-1 4-3 15,5 5 37-15,2 8 0 0,1-1-12 16,2 0-3-16,0 0-9 15,2 0-11-15,0-7-2 16,-1 0-10-16,-2-3-2 16,-3-4 0-16,-1 0-12 15,-4-2-47-15,-3-1-56 16,-7-2-79-16,-10-2-183 0</inkml:trace>
  <inkml:trace contextRef="#ctx0" brushRef="#br0" timeOffset="209489.5439">17539 703 1030 0,'5'0'27'0,"10"0"38"16,12-5 86-16,8-1-63 16,5-4-31-16,2 1-35 15,-1-3-16-15,-5 2 2 0,-6 1-7 16,-7 0-14-16,-8 5-32 15,-6-2-36-15,-8-1-29 16,-7-3-107-16,-13-2-244 16</inkml:trace>
  <inkml:trace contextRef="#ctx0" brushRef="#br0" timeOffset="209670.2568">17499 339 941 0,'3'-20'41'16,"16"-1"23"-16,15 4-64 15,13 1 0-15,6 3 0 0,7 3 142 16,5 6-78-16,5-1-15 16,3 5-3-16,6 0-34 15,3 1-9-15,5 3-69 16,10-1-128-16,7 0-132 16</inkml:trace>
  <inkml:trace contextRef="#ctx0" brushRef="#br0" timeOffset="210669.8125">22457 1326 732 0,'1'-7'112'15,"-1"1"-4"-15,-4 1-1 0,0-1-43 16,0 6-13-16,-1-3-15 15,-1 3-7-15,-1 0-14 16,-2 6-11-16,1 5-3 16,-4 6-4-16,0 7 10 15,1 7-3-15,0 5 2 16,6 3 6-16,3 0 8 0,4-2 0 16,3-5-12-16,9-4-4 15,7-10-5-15,2-4 2 16,1-8 19-16,8-6 11 15,1-6 12-15,1-8-1 0,0-7-5 16,-1-2 0-16,-1-4-8 16,-5 0-11-16,-7-4-5 15,-7 0-6-15,-6-2 1 16,-6 3-1-16,-10-1-4 16,-9 4-5-16,-8 1-11 0,-7 7-6 15,-2 6 4-15,-4 6-4 16,1 7-14-16,7 6-19 15,3 11-44-15,7 5-49 16,7 1-96-16,7 2-173 16</inkml:trace>
  <inkml:trace contextRef="#ctx0" brushRef="#br0" timeOffset="213056.6083">19686 5104 585 0,'-1'-1'44'0,"1"1"38"0,0 0-4 15,0 0-26-15,1 2-31 16,0 4 19-16,1 4 22 16,1 1 7-16,-1 2-11 15,-1 1-10-15,0 3-7 0,-1-1-6 16,1 1-6-16,-1-3-6 16,4 1-6-16,0-3-7 15,1-1 3-15,3-2 5 16,2-2 10-16,1-3 7 15,1-1 8-15,3-3-11 16,4 0-9-16,2-11-3 0,8-3 1 16,10-9 4-16,13-7-2 15,14-8-1-15,14-9-7 16,11-8-9-16,15-5 2 16,8-4-2-16,2 0-4 15,-2 3-4-15,-5 10 6 16,-13 8-7-16,-11 8-6 0,-16 8-27 15,-13 7-3-15,-13 3-36 16,-10 7-37-16,-10 6 0 16,-9 4-42-16,-11 0-85 15,-3 7-82-15</inkml:trace>
  <inkml:trace contextRef="#ctx0" brushRef="#br0" timeOffset="214236.9289">12121 4923 601 0,'-7'0'44'16,"-1"0"20"-16,0 0 50 15,-1 3-34-15,-2 3-23 16,0 1-7-16,-1 6-3 0,1 1-10 16,2 6-7-16,0 3-19 15,3 2-7-15,2 1 3 16,3 0 6-16,1-3 6 16,2-1 4-16,7-6 2 15,2-4-4-15,3-6-3 0,6-4 11 16,2-2 0-16,3-6-1 15,0-4-4-15,2-6 4 16,-3-2-4-16,-1-2 2 16,-5-4 5-16,-5 1-8 15,-4-1 4-15,-6 1-4 0,-3-1-2 16,-5 5-8-16,-6 4-10 16,-5 5-1-16,-1 4-6 15,-4 6-7-15,-1 3-44 16,-2 10-24-16,2 8-14 15,-3 5-70-15,-1 1-164 0,-2 3-430 16</inkml:trace>
  <inkml:trace contextRef="#ctx0" brushRef="#br0" timeOffset="216546.6595">3501 2427 139 0,'-4'-10'486'0,"0"0"-429"15,0 3 10-15,0 1 36 16,3 3-13-16,0 2-26 16,1 1-18-16,0 4-25 15,0 6-9-15,0 6 15 16,4 5 9-16,2 7-8 0,-1 1-2 16,2 5 4-16,0-1-2 15,2-2-1-15,2-1-4 16,0-4-4-16,1-4 0 15,1-2-2-15,5-6-2 16,-3-1-5-16,2 1 1 0,0-1-1 16,3-3-3-16,-4 1-1 15,3-3-4-15,0 0-1 16,-1-4 1-16,0-4-2 16,1 0 5-16,-2-7 8 15,1-6-3-15,5-4-4 16,-2-1-1-16,2-4-5 0,-2-2 2 15,2-4 0-15,2 1-1 16,-1-2 1-16,2 1-2 16,1 1 0-16,-2 4 0 15,-2-1 2-15,-1 7-2 0,-6 3 1 16,0 5 3-16,-5 1-3 16,1 5 2-16,-2 3-2 15,-1 0-2-15,0 7 2 16,1 6 1-16,-1 2-1 15,0 6 1-15,-3 4 0 16,2 2 0-16,-3 3-1 0,1 1 1 16,1 1 0-16,2-1-1 15,-2 0 0-15,0-1-1 16,-1-3 1-16,0-2 0 16,-1-1 0-16,-2-3-1 15,-1-5 2-15,0-2-2 0,0-4 1 16,-2-3 0-16,2-5 1 15,-1-2-5-15,1-2 5 16,-2-9 10-16,0 0-6 16,1-7-3-16,-1-6 0 15,1-4-1-15,1-3 2 0,4-3-3 16,-1-2 0-16,4 1-1 16,2 2-1-16,3 5 1 15,1 0 1-15,0 6-2 16,3 2 1-16,-1 7 0 15,0 4 3-15,0 4-3 0,-2 5-2 16,1 6-1-16,-2 5 3 16,0 2 2-16,0 4 0 15,0-1-2-15,-1-2 1 16,2 1 0-16,1-2 0 16,2-3 1-16,-2 0 1 0,4-4-1 15,1-1 2-15,0-3 1 16,0-2 3-16,1-2 6 15,0-6-4-15,0-2-3 16,-1-3-1-16,1-4-1 16,-2 0 5-16,0-4-1 0,-4-2 3 15,-1-1-3-15,-2-6 2 16,-1-4 4-16,-6-4 0 16,1-2-1-16,-6-3-1 15,0 2-6-15,-1 6-5 16,0 3 1-16,-4 8-3 15,-2 7 1-15,-1 9-32 0,-2 8-42 16,-4 8-70-16,-3 12-63 16,-4 10-151-16,-2 4-567 15</inkml:trace>
  <inkml:trace contextRef="#ctx0" brushRef="#br0" timeOffset="217124.1886">4287 3042 744 0,'0'-3'44'16,"-3"0"-28"-16,2 3 116 15,-1 2-11-15,-2 6-64 16,1 9-43-16,-1 7 2 15,0 6 23-15,-2 7 14 16,2 5-14-16,1 4-21 0,1 4-10 16,-1 2 3-16,3-2 6 15,0 2-2-15,0 0 1 16,2 1-1-16,5-3 5 16,4 0 1-16,4-3 1 15,5-3-4-15,1 1 0 0,4-4-5 16,4-2 0-16,3-4-7 15,0-2 8-15,0-5 6 16,4-2 0-16,0-5 5 16,1-1-3-16,1-4-3 15,1-2-4-15,2-4-7 0,-5 0 0 16,-2-1-7-16,-3-2 3 16,-5 0-5-16,-6-3-16 15,-6 1-30-15,-6-2-34 16,-5-1-51-16,-3-2-63 15,-2-7-120-15</inkml:trace>
  <inkml:trace contextRef="#ctx0" brushRef="#br0" timeOffset="217377.7103">4870 3959 888 0,'11'0'69'0,"2"0"-74"16,7 0 112-16,6 6-14 16,3 3-29-16,8 2-25 0,2 2-8 15,-2 2 0-15,1 1 11 16,-4 0-2-16,-5 2-19 16,-6 3-14-16,-8-1-1 15,-9 8 2-15,-6 0 1 16,-3 3-1-16,-11 1-3 15,0 1-1-15,-2-3-24 0,0-3-61 16,3-4-44-16,4-5-109 16,3-2-258-16</inkml:trace>
  <inkml:trace contextRef="#ctx0" brushRef="#br0" timeOffset="217820.9293">5597 4123 803 0,'19'-14'52'0,"5"1"28"15,4 8 61-15,5 2-46 16,2 3-22-16,3 4-9 0,-2 8-16 15,-1 7-17-15,-5 2 0 16,-6 6-1-16,-8 5-10 16,-8 4-1-16,-8 4 0 15,-10 4 2-15,-13 6 1 16,-7 5-10-16,-3-1 2 16,0-2 5-16,6-2 9 15,10-7-11-15,6-9-5 0,11-10-9 16,11-7-4-16,13-13 3 15,11-4 6-15,8-11 11 16,11-6-6-16,4-7-3 0,4 0-5 16,2 1-11-16,-3 0-64 15,-5 9-36-15,-6 1-54 16,-9 6-153-16,-9 1-527 16</inkml:trace>
  <inkml:trace contextRef="#ctx0" brushRef="#br0" timeOffset="233089.294">2649 12512 445 0,'-13'-3'1'16,"-5"2"38"-16,2 0 27 16,-1 0 0-16,3-1-24 0,1 2 0 15,4 1 6-15,4-1 8 16,1 0 0-16,4 0-3 16,0 0 1-16,0 0-21 15,0 0-21-15,5 1-2 16,7-2 11-16,2 1 9 15,8-2-1-15,2 1-1 16,4-1 1-16,7 1 0 0,-1-2-1 16,8-2-6-16,1-2-1 15,6 1 5-15,-1-3-1 16,4 2-5-16,1 1-6 16,0 2-3-16,0 1-2 0,-1 1 2 15,-1 3-1-15,2 1-2 16,-2 3-3-16,1-1 4 15,-4 1-5-15,3-1 6 16,-4-1 1-16,0 1 6 16,-2-2 2-16,-2-1-4 0,-3-1-4 15,-2 3-1-15,-4-6-3 16,0 3-2-16,-5-3-1 16,-2 2-3-16,0 1-3 15,-4 1-43-15,-1 0-28 16,0 5-49-16,-1-1-61 0,-2-1-136 15</inkml:trace>
  <inkml:trace contextRef="#ctx0" brushRef="#br0" timeOffset="234324.7031">19737 11684 443 0,'-1'-1'100'0,"-1"-2"-4"16,4-1-7-16,4 2-24 0,3 0-16 15,5 0 5-15,5 0 9 16,1 1-8-16,6-1-14 16,4 1-3-16,3 1-10 15,2-2-3-15,6 0 3 16,-1 0 2-16,0-3 8 0,0 1 10 16,1-1-11-16,-1 0-7 15,3-1-2-15,4 2-3 16,7 1-1-16,4 0-6 15,4 1-9-15,3 0-1 16,-2 1 0-16,1 1 4 16,-4-1 2-16,-1-2-5 0,-1 4-3 15,-3 1-2-15,1-1-2 16,3 1-2-16,1-1 1 16,2 1 0-16,4 1 0 15,1 2 0-15,0 0-1 16,-4-2 2-16,-6 1-2 0,-1-1 0 15,-7-2 0-15,-5 1 0 16,-3-1 1-16,-3 0-2 16,-4 1-5-16,-3 2-22 15,-2 0-26-15,-4 3-5 0,-4-1-28 16,-2 3-23 0,-6 1-51-16,-4-2-87 0,-6-1-132 15</inkml:trace>
  <inkml:trace contextRef="#ctx0" brushRef="#br0" timeOffset="241604.1285">3426 4391 542 0,'0'0'83'0,"0"0"-6"16,0 0-4-16,0 7-48 0,3 2-13 16,2 5-3-16,-2 3 19 15,1 2 15-15,2 2 12 16,-2 4 2-16,0-1-14 16,4 3-14-16,-5 3-7 15,1 0-6-15,-1 4-4 0,0-3-1 16,-1 4-5-16,0-2-1 15,-1 1-2-15,1 1-3 16,0 0 2-16,-2-1 0 16,2 0 0-16,-2 0-3 15,2-1 1-15,-2-3 1 0,0-3 1 16,0-3-1-16,0-5-1 16,0-4 1-16,0-6 1 15,0-2-2-15,0-2 1 16,0-4 0-16,0 0 0 15,0-1 4-15,0 0 0 16,0-1 2-16,0-5 3 0,0-4-1 16,2 0 3-16,2-7-6 15,0 0 1-15,2-2 6 16,1 1 11-16,2-1 8 16,2 4 7-16,-3 2-15 0,1 3-8 15,1 4-3-15,-1 2-9 16,-1 4-4-16,4 0 1 15,-1 0 0-15,2 2 0 16,1 3 3-16,-1 4-5 16,3 1 6-16,-1 2 3 15,-3 4-4-15,1 0 0 0,-5 1-1 16,1 0 3-16,-2-1-1 16,-1-1 4-16,-1 1-1 15,2-1 0-15,-2 1 2 16,0-3 1-16,1 2-3 15,-1-2-3-15,1 0-3 0,-2-2 0 16,0-1 0-16,0 0-2 16,0-2 1-16,-2-2-5 15,1 1-4-15,-1-1 1 16,2 0-6-16,-1-4-14 16,1 3-18-16,1-5-8 0,-1 0-43 15,-3 0-82-15,-1-6-138 16,0-1-383-16</inkml:trace>
  <inkml:trace contextRef="#ctx0" brushRef="#br0" timeOffset="248557.4594">11311 12433 278 0,'-6'-2'81'16,"0"-1"-7"-16,2 3 34 16,1-1 2-16,0-1-28 0,3 1-3 15,-1-1 21-15,1 2-16 16,0-1-29-16,0 1-25 16,1 0-15-16,2-3-3 15,2 4 2-15,3 0 10 16,2 0-3-16,1 0 8 0,2 1 3 15,5 1-2-15,0-3-5 16,2 1 0-16,2 2 0 16,1-1-4-16,-1-1-9 15,4 0-3-15,0 0 1 16,1 0 5-16,3 1-6 16,1-1-1-16,3 0 1 0,2 2 2 15,2 0-6-15,4-2 9 16,-2 1-2-16,1 0 3 15,-1 1-6-15,-1 0-1 16,-3-1-2-16,1 0-1 16,-2 1-3-16,2 0-2 0,3-2 2 15,-1 2-1-15,5 0 1 16,-2 0-2-16,3 0 2 16,0 0 2-16,0-1 1 15,-1 2 2-15,-2-1-4 0,-2 1-1 16,1-1 0-16,-3 1 0 15,0-1-1-15,-1-1 0 16,0 1 1-16,0 0-2 16,-1-2 1-16,0 2-2 15,0 0 2-15,2 1-1 16,-4-1 2-16,2 1-1 0,-2 0-1 16,-1-1 0-16,2 2 1 15,-3-1-1-15,2 0 0 16,-3-1 0-16,1-1 2 15,1-1-1-15,-1 2-1 16,2-1 3-16,-1-1-1 0,1 0 1 16,2-1-1-16,-1 2-2 15,2-1 1-15,0 1 0 16,2-2 0-16,-2 1-3 16,2-1 4-16,3 0-2 15,-2 0 0-15,2 1 2 16,-1 2-1-16,-2-1 0 0,-1 0 0 15,0 1 0-15,-2-2-1 16,2 1 2-16,-3-1 0 16,1 1-3-16,1-1 1 15,-1-1 0-15,2 1 1 0,-2-1-1 16,-1 2 1-16,1-1 0 16,-1-1-1-16,0 3 0 15,1-3 2-15,-1 3-2 16,0-1 0-16,-1-1 1 15,2-1-1-15,-1 1 1 0,2 1 0 16,1-2-1-16,1 0 0 16,0-2 1-16,3 1 0 15,-2 1 0-15,3 0 1 16,0-1 0-16,-3 0 0 16,1 1-2-16,0 0 1 15,-3 0-1-15,1 0 0 0,-1-1 2 16,2 1-2-16,0 0 1 15,0-1-2-15,2-1 1 16,-3 2 2-16,0-1-2 16,-1-1 0-16,-2 2 1 15,0-1-2-15,-2-1 2 0,-1 1-1 16,0 0 0-16,-1 1 0 16,1-2 0-16,-1 2-1 15,-1-1 2-15,1 1-1 16,1 0-1-16,-2 0 2 15,0 0 1-15,1-2-4 0,0 2 3 16,-1 0-1-16,0-1 0 16,0 1 1-16,1-2-1 15,0 1 0-15,0-1 1 16,3 1 0-16,0-1-2 16,-1 0 2-16,2 1-2 0,0 0 1 15,0 0 0-15,-1 0 1 16,1 0-1-16,-2-1-1 15,-2 2 3-15,0-1-3 16,-2 0 0-16,1 1 0 16,1 0 3-16,-1-2-3 15,3 2 2-15,-1-2-3 0,3 1 4 16,-1 1-3-16,1-1 3 16,1 1-4-16,-2 0 4 15,-1 0-3-15,-1 0 1 16,1 0-1-16,-1 0 2 15,-1 0-1-15,1 0 0 0,0 0 0 16,0 0-1-16,2 0 2 16,-1 0-2-16,-1 0 2 15,1 1-1-15,-1-1-1 16,0 0 1-16,-2 0 2 16,1 0-4-16,1 1 3 0,0-1 0 15,-1 0-1-15,1 0-1 16,0 0 1-16,1 1 1 15,0 0-1-15,0-1 1 16,-1 0-2-16,-1 2 0 16,1-2 2-16,-3 1 0 0,2 0-2 15,0-1 1-15,0 0 0 16,1 0 0-16,0 0 1 16,0-1-3-16,1 0 4 15,-2 1-3-15,1 0 1 16,-2 0 1-16,0 0 0 0,1 0-3 15,0-2 3-15,1 2-2 16,2 0 2-16,-1-1 0 16,2 0-1-16,-2 1 0 15,1-1 0-15,-2 1 1 16,-1 0 0-16,-2 0-2 0,-2 0 1 16,-2 0 0-16,0 0-1 15,-3 0 2-15,-2 0-1 16,0 0 0-16,0-1 0 15,-2 1 2-15,-1 0-2 16,1-1 0-16,-3 1-1 0,2-1 1 16,-3 1 0-16,0 0 1 15,-2 1-4-15,1 0-9 16,1-1-53-16,-2 2-49 16,1 0-59-16,-3 0-39 15,1-4-137-15</inkml:trace>
  <inkml:trace contextRef="#ctx0" brushRef="#br0" timeOffset="260471.3325">21348 594 58 0,'2'-11'405'0,"-2"1"-381"16,5 0 37-16,-1-4 33 16,3 3-36-16,-1 0-8 15,-1 1 0-15,0 1 5 16,-3 3-3-16,1-1 9 0,-1 4-8 16,0 1-9-16,-1 2-1 15,-2 0-2-15,-3 4-24 16,4 7-18-16,-6 3 14 15,-2 9 2-15,1 4 5 16,-2 3 5-16,-3 2-4 0,0 4-4 16,-2 1 0-16,1 1-9 15,-4-2 2-15,-2 2-5 16,-2-2 0-16,-3-2-1 16,0-3 0-16,1-4-2 15,1-2 0-15,3-6-1 0,3-2 1 16,4-3-1-16,1-5 4 15,2 1 0-15,3-3-2 16,1-3 0-16,-2-1-1 16,6 0 1-16,0-2 3 15,0 0 2-15,-1-1 0 16,2 0-3-16,0 0 5 0,0 0-2 16,0 0-2-16,0 0 2 15,0 0 0-15,0 0-4 16,0 0 2-16,0 0-1 15,0 0 0-15,0 0 1 0,0 0 2 16,0 0 1-16,0 0 0 16,0 0-4-16,0 0-2 15,2 0-2-15,0 0 0 16,-1 1-1-16,1 0-1 16,5 2 1-16,3-2 1 0,4-1 1 15,8 0-1-15,8 0 2 16,7 0 2-16,6 0 3 15,2-5 2-15,0 2-2 16,-3 0-3-16,-3 0-2 16,-5 3 0-16,-6 0-2 0,-2 0 0 15,-5 0-1-15,-4 3 0 16,-4 1-1-16,-1-2-23 16,-3 2-18-16,2-3-25 15,-3 1-30-15,-1-1-39 16,-2-1-83-16,-2 0-154 0</inkml:trace>
  <inkml:trace contextRef="#ctx0" brushRef="#br0" timeOffset="263542.974">17890 1261 393 0,'-3'-6'12'0,"0"2"34"16,0-2 46-16,-1-1-22 16,-1 0-17-16,1 0-8 15,-2 2-4-15,0 3 4 16,0-1 4-16,1 3 3 15,-1 0 5-15,1 5-16 0,1 7-20 16,-1 2-12-16,0 10 2 16,-2 9 6-16,-1 5-4 15,-3 8 4-15,-1 5 0 16,-3 3 0-16,-2 4 1 16,1 0-9-16,-1-1-2 0,3 0-5 15,3-2 0-15,2-1 1 16,3 2-3-16,1-2 2 15,0 0 3-15,0-2 0 16,-2 2 0-16,-2-3-2 16,1-1-1-16,-1-3 5 15,1-3 2-15,2-4-4 0,1-5 0 16,1-6-4-16,2-2 7 16,-1-6-4-16,0-2 2 15,-1-5 3-15,0 1 6 16,0-3-2-16,0-1 0 0,0-1 5 15,2-3-7-15,0 0-3 16,1 0-7-16,1 2 0 16,-1-1 0-16,-2-2 2 15,3 2-1-15,-4 2 0 16,2-1 0-16,1-1-2 16,1 1 0-16,-1-2-2 0,3 0 2 15,-1-2-2-15,6 1 1 16,-1 0 2-16,3 1-1 15,5 0 1-15,-2 2 4 16,5 1 0-16,2-3 0 16,3 3-2-16,2-3-1 0,4-3 0 15,2 2 4-15,2-3 1 16,1 2 3-16,-2 0-2 16,-2 0-6-16,-3 1 1 15,0 1 1-15,-4 0-2 16,-1-2 2-16,-1-1-3 0,1 1 5 15,0-3-4-15,-2-1 1 16,2 2 0-16,-2-3 1 16,-3 0-1-16,0 0 1 15,-3 0 1-15,-2-5 3 0,-1 0 3 16,-2 1 1-16,-4 0-3 16,1-2 0-16,-1 3 2 15,0-1-1-15,-2 0-1 16,0 2-1-16,2-2-4 15,-2 2 0-15,1-3-3 16,1 3 1-16,-1-5-1 0,1-1 1 16,0-1 0-16,0-4 1 15,-1-2 2-15,0-2-1 16,0-3 0-16,0 0 1 16,-2-1 0-16,0 1 1 15,1-3-3-15,1 0-1 0,1-1-1 16,1-2 0-16,0-3-1 15,1-1 0-15,-1-4 1 16,0-2-1-16,0-1 1 16,0 1 1-16,-1 0 3 15,1-1 5-15,0-1-4 0,0 1-3 16,0-1-2-16,2-1 0 16,0 0 0-16,-1 1-1 15,1-4 1-15,2 2-1 16,-2-1 0-16,-1 2 0 15,0-2 1-15,-2 2-1 0,-1 0 1 16,0 0 0-16,1-1 0 16,-1 0-2-16,0-1 2 15,1 1-1-15,-1 0 0 16,0 3 1-16,-1-3-1 16,0 2 0-16,0 1 0 0,0 2 1 15,-1 0-2-15,1 3 1 16,-2-1 0-16,3 5 2 15,-6 2-2-15,2 2 1 16,-1 4-1-16,1-1 1 16,-2 5-1-16,0 2 1 0,0 0 0 15,0 4-1-15,-1-1-1 16,1 1 2-16,-1 4-1 16,-3-1 1-16,1 4 1 15,-2 0-2-15,-1 3 0 16,-4 0 0-16,0 0-1 0,-5 0 2 15,-4 0-1-15,-3 2 1 16,-7 2 0-16,-5 2 0 16,-4 1-1-16,-3 0 0 15,-2 5 0-15,1 0 0 16,-2-2 1-16,5 1 1 0,-1 1 3 16,7-4-4-16,1-2 2 15,5-2-4-15,3-1 6 16,7-3-7-16,3 3 3 15,6-3-2-15,2 0-3 16,5 0-33-16,3 3-24 16,3 2-37-16,8 5-87 0,4 0 8 15,2 3-126-15,3 5-160 16</inkml:trace>
  <inkml:trace contextRef="#ctx0" brushRef="#br0" timeOffset="264988.4223">17594 3367 474 0,'-4'-7'50'0,"2"0"53"0,0 4 11 16,0 3-35-16,2 1-19 15,-1 11-31-15,1 9-24 16,-1 9 17-16,1 15 10 16,-2 11-1-16,-1 9-10 15,-1 10-5-15,0 5-1 0,-4 2-1 16,1 4 0-16,0 0-8 16,0 2-1-16,-1-3-1 15,1-2-2-15,1-4 0 16,0-2 1-16,3-8 8 0,1-5 5 15,-1-6-1-15,3-2-7 16,5-9-1-16,0-3-2 16,1-4-2-16,0-6-3 15,1-3 3-15,-1-3 0 16,0-3 0-16,-1-5 0 0,-1-1 2 16,0-1-2-16,0-3 0 15,0 0 1-15,0-3 8 16,0-2 5-16,3-2-8 15,0 0-4-15,4-4 0 16,1-1-1-16,3-3 4 0,4 0 3 16,6-3 7-16,2-6 6 15,5 1-8-15,4-5-7 16,2-1-2-16,2 0-3 16,-5 2-1-16,3 2 0 15,-6 2-2-15,-1 1 2 16,-2 2-5-16,-1 3 5 0,-1 2-5 15,1-1 5-15,-2 0-5 16,-2 1 4-16,-2-1-2 16,-5-2 2-16,-3 2-1 15,-5-2 1-15,-3-2 4 16,-1 0-3-16,-3-2 4 0,-2-5 1 16,2-3-2-16,-2-4 2 15,-1-4-2-15,1-2-4 16,0-2 0-16,0-3-1 15,-1-2-1-15,0-3 2 16,0 0-1-16,-2-5 0 0,2-1 0 16,0-3-2-16,3-2 1 15,0 1 0-15,3-5 0 16,1 1-1-16,1-1 1 16,2-1 1-16,-1-2-2 15,2 1 2-15,-3-1-1 0,2 2 0 16,-4-2 0-16,-1 2 1 15,-2 0-1-15,0 1 2 16,-2 1-2-16,2-1 1 16,0 0-2-16,2-1 1 15,1 0 0-15,1 1 0 16,0 2-2-16,-3 1 4 0,-2 6-1 16,-1 4 0-16,-3 6 3 15,-8 1 3-15,-1 3 11 16,-4 4-3-16,0 0-7 15,-3 1-1-15,1-1-2 0,0 3-5 16,1-1 2-16,-1 2-1 16,-3 4 0-16,0 2 0 15,-3 3 1-15,-4 4-1 16,-3 6-3-16,-2 2-2 16,-6 9 1-16,-3 5-6 0,0 5-33 15,0 4-47-15,-4 3-76 16,1 4-122-16,-1 1-313 15</inkml:trace>
  <inkml:trace contextRef="#ctx0" brushRef="#br0" timeOffset="285423.187">3326 13321 448 0,'1'0'49'15,"0"-1"-31"-15,1 0 52 16,1 1-18-16,1 1-1 16,1 0-2-16,4 0-2 15,-3 1 6-15,3 0 9 0,3-1-10 16,-3 2-13-16,4-2-10 16,2 1-16-16,2-1 4 15,1-1-7-15,2 2 4 16,1-1-2-16,4-1 0 15,-2 2 3-15,4-1 7 0,2 0-2 16,2 1 0-16,1-2-3 16,5 1 5-16,-3 1-7 15,7-2-6-15,0 0-2 16,4 0-1-16,4-2-1 16,5 1-2-16,-1-1 3 0,3 2-3 15,1-1-1-15,-1 2 1 16,0-1-1-16,1 3 2 15,-2-3 3-15,1 3-1 16,-1 1 2-16,0-1 3 16,-1 1-1-16,4-2-3 0,0-1-2 15,3 2 1-15,1-3-1 16,1-3 3-16,1 1-1 16,-1 0 1-16,3-1-1 15,-2 3-1-15,-1-2-3 16,3-1 0-16,0 0-4 0,3 0 5 15,1-1-2-15,2-1 1 16,2 1 0-16,1-1-1 16,0 1 3-16,0-1-4 15,-4 1 2-15,0 0 2 16,-2 0 2-16,2 1-4 16,-2 0 4-16,2 1-5 0,1-1 3 15,1 0-4-15,0 0 1 16,2 1-1-16,-1 0 0 15,2 2-1-15,-2-1 1 16,0-2 4-16,0 3-2 0,-2 1 3 16,2 1-3-16,-1-1 0 15,0-1-1-15,2 1-1 16,-3-1 0-16,1 1 0 16,3-1-1-16,-2 0 1 15,2 1 0-15,-1-1 3 0,1 1 3 16,0 1-1-16,0-1-2 15,-3 2 0-15,0-1-1 16,0 0-2-16,-1 0 0 16,0-1 0-16,1 1-1 15,-2-1 2-15,1 1 0 16,-1 1-1-16,-2-2 2 0,-1 1 0 16,-2 1 0-16,0-1-2 15,0 0 0-15,-2-1-1 16,0 0 2-16,0 0-1 15,-1-1 1-15,-1 2 1 16,2-2 1-16,-2 0 0 0,1 0 2 16,-3 0-1-16,2 0-2 15,-2 0 0-15,-2 0-1 16,2 0-2-16,-1-1 2 16,0 1-3-16,1-1 3 15,-1 1-1-15,1-1-1 0,-2 0 1 16,-1 1-1-16,-1 0 2 15,-1 0 0-15,0 0 1 16,-3 0-1-16,0 0 0 16,2 0-2-16,-4 1 1 15,1 0-3-15,0 0 4 0,-2 0-1 16,0 2-1-16,-3-2 1 16,-1 0-1-16,-5 1 0 15,-1 1 1-15,-4 0 0 16,0 0-1-16,-4-1 0 15,-4 1 0-15,-1 0 0 0,-5 2 0 16,-3 0-7-16,-7 0-43 16,-5 1-38-16,-4 1-47 15,-2 1-52-15,-3-4-108 16,-4-1-161-16</inkml:trace>
  <inkml:trace contextRef="#ctx0" brushRef="#br0" timeOffset="408110.1756">8217 14297 443 0,'-3'-6'-18'16,"1"-1"32"-16,1 0 14 0,1 2 28 15,0-1-5-15,0-1-6 16,0 3-10-16,0 1 2 16,2 0-4-16,1 1-4 0,3 1-4 15,0 1-9-15,4 0-10 16,0-1-1-16,2-1-4 16,2 3 3-16,1 1 6 15,2-1 12-15,0 0 5 16,2 0 2-16,2-1-5 0,0 1-5 15,0-2-8-15,2 1-3 16,-2 0-4-16,5 0 0 16,0-1-1-16,3 1-2 15,3 1 0-15,1-1-1 0,0 0 1 16,1 0 0-16,2 0 1 16,-2 0 12-16,1 0 1 15,-1 1-6-15,1 1-1 16,0-2-5-16,-1 0-1 15,2 1-1-15,0-1 2 16,0 2-2-16,0-2-1 0,3-2 0 16,3 2 2-16,0 2-2 15,3 0-1-15,1-2 1 16,-1 4 0-16,1 1 0 16,-1 1 1-16,1-1-1 15,-2 1 0-15,1 0 0 0,-2-2 2 16,1 0-3-16,1-2 6 15,-1 1 2-15,3-2-1 16,0-1 1-16,2 2-6 16,1 1 3-16,0-2-4 15,1 2-1-15,-1-1 1 0,-2 0 1 16,1 0-1-16,-1-1 1 16,1 0 3-16,0 1 0 15,2-2 1-15,2 0 1 16,-1-1-4-16,2 0 0 15,2-1-4-15,-1 0 5 0,3 2-5 16,0-2 2-16,-3 2 1 16,1 0 1-16,-1 0-3 15,-1 0 1-15,-1-2 0 16,0 1 1-16,-1 1 2 16,2-2-3-16,-1 1 0 15,0 0-2-15,1 0 4 0,-2 1-3 16,0 0 1-16,1 0 2 15,-4 1-3-15,0-1 1 16,1 0 0-16,-1 0 1 16,0 0-1-16,1-1-1 0,0 0 3 15,0-1-1 1,0 2-1-16,0-1-1 0,1-1 2 16,-2 1-1-16,1 1-1 15,0 0 2-15,0 0-1 16,2 2 2-16,-1 0-2 15,0-1-2-15,3 2 4 0,0-2-2 16,-3 0 0-16,2 1 0 16,-1 1 2-16,-1-3-3 15,1 2 1-15,-2-2 1 16,1 0 1-16,2 0 1 16,1-2 0-16,0 0-2 0,0 1 0 15,3-2-1-15,1 2 3 16,-1-2-3-16,2 2 0 15,-1 0 0-15,-1 0-1 16,-2 0 2-16,-1 0-2 0,1 1 0 16,0 2 3-1,1-1-3-15,-2 0 3 0,1 2-4 16,0-1 4-16,-1 1-2 16,-2-2 1-16,1 1-1 15,-2-1 0-15,-2 0 1 16,-1-1-2-16,-1 0 2 0,-2 2-1 15,1-2 0-15,-1 0 0 16,2 0 1-16,0 0-1 16,0 0 0-16,0-2 1 15,-1 2-1-15,1 0 3 16,-2-1 11-16,1 1-6 0,-2 0 1 16,2 0-4-16,-3 0-5 15,1 0 4-15,-3-1-4 16,2 1 0-16,-1-2 1 15,0 1 4-15,3-1 0 16,0 1-2-16,-1-1 0 0,3 0 1 16,-1 1 0-16,1 0-2 15,-1 0-1-15,-3 0 1 16,-1 0-2-16,-4 1-1 16,-2 1 3-16,-5 0-2 15,-5 0 0-15,-4 0-4 16,-4 2-21-16,-6 0-32 0,-5 4-21 15,-7-2-64-15,-3 0-54 16,-12-4-119-16</inkml:trace>
  <inkml:trace contextRef="#ctx0" brushRef="#br0" timeOffset="414876.8826">10455 15279 412 0,'-5'0'77'16,"1"-3"-49"-16,1 0 23 15,0 1 35-15,1 0-40 16,1 1-5-16,1-1-4 0,0 2-7 16,0-2-11-16,4 0-7 15,3 1-3-15,5-1 3 16,3 1 2-16,3-1 4 15,7 0 2-15,6 0-3 16,2 0 0-16,5 0 4 16,2 0-4-16,4 1-2 0,1-1-1 15,2 0 1-15,0 0 6 16,3 0 0-16,0 1-2 16,6-2-6-16,5 2-4 15,3-2-5-15,4 3 1 0,5 0-3 16,1-2-2-16,4 0-1 15,-1 3 1-15,2 0 2 16,-1 1-1-16,0-2 0 16,-3 1 12-16,0 2 2 15,0-3 2-15,1 2-4 0,-1 0-13 16,2 0 4-16,0 0-1 16,0 0 0-16,-4 2-1 15,-3-2-1-15,-5 3 4 16,-5-2-2-16,-4 1 1 15,-4 0 4-15,-4 0-3 16,-2 0 3-16,-2 0-7 0,-3 0 1 16,-3-1-2-16,-6 2 1 15,-4-1-1-15,-6 0 0 16,-8-1 0-16,-5 1-1 16,-5 0 1-16,-2 0-3 0,-7 0-5 15,-5 1 13-15,-4 1 3 16,-6-2-2-16,-3 0-3 15,-4 1 0-15,-6-2-1 16,-2 2 1-16,-5-1-5 16,-8-1 2-16,-5 3 4 0,-6-2-7 15,-8-1 11-15,-4 1-15 16,-5-2 10-16,-4 1-2 16,-3-1 1-16,-1 2 4 15,-3-3 2-15,-2 2 2 16,-2-2 1-16,-2 1-4 15,-2-1-1-15,-2-1-5 0,-1 2 5 16,-2-2-3-16,4 0-2 16,2 2 0-16,3-2 0 15,5 0 1-15,6 0-2 16,4-1-2-16,6 1 2 16,6-1 2-16,7 1-2 0,6 0 0 15,6 0 0-15,10-2 1 16,6 2-2-16,8 0 0 15,8 0 2-15,6 0-2 16,5 0-4-16,2 0-21 16,7 0 11-16,5 2 12 0,6 1 5 15,7-1-1-15,8-1 0 16,4 1 0-16,8-1 0 16,6-1-1-16,8 0 0 15,5 0 1-15,6-3 0 16,5 2-1-16,3-1 0 15,6 1 2-15,4-1-4 0,2 0 2 16,3 1 1-16,1-1 3 16,0 1-2-16,-1 1 2 15,-3 0-2-15,-2 1 3 16,-4 0 0-16,-2 1-3 0,-6 0 3 16,-4-1-1-16,-8 1-2 15,-8 0 3-15,-9-1 2 16,-12 1-4-16,-9-1 2 15,-7 1-3-15,-9-1 3 16,-7 0-3-16,-3 1 1 0,-6-1 4 16,-10 1 9-16,-2-1-13 15,-8 1 1-15,-8 0 0 16,-8 0-2-16,-10-1 3 16,-7 0-5-16,-6 1 2 15,-6-3-1-15,-3 0-2 0,0-1-5 16,2 2-33-16,3 0-27 15,3 0-47-15,2-2-88 16,6 1-174-16</inkml:trace>
  <inkml:trace contextRef="#ctx0" brushRef="#br0" timeOffset="416695.1616">17623 14368 206 0,'-19'3'73'0,"1"-2"-9"16,6 1-17-16,1 1-10 15,3-3 23-15,5 0 9 0,1 1-8 16,2-1-24-16,1 0 16 16,7 0-9-16,6 0 2 15,6 0-2-15,9-1 2 16,10-2-2-16,9 3 10 16,8-3 0-16,7 0-19 0,4-3-11 15,2-1 2-15,2 0-1 16,-2 0 3-16,-3 0-6 15,-4 0-5-15,-5-1-7 16,-6 1-2-16,-11-1-4 16,-10 3 0-16,-7 0-1 0,-11 1-1 15,-8 1 0-15,-6 2 7 16,-18 0-16-16,-14-1 3 16,-17 4 2-16,-19-1-3 15,-12 4-5-15,-15 1 7 16,-8 4 4-16,-2-1-1 0,3 2 4 15,7 1 1-15,7-3-3 16,14 3 3-16,14-4 0 16,18 1 1-16,20-5-5 15,23-1 0-15,21-2-34 16,26 0 49-16,20 0-12 0,18-1-15 16,11 0-154-16,5-2-92 15,3 1-113-15</inkml:trace>
  <inkml:trace contextRef="#ctx0" brushRef="#br0" timeOffset="417445.6509">21687 14327 196 0,'-32'-6'178'15,"-4"1"-136"-15,-4 0 73 16,-3 1-18-16,-3 1-52 0,-5 1-17 16,-1 1-7-16,-2-1-1 15,0 0 13-15,0 2 4 16,2-1-7-16,1-1-2 15,7 1-3-15,5 2-4 0,9 1 1 16,10-1-5-16,10-1-1 16,6 2-1-16,16-4-21 15,11 2 41-15,18-1 8 16,14 1-5-16,17-5-15 16,16 3-4-16,12-1 1 0,7 1 11 15,6 2 2-15,1-1-11 16,-4 3-1-16,-6 3-4 15,-8 1 0-15,-18-2-17 16,-14 0 2-16,-19 0-1 16,-20-3 3-16,-21 2-2 15,-19-4-12-15,-23-1 21 0,-21 1-10 16,-18 1 2-16,-15-2-1 16,-14 1-18-16,-11 0-30 15,-11 3-43-15,-10 1-100 16,-7 0-269-16</inkml:trace>
  <inkml:trace contextRef="#ctx0" brushRef="#br0" timeOffset="421922.2606">15298 15308 368 0,'-3'2'18'16,"1"-4"9"-16,2 1 32 0,0 0-1 15,4-1-23-15,0-2 13 16,1 2-17-16,2 0-1 16,1-1 0-16,-1 3 1 15,2 0-2-15,1-2-9 16,3 1-1-16,1 1-8 0,3 1-3 16,1-1 3-16,5 2 1 15,3-2 2-15,3 0 2 16,5-2 4-16,2 1 1 15,1 0-1-15,5-1 3 16,-1 1-1-16,5 1-5 16,0 0-4-16,4 0 1 0,0 1-6 15,5-1-3-15,2 2-4 16,0-1 3-16,3 0-1 16,0-1 1-16,3 2-2 15,-1-2 4-15,2 0-1 16,2-2-1-16,2 1 3 0,0 1-3 15,4-1 0-15,0-1 0 16,2 2 0-16,-1 0 1 16,0 0 6-16,-2 0-3 15,-5 0-1-15,-1 3-3 16,-2-2 5-16,-2-1-3 16,-2 3 2-16,-3 1-2 0,-1 0-2 15,-4 2-2-15,-3-2-3 16,-7 2 2-16,-4-1-1 15,-7 1 0-15,-5-1 1 16,-5-2-1-16,-6 1 0 16,-4 0-1-16,-3-1-1 0,-3 1-20 15,-2-1-23-15,-2 3-7 16,0-2-24-16,2-1-58 16,-2 2-30-16,2-4-76 15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16.68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21325 494 487 0,'1'-2'20'0,"1"1"66"16,-2 1 40-16,2 0-84 15,-2 5-33-15,2 7 31 16,-1 4 11-16,1 2-8 0,-2 7-7 16,-2 0-12-16,2 2-11 15,-3 0-6-15,-1-3 6 16,-3 2 7-16,2-2-7 16,0 0-7-16,-1-3-2 15,1-1-1-15,-3 0-2 0,5-4 0 16,0 1 0-16,2-3-1 15,0-2 2-15,4 0 1 16,10-5 2-16,4 0 6 16,9-3 10-16,6-2-3 15,10-2-6-15,9 0 12 16,1-2 10-16,4-2-1 0,-2 0 0 16,2-2-9-16,0 2-6 15,-1-2-10-15,0-1-5 16,-3 1-1-16,-4-2 1 15,-6 3-3-15,-6-2-1 16,-8 2-4-16,-5 1-19 0,-6 2-25 16,-5 2-14-16,-3 0-60 15,-3 0-109-15,-1 0-198 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16.6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 6727 307 0,'-5'-11'-10'0,"1"1"21"15,2 2 14-15,0 2 14 16,0-1-13-16,-1 4 12 15,2-1-5-15,1 1 8 16,0 0-9-16,0 3-13 0,0-3-1 16,0 2 15-16,0 0 4 15,0 1-5-15,0-1-8 16,0 1-7-16,0 0-8 16,0 0-4-16,0 0-1 15,0 0 5-15,4 0 9 0,0 1 0 16,-2 1 0-16,5 1-2 15,-1-3-5-15,4 3-1 16,-2-3-4-16,3 3 0 16,1-2 2-16,1 2 2 15,-1 0 4-15,3-2 2 0,2 1 0 16,0 2-6-16,5-4 1 16,1 1-1-16,-1 1 5 15,4 0-4-15,1 0-3 16,1 2-1-16,1-1-3 15,2 1 3-15,2-1-3 0,-2 3 3 16,7-3 5-16,-2 1-7 16,4-1 0-16,2 2 4 15,4 0 1-15,-2 0-5 16,-1 1 2-16,4 0-3 16,1 1 0-16,0-1-4 15,2 1 3-15,2-3-1 0,4 2-2 16,0 1 1-16,0-2-1 15,2 1 2-15,1 1-2 16,-2-1 6-16,2 2-2 16,-1-1-1-16,2 2 0 15,0-3 3-15,-1 1 2 0,3 0-5 16,-3-1 2-16,3-1 1 16,-1 1-3-16,-1 0 1 15,2-2-1-15,-3-1-1 16,0 0 0-16,0 1-1 15,-1-1-1-15,-1 0 2 0,1-1-1 16,3 1 0-16,-3-1 3 16,2 0 1-16,3 0-1 15,0-1-3-15,-1-1 1 16,1 0 2-16,0 0-2 16,1 1 0-16,-3-1 1 15,1 0-3-15,-3 1 1 0,3-1-1 16,-2 0 1-16,1 0 0 15,2 1 0-15,1-1-2 16,-2 0 2-16,3 3 0 16,-1-3-1-16,0 0 0 0,-1 0 0 15,0 0-1-15,0 3 2 16,-1-2-2-16,1 1 2 16,1 2 0-16,0-1 0 15,1 0-2-15,2-2 2 16,0 2-2-16,1-3 2 0,-2 3-1 15,2-2 1-15,1 0-2 16,3 0 1-16,-3 1-1 16,2 1 2-16,0-3 0 15,2 2-1-15,2-1 1 16,-2 2-2-16,0-3 2 16,1 1-1-16,3 0 1 0,0 1-3 15,3-2 4-15,-1 3 0 16,1-3 1-16,2 1-1 15,-1-1 5-15,1 2-3 16,-1-2-1-16,0 1 0 0,1 1 0 16,2-2-3-16,-2 0 1 15,5 2-1-15,2-2 1 16,-1 1 0-16,3-1-2 16,-3 0 1-16,3 0 1 15,-1 0-1-15,1 0 0 16,1 0 1-16,0 0 1 0,3 0 1 15,-2 0-1-15,3 0 0 16,0-1-1-16,3-1 0 16,0-1 1-16,3 0-1 15,2 0 0-15,0 0 0 16,1 0-1-16,0 1 0 0,4 0 0 16,0-3 0-16,1 2 0 15,4 0 1-15,-1-1 0 16,2 1-1-16,1 0 0 15,3-3-1-15,-2 2 2 16,2 0 1-16,-2-1-3 16,2 2 0-16,0-1 3 0,0 1-2 15,2-2-1-15,-1 1 2 16,1-1 0-16,-1 1-1 16,1 0 1-16,0-2-1 15,0 2-1-15,2 0 1 0,-3 1 2 16,2 0-3-16,0-1 2 15,0 2-1-15,0 1-1 16,1-2 2-16,-1 0 0 16,-1 2-1-16,0 1 0 15,-1-3 0-15,-1 3 0 0,0-2 0 16,1 2 1-16,0-1-1 16,0 1 0-16,2-3 1 15,-2 3-2-15,0-3 2 16,2 2-1-16,-2-2 0 15,1 0 0-15,-2-1 1 0,3 2 0 16,1-3-2-16,1 3 2 16,1 0-1-16,1-1 1 15,1 2-2-15,-1-1 1 16,1 0 2-16,-1 1-2 16,1 1 0-16,-1 0 1 15,2 0-1-15,2 0-1 0,1 0 2 16,0 0 0-16,4 0-1 15,2 0 0-15,0 1 0 16,1 1 0-16,0 1 0 16,-1-2 0-16,-1 1 4 15,0 2 1-15,-1-1 1 0,-1-1 1 16,-1 1-6-16,3 0 4 16,0 0-6-16,2-2 2 15,-1 2-2-15,2 0 3 16,-1 0-2-16,-1-2 1 15,-1 1-2-15,1 1 2 0,-3-3-1 16,0 3 1-16,3 0 2 16,-1-1-3-16,2 2 1 15,-2-2-1-15,3 3 2 16,-2-2-3-16,-1 0 2 0,0 3-2 16,-2-3 0-16,1 0 4 15,-4 1-3-15,0-4-1 16,2 3 2-16,-4-2 1 15,1-1-3-15,-2 0 4 16,0 0-2-16,-2 0 1 16,1 2 1-16,0-2-3 0,-1 1 0 15,2 0 1-15,-3 1 0 16,0-2-1-16,-1 3 1 16,-2-1-2-16,-2-2 1 15,-3 1 1-15,-1-1 0 16,-2 1 0-16,-4-1-1 0,-1 0 0 15,2 0 1-15,-3 0 1 16,2 0-1-16,-3 0 1 16,1 0-2-16,-2 0 0 15,0 0 2-15,-5 0-3 16,3 0 3-16,-1-1 0 16,-4 1-1-16,-5-1 1 0,0 1 0 15,-3 0-2-15,-1-1 1 16,1 1-1-16,-1 0 0 15,2 0 1-15,-3 0-1 16,-2 0 1-16,-5 0-2 16,-1 0 2-16,-7 0-1 0,-2 0-1 15,-1 0 2-15,-4 0 0 16,0 0-3-16,-4 0 5 16,-3 0-5-16,0-1 4 15,-2-1-1-15,-6 1-1 0,-1 1 0 16,-4-2 0-16,-4 0 0 15,-3 0 1-15,-4 1-1 16,-1-2 1-16,-3 1 1 16,-1 0 0-16,0-1 2 15,-2 1-5-15,0 1 4 16,-2-2-2-16,0 2-2 0,-3-1 4 16,-1 1-4-16,-2-2 3 15,1 2-1-15,-5-2 3 16,1 0-1-16,-4 3-1 15,0-2-3-15,-2 2 4 16,-3 0-4-16,1 0 3 0,-4 0-5 16,-1 0 4-16,-3 0-10 15,2 2-28-15,0 1-26 16,0 5-32-16,0 2-17 16,-2-1-79-16,-2-2-107 15</inkml:trace>
  <inkml:trace contextRef="#ctx0" brushRef="#br0" timeOffset="1">22027 863 349 0,'0'0'68'16,"0"0"-15"-16,0-2 4 15,0 1-2-15,1-1-3 0,0 1 1 16,1 0 12-16,0-3-9 15,0 4-10-15,-2-2 2 16,2 1-5-16,0 1-15 16,0 0 6-16,0 0-9 15,-2 0 2-15,4-3 3 16,1 3 7-16,1-4 3 0,2-1 3 16,-1-3-7-16,4-1-6 15,0-3 0-15,0 2-4 16,-2-4-10-16,2 1-7 15,-4 0 2-15,-2 3 13 16,0 0 2-16,-4 0-1 16,-1 3-4-16,0 0-6 0,2-2-4 15,-2 0-8-15,0-3 1 16,-2 1-3-16,1-1 0 16,-1 1 0-16,0-1-1 15,-2 0 2-15,-2 2-1 0,-1-1 0 16,-1 0 1-16,0 0 0 15,-2-1 0-15,-1 0 1 16,-1 1-3-16,0-1 1 16,-2 0 0-16,0 0-2 15,-1-2 0-15,-3 2 1 0,-1 0 1 16,-1 0-1-16,-3 0 1 16,3 0-3-16,-3 1 1 15,-1-2 3-15,4 1-4 16,-4 0 6-16,2-1-5 15,-1 1 3-15,1-1-2 0,3 0 0 16,-1 2 0-16,1 0-1 16,2-1 1-16,0 2 0 15,-1 1 0-15,2 0 0 16,-2 3 0-16,0 0 0 16,-1 3-3-16,0-1-1 15,-3 4 2-15,2 0-4 0,-2 0 2 16,-1 4-1-16,0-1 4 15,-1 1 1-15,0 1 2 16,0-1 0-16,-2 4 1 16,1-2-3-16,-1 1-3 15,-1-1 4-15,2 2-2 0,1-4 3 16,4 1-1-16,0-2 4 16,2 0-4-16,4 0-2 15,2 2-3-15,2 1-19 16,5 2-26-16,5 5-21 0,1-3-31 15,12 4-21-15,5 0-56 16,5 1-91-16,8-5-177 16</inkml:trace>
  <inkml:trace contextRef="#ctx0" brushRef="#br0" timeOffset="2">21212 352 304 0,'-2'-10'246'0,"0"1"-144"15,0 4 17-15,1 3 6 16,0 2-125-16,0 3 111 15,2 7-116-15,0 3 25 16,1 4 12-16,3 3-8 0,1 4 0 16,1 1 5-16,3 4 4 15,-1 0-4-15,-2 2-4 16,2 1-8-16,-5-1-1 16,2 0 0-16,-4-1 1 0,-1-1 0 15,0-2-4-15,-1-2-1 16,1-2-5-16,0-1-3 15,0-4-1-15,1 0-1 16,1-5-4-16,-1 0 3 16,1-6-3-16,0 3 5 15,2-3-2-15,-2 0 8 0,0-1-1 16,-1 1 1-16,3-1-2 16,-1-1-2-16,1 1 2 15,2 0-3-15,-1-2 3 16,3-1 1-16,-2-2 4 15,6 2 5-15,-2-3-2 0,0 3 0 16,2-3-9-16,-2 1 0 16,2 1-2-16,-2-1 0 15,2-1-2-15,3 2 1 16,0-1 0-16,1-1 1 16,2 0 0-16,-2 0 0 0,4 0-2 15,-4 3 0-15,1-3-1 16,0 2 0-16,-5-1 0 15,0 0-3-15,1 3 3 16,-3-4 0-16,3 0 0 0,-3 0 1 16,2 0 0-1,3 0 1-15,1 0 1 0,0-3 0 16,0 2-2-16,-1 0 2 16,4-2-2-16,-3 0-1 15,0 0 2-15,0-1 0 16,1-2 5-16,1 1 3 0,-4-2 0 15,3 3-4-15,-5 0-5 16,-2 0-1-16,0 1 4 16,-2-1 2-16,0-3 3 15,2-2-3-15,0-1-2 16,0-1-3-16,1-2-1 0,-5 1 0 16,0 4 0-16,-3 0-7 15,-1 2-14-15,-1 3-20 16,-2 2-17-16,2 1-38 15,2 0-70-15,-2 0-71 16,2-3-108-16</inkml:trace>
  <inkml:trace contextRef="#ctx0" brushRef="#br0" timeOffset="3">22412 863 459 0,'3'0'59'0,"1"0"106"0,2 0-44 15,-2-4-40-15,0 1 0 16,2-3-4-16,-3 0-22 16,0-2 8-16,-1-3-6 0,2-5-17 15,-2-4-5-15,1-4 1 16,0-9-6-16,6-4-11 16,-4-5-4-16,7-2-13 15,0-2 0-15,-2 4 12 16,0 4 0-16,1 8 4 15,-3 4-3-15,-3 12-3 0,-2 3-4 16,-1 5-4-16,0 6-2 16,0 0-4-16,2 15-12 15,2 7-7-15,2 9 23 16,0 10-2-16,0 3 1 16,3 3 0-16,-3-1-2 15,-1-5 3-15,3-4-1 0,-1-6 1 16,-1-7-2-16,4-4-1 15,-3-5 1-15,0-4 1 16,1-3 0-16,0-5-2 16,-3-3 7-16,5-6 11 15,2-8 18-15,2-10 2 0,4-9-14 16,5-10-10-16,2-9-10 16,7-8 0-16,1-2-2 15,1 1 1-15,-1 7-6 16,-5 7 10-16,-5 10-9 0,-8 11 6 15,-7 8-3-15,-5 6 0 16,-2 5 0-16,-1 4 1 16,-2 3-6-16,0 3-24 15,-4 9-42-15,-1 2-44 16,-3 7-82-16,3 2-225 0</inkml:trace>
  <inkml:trace contextRef="#ctx0" brushRef="#br0" timeOffset="4">21407 1357 717 0,'-10'-11'3'16,"4"4"7"-16,2 1 65 16,6 0 16-16,2 0-31 15,8 2-9-15,8 0 6 16,9 0-7-16,12 1-4 0,16 2 0 16,18-2-2-16,21-3 0 15,17 1-8-15,20-4-5 16,15-4-15-16,14-4-1 15,5 1 3-15,2 1-5 16,1-1-9-16,-2 2 3 0,0 3 1 16,-11 1 9-16,-12-1-10 15,-12 3 1-15,-18 1 7 16,-21 2-4-16,-23 3-3 16,-22-2 4-16,-19 4-14 15,-18 0 4-15,-15 0-4 0,-27 5-6 16,-20 1 30-16,-25 0-15 15,-26 5-12-15,-32 2 13 16,-23 1-9-16,-24 6 4 16,-21 4-1-16,-12 3-5 15,-4 9 2-15,-1 1 0 0,12 2 1 16,21 1-1-16,25-3 2 16,32-3 0-16,31-8 2 15,32-9-1-15,34-7 8 16,33-9 7-16,43-5-34 15,51-15 32-15,43-9 13 16,46-7-13-16,38-5-14 0,28-3 3 16,19 2 3-16,1 4-7 15,-8 3 2-15,-16 9-6 16,-25 6 5-16,-29 9-3 16,-32 5-3-16,-40 7-31 0,-38 14-45 15,-46 8-119-15,-48 2-314 16</inkml:trace>
  <inkml:trace contextRef="#ctx0" brushRef="#br0" timeOffset="5">21137 430 176 0,'-4'0'111'0,"2"0"-44"16,1 0 27-16,0 0 2 16,-1 0-13-16,2 0-8 0,0 0-18 15,0 0-12-15,0 0-6 16,0 0-10-16,0 0 3 15,2 0 30-15,-1 0-19 16,1 0-17-16,-1 0-5 16,1 0 0-16,0 0 0 0,-1 1 3 15,1-1 5-15,-1 0 0 16,1 2-12-16,-1 1-5 16,-1-1-1-16,3 4 0 15,-1-4 5-15,0 5-1 16,0-2 1-16,-2 1-4 0,3 1-3 15,0-1 2-15,0 1-7 16,-1 0 0-16,1-3 3 16,2 5-5-16,-1-1 2 15,0-1 0-15,-1 2 1 16,2 2 3-16,-2 2 2 16,0 1 2-16,2-2-3 0,-1 0-4 15,-1 0-1-15,1-1-2 16,-1 0-1-16,0-2 0 15,1 4 0-15,-1-3 0 16,2-2 0-16,0 4 0 0,-1 0 2 16,1-2-1-16,-1 3 2 15,0-3 0-15,0 2-1 16,-1 0 0-16,0 1 0 16,-2-2 0-16,2-2-2 15,-3 2 1-15,2-2 1 16,0-1 1-16,-2 0 1 0,1 1 1 15,1 1-1-15,0 1 0 16,-1-3-1-16,1 3-1 16,-1-1 1-16,1-2 0 15,0-1 4-15,0-1 0 16,0 0 1-16,0-3-2 0,0 2-3 16,-1 0-1-16,4-1 1 15,-3-2 2-15,0-1-2 16,0 2 1-16,-1-3 4 15,0 0 2-15,-1 0 1 16,0 0 4-16,0 0 6 16,3 0-3-16,-3 0-4 0,0 0-5 15,2 1-5-15,-2-1-2 16,0 0-1-16,0 0 1 16,0 0 0-16,0 0-3 15,0 0 1-15,0 0 1 0,0 0-1 16,0 0 1-16,0 0-7 15,1-3-30-15,0 2-22 16,1-2-24-16,1 0-56 16,-1 0-125-16,-1 3-176 15</inkml:trace>
  <inkml:trace contextRef="#ctx0" brushRef="#br0" timeOffset="6">9862 4542 604 0,'-1'0'36'0,"-4"0"14"16,0 6-3-16,0 5-25 16,0 3 16-16,-1 3 21 15,1 3-14-15,4-2-20 16,0-2 21-16,1-4 1 15,0-2-8-15,0-4-1 0,0-2 3 16,0-2-3-16,2-2-1 16,1-7 4-16,6-7 8 15,1-7-6-15,7-5-17 16,5-11-4-16,6-4 2 0,4-3-4 16,2 1-12-16,-2 2-3 15,-3 5-2-15,-5 9-3 16,-8 7-2-16,-5 8-17 15,-5 6-36-15,-1 6-63 16,-1 0-83-16,-1 7-30 16,-2 3-27-16</inkml:trace>
  <inkml:trace contextRef="#ctx0" brushRef="#br0" timeOffset="7">18571 5686 430 0,'-4'-8'34'16,"0"-2"4"-16,2 3 20 16,0 2 10-16,2 1-14 15,-2 0-3-15,2 1-4 16,0 0 4-16,1 2-1 0,0 1-20 16,1 3-12-16,2 4 4 15,1 5 28-15,1 4-2 16,-2 4-14-16,2 3-6 15,-3 2-3-15,0-2-5 0,-2 4-5 16,-1-4-2-16,2 1-1 16,0-1-7-16,-1 4-1 15,0-3 5-15,1 3 2 16,-2 0-1-16,1-1-3 16,0-1-2-16,1 1-2 15,-3-2-1-15,0-3 0 0,0-1 0 16,0 0-1-16,1-3 0 15,0-3-1-15,1 0 0 16,0-1-1-16,0 0 1 16,2-1-2-16,2 0 1 15,2-2 1-15,1 0 1 0,1-2 3 16,4-1-1-16,1-1 0 16,5-3 1-16,-1 0 1 15,6-3-1-15,1 0 3 16,4 0-2-16,0 0 2 15,2-3 0-15,2 3-2 16,1-1 2-16,2 1-1 0,-1 0-1 16,3 0-4-16,-1 0 0 15,2 0 1-15,1 1-1 16,4 0 1-16,3 1-3 16,4-2 3-16,0 2-2 0,1-2 1 15,3 0 1-15,1 1 0 16,2 1 5-16,-1 1 1 15,0-3-1-15,2 2-4 16,-1 0-1-16,-1 0 0 16,-1-1-1-16,0-1 0 0,-2 0 1 15,2 0 1-15,0 0 1 16,-3 0 0-16,4 0-3 16,1 0 5-16,-1-1-3 15,4 0 1-15,2-2-2 16,-1 1-1-16,5-1 0 0,-2 1 0 15,-2 1 1-15,-1-1-1 16,-1-1 1-16,0 2-2 16,-2-2 0-16,2-2 2 15,0 1 0-15,2 0-1 16,1-2 1-16,1 0-5 16,0 1 7-16,-2 0-4 0,1 0 1 15,-5 1 0-15,0 1 0 16,-2-1-1-16,-2 2 2 15,-4-3-3-15,0 3 1 16,1-1 1-16,-3 2 0 16,0-1-1-16,-1 1 0 0,2-3 0 15,0 4 1-15,-2-2-2 16,1 1 2-16,-2 1-1 16,1-1 0-16,-2-1 0 15,0 2 0-15,0 0-1 16,0 0 1-16,0 0 1 0,2 0-1 15,-2 0 1-15,4 0-1 16,-4 0 0-16,3 0 0 16,-5 0 0-16,-1 0 1 15,-1 3-2-15,-4 0 1 16,-1-2 1-16,-3 2-2 0,-3-3 2 16,0 1-1-16,-3-1 1 15,0 2-2-15,-2-1 1 16,1 2 0-16,-4-2 0 15,1 2 0-15,-6 1-1 16,2-2 1-16,-4 1 0 0,-4-3 1 16,-2 0 1-16,2 0-1 15,-1 0 0-15,1 0 1 16,3 0-2-16,-1-3 0 16,1 2 0-16,0 0 0 15,1 0 1-15,-1 1-1 0,-1-3-1 16,-3 1 1-16,0 0 1 15,-4 0 1-15,-1-2 2 16,-3 1-3-16,2-2 3 16,-2-1-1-16,0-1-4 15,2 0 3-15,0-3 1 16,-3 0-3-16,-1-1-1 0,0-2 1 16,-1-1 1-16,0 0 0 15,-1-3 2-15,-1-2-5 16,1 2 5-16,-1-2-5 15,2 1 4-15,1-3-4 0,0 4 0 16,2 1 3-16,-2-1 2 16,1 1-5-16,3 1 4 15,-2 1-4-15,2 1 3 16,-1-4-1-16,5 4-1 16,-4 0 0-16,3-1-2 0,-4 0 5 15,5 1-5-15,-5 1 5 16,2 0-3-16,-4 2 0 15,1 0 1-15,-3 1-2 16,2 3 1-16,-4 0 1 16,1 0-7-16,-1 3-1 0,1 0 5 15,-2 2-4-15,-3-1 7 16,2 2-4-16,-4 0 0 16,2 0 5-16,-3 0-5 15,-1 2 4-15,0 1-1 16,-1 1 2-16,-2-1-2 15,1 0 3-15,1-2-5 0,-3 2 2 16,4-1 1-16,-2-1 1 16,1-1 0-16,0 0-1 15,-1 0 3-15,-1 0-2 16,2 0 0-16,-3 0-1 16,1 0-2-16,-3 0 4 0,1-2-4 15,-1 1 6-15,0-2-7 16,-1 2 3-16,-2 1 3 15,1-1-3-15,-5-1-3 16,2 2 3-16,-4 0-1 16,-2 0 1-16,-2 0 0 0,-2 0-1 15,-2 0 3-15,3 0-3 16,-3-2 3-16,-2 2-2 16,0 0 0-16,-1 0 0 15,-3 0 0-15,-3 0 0 16,-4 2-1-16,0 0 1 0,-3 0-1 15,-1 1 3-15,3-1 0 16,0-1-1-16,2-1-1 16,-1 0 1-16,1 0-2 15,-3 0 2-15,1-1-2 16,-3-1 3-16,-1-1-1 0,1 1 2 16,-2 0-1-16,-1-1 0 15,1 0 1-15,-3 0-2 16,3 2 0-16,0-2-4 15,-1 2 5-15,-2 0-3 16,-1 1 2-16,0 0-2 16,-4 0-1-16,3 0 3 0,-1 0 1 15,0 0-1-15,1 0 3 16,2 0-2-16,2 0-1 16,1-1 0-16,1 0 0 15,4-3 0-15,0 2-1 16,2-2 0-16,-2 1 1 0,1-1-1 15,1 1 1-15,-2-3 0 16,-1 3 1-16,3 2-1 16,-3-2 0-16,1 2-1 15,-1-1 0-15,0 2 0 0,-1 0-2 16,0-1 4-16,0 1-2 16,1 0 0-16,2 0 1 15,-4 0-1-15,1 0 0 16,-2 0 0-16,-2 0-2 15,0 0 3-15,-1 0 0 16,-1 0-1-16,1 1 0 0,-2 1 0 16,1-1 0-16,-1 2 1 15,0 0-1-15,2 1-2 16,-2-1 3-16,1 1-2 16,1 0 1-16,-2 2 1 15,0-2-3-15,1 1 3 0,1-1 0 16,1 1 0-16,1-2-1 15,3 1 1-15,0-2-2 16,3 1 2-16,2-2-2 16,3 1 3-16,4-2 1 15,1 0 0-15,6 1 0 0,1 1-2 16,4-2 0-16,2 0-2 16,1 1 2-16,3 0-2 15,1 0 3-15,4 0-5 16,2 3 3-16,3-4-1 15,3 3-3-15,3 1-30 0,0 2-50 16,5-2-62-16,-1 2-93 16,2 2-270-16</inkml:trace>
  <inkml:trace contextRef="#ctx0" brushRef="#br0" timeOffset="8">20921 5763 588 0,'-2'-6'33'0,"2"3"-5"15,-1 3 57-15,0 2 19 0,0 8-40 16,0 6-49 0,0 8 51-16,0 6-1 0,0 6-18 15,-1 3-3-15,2 3-5 16,0-2-3-16,0 1-1 16,2-6 2-16,-1-3-7 0,-1-4-6 15,3-3-13 1,-1-4-7-16,1-4-1 0,2 0 0 15,-3-4-2-15,2-1 0 16,-1-4-18-16,2 0-23 16,2 1-20-16,3-4-43 15,0-2-55-15,2-3-174 16</inkml:trace>
  <inkml:trace contextRef="#ctx0" brushRef="#br0" timeOffset="9">23987 5450 497 0,'-8'-8'31'0,"-4"-3"43"15,1 3 0-15,-1-1-31 16,-2 0-17-16,3 0-6 16,-3 1-6-16,3 1 12 0,0 0 0 15,-3 3 6-15,2-2 0 16,-1 2-1-16,-1 1-10 16,0 0 1-16,0 2-6 15,-2 0-12-15,-1 1 1 16,-1 0-1-16,-4 2 2 15,1 5-1-15,-3 0 0 0,1 3 3 16,3 3 3-16,2 0 2 16,3 0-5-16,4 2-3 15,1 1-4-15,8-3 1 16,2 3 1-16,-2-4-3 16,4 2 2-16,0-4-3 0,6 0 2 15,-4-2 3-15,3-3-37 16,-2 0-87-16,-2-4-49 15,0-1-45-15,-3-2-147 16</inkml:trace>
  <inkml:trace contextRef="#ctx0" brushRef="#br0" timeOffset="10">23542 5442 470 0,'-4'10'144'16,"0"1"-125"-16,1 1 74 16,0 2-9-16,0 3-42 15,-1-2-13-15,4 0 2 16,-2-4 2-16,4-2 8 0,0-4 5 16,4-2-8-16,3-1 0 15,1-2 7-15,3-2-14 16,3-3-12-16,3-3-7 15,0-1-9-15,3 3-2 16,-2-1 0-16,2 1-5 16,-7 6-53-16,4 0-55 0,-8 0-108 15,-1 0-183-15</inkml:trace>
  <inkml:trace contextRef="#ctx0" brushRef="#br0" timeOffset="11">15549 7541 440 0,'5'-19'88'0,"-2"1"22"0,-1 0-33 16,0 4-14-16,-1 3-8 0,-3 0 7 16,1 6-9-1,-2-1-4-15,-1 3-10 0,-1 3-15 16,0 2-11 0,-2 7-5-16,2 5-5 15,-1 6 2-15,2 2 3 16,1 2 0-16,3-1 0 0,-1-6 2 15,2 0-2-15,5-7-2 16,3-3-1-16,5-6 2 16,1-1 18-16,3-11 19 0,2-2 4 15,0-8-3-15,1-2-10 16,-5-1-5-16,-4 0 4 16,-8 1-5-16,-4 2-9 15,-6 5-13-15,-9 5-3 0,-1 5-3 16,-5 5-1-1,1 3-4-15,5 10-29 0,-1 4-31 16,5 6-52 0,3 4-27-16,1 2-86 0,-1 1-83 15</inkml:trace>
  <inkml:trace contextRef="#ctx0" brushRef="#br0" timeOffset="12">16147 7400 49 0,'0'-5'371'0,"1"1"-307"0,1-1 24 16,-2 1-17 0,0 4-26-16,0-1 4 0,0 1 2 15,0 0-9-15,-2 4-10 0,1 2 11 16,2 2 16 0,1 1-2-16,-2 0-15 15,4-2-2-15,2-4 2 16,1-3 11-16,3-2 3 0,6-8 0 15,7-6-1-15,8-9-18 16,10-7-9-16,6-6-6 16,4-3 1-16,2 2-9 0,-5 0-14 15,-6 6 5-15,-10 9-25 16,-10 7-53-16,-7 10-27 0,-7 5-50 16,-4 2-135-1,-2 2-79-15</inkml:trace>
  <inkml:trace contextRef="#ctx0" brushRef="#br0" timeOffset="13">16829 6175 503 0,'2'3'134'0,"-2"-3"-78"15,1 0 21-15,0 0 25 16,0 0 1-16,0-2-38 0,0 1 5 16,-2-2 3-16,-1-1-14 15,2 1-19-15,-5 1-3 16,-1-2-6-16,-3 0-9 16,-1-2-1-16,-4-1-5 15,-1-4 5-15,-4-3-9 0,-6-5-5 16,-5-4-5-1,-4-5-2-15,-3-3-1 0,-1 0 6 16,1-1-4-16,0 4 0 16,10 5 2-16,3 3 3 15,6 4-4-15,6 4-1 0,5 5-2 16,1 1 0-16,3 1-11 16,1 5-21-16,3 0-27 15,1 4-43-15,3 1 11 16,1 4-20-1,2 1-67-15,0-2-56 0,3 1-65 16</inkml:trace>
  <inkml:trace contextRef="#ctx0" brushRef="#br0" timeOffset="14">16588 5816 682 0,'0'-5'80'15,"0"3"51"-15,0-3 9 0,0 4-44 16,-2-2-22-16,1 0-23 16,0-2-24-16,-3 2-16 0,-1-2 0 15,-1 1-4 1,-1 1 1-16,-1-1 10 0,-4 1-1 15,1-1-2 1,-4 1-5-16,0 0 0 0,-2 0 3 16,1 2 5-16,-4-2-9 0,3 3-4 15,-3 0 0 1,1 0-4-16,-2 3-1 16,-1 2-2-16,0 3 3 15,2 1-3-15,1 2 2 0,2 0-1 16,5 0-3-1,3 2 0-15,3 1-1 0,1-1 2 16,5 0 3-16,1-2-1 16,5 2-4-16,7-3 3 0,7-1 14 15,9-2 3-15,3-1 3 16,4 0-9-16,1 3-6 16,-2-2-1-16,-1 4-17 0,-6-1-77 15,-4 0-69 1,-2-1-157-16,-1-2-549 0</inkml:trace>
  <inkml:trace contextRef="#ctx0" brushRef="#br0" timeOffset="15">14838 6354 491 0,'-3'6'104'0,"1"-2"-6"15,1 1-17-15,-1-2-10 16,3 3-18-16,0-6-4 0,0 3-7 16,1-3 2-16,-1 0 8 15,1 0 7-15,0-3 11 16,-1-3-13-16,2-5-17 0,2-2 3 16,1-5-5-1,1-5 1-15,2-5-8 0,2-4-7 16,1-4 7-1,0 0-2-15,0 2-5 0,-3 0-7 16,-3 7-6 0,-1 3 2-16,-3 7-4 0,-2 4-3 15,2 4 0-15,-3 5-5 16,1 1-2-16,0 3-36 0,0 4-50 16,-1 10-53-16,0 2-39 15,-5 3-73-15,-3 2-181 16</inkml:trace>
  <inkml:trace contextRef="#ctx0" brushRef="#br0" timeOffset="16">14827 6125 689 0,'5'-16'105'16,"3"-3"32"-1,4-6-24-15,3-1-30 0,0 0-12 16,3 2 2-16,-3 0-17 16,-2 4-13-16,-1 3 0 15,-2 4-16-15,-4 5-6 16,0 2-4-16,-1 3-7 0,-1 3 1 16,3 5-11-16,-1 6-5 15,2 4 9-15,-1 4 2 16,2 0-2-16,1 0-1 15,-1 1 0-15,-1 0-1 16,2-2 0-16,-1 1-4 0,0-1-39 16,3-1-41-16,0 2-58 0,0-2-80 15,3-3-243 1</inkml:trace>
  <inkml:trace contextRef="#ctx0" brushRef="#br0" timeOffset="17">9550 7159 346 0,'3'-7'29'0,"-1"0"14"16,0 1 35-16,-1 2 17 0,1-2-42 16,-2 2-6-1,1 0 7-15,-1 0 5 16,0 2 2-16,0 1 3 0,0 1-20 0,0-1-7 16,-3 1-6-1,3 0-11-15,-3 0-11 0,0 2-13 16,-1 4 4-1,-1 1 2-15,-2 3 7 16,-3 3 7-16,0 1 18 0,-3 3 4 16,-3 1-2-16,0 4-6 15,-4-2-12-15,-3 1-4 16,2-1 5-16,-4 0 3 16,0-2-9-16,0-3-9 0,2 2 0 15,1-3-2-15,0 0-1 16,2-1 0-16,3-3 0 15,1 1 0-15,5-4-2 16,2-3-17-16,0-1-9 0,5-2-24 16,3-1-48-1,1-1-36-15,0-6-86 0,2-4-107 16</inkml:trace>
  <inkml:trace contextRef="#ctx0" brushRef="#br0" timeOffset="18">11310 5600 363 0,'0'0'133'16,"0"0"12"-16,0 0-39 0,0 0-14 15,0 0-10-15,0 0-18 16,0 0-14-16,0 0-5 16,0 2-15-16,0 5-20 0,0 4 9 15,2 1 9 1,-1 7-3-16,1-3 4 0,-1 2-2 15,1 0-1 1,-1-4 0-16,0-2-3 0,1-1-4 16,2-2 3-1,1-5-2-15,1-4-7 0,7-4 6 16,4-11 15-16,9-10 2 16,8-10-9-16,9-8-14 15,8-7-7-15,9-2 7 0,2 2-3 16,-5 6-5-16,-3 10-5 15,-8 7-28-15,-7 10-67 0,-14 7-90 16,-6 1-230 0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4:04.9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23489 873 585 0,'-14'0'0'16,"4"0"12"-16,3 0-4 15,-1-3 6-15,3 0 32 16,-2-1 0-16,0-2-5 16,-3-1 13-16,0 3 1 0,-1 0 1 15,0 1-16-15,-2 2-7 16,4 1-10-16,0 0-4 15,3 0 3-15,2 0-6 16,2 0-4-16,2-3 2 16,2-6 7-16,3-4 19 0,2-5-6 15,0-4-9-15,2-3-11 16,1-3 3-16,-2-1-6 16,3-5-1-16,2 0-3 15,2-3-1-15,1 3 2 16,0 1 4-16,0 2-2 0,-3 7-5 15,-2 6-2-15,-3 5 5 16,-4 3 7-16,-2 0 6 16,0 3-10-16,2 3-9 15,-3 1 0-15,1 0-2 16,1 3-1-16,0 10-11 0,2 5 6 16,2 5 6-16,1 6 0 15,3 5 1-15,1 2-1 16,3 2 1-16,-1 1-1 15,3-2 0-15,0 0 1 16,0-3-1-16,2-5 0 0,-1-1 0 16,-1-6 0-16,3-1 1 15,-5-5-1-15,2-2-1 16,-2-8 3-16,3-3-2 16,3-10 3-16,3-8 5 15,4-8-1-15,1-9-6 0,5-9 4 16,-1-2 5-16,1-8 12 15,4 2 1-15,-6-2-5 16,1 8-8-16,-8 6-8 16,-6 9 3-16,-2 8-7 15,-6 8 6-15,-3 6-4 16,2 4 0-16,3 3 0 0,3 2-1 16,1 7-4-16,1 3-31 15,-3 5-82-15</inkml:trace>
  <inkml:trace contextRef="#ctx0" brushRef="#br0" timeOffset="12133.2843">1512 8780 419 0,'0'11'0'16,"1"-1"11"-16,1 7 44 0,-2-3 5 16,0 5-34-16,0-1 5 15,0 3 12-15,0-1 5 16,0 1-8-16,0 1-7 16,0 3-7-16,0 1-13 15,0 3-9-15,-2 3-3 0,0 2 0 16,0-1 0-1,0 3 0-15,-4-3-1 0,1 1 1 16,-2-1 0-16,0 0 0 16,-1 1 0-16,1-1-1 15,-3-1-1-15,1 0 2 16,1-1-1-16,0-2 2 0,0-3-2 16,0-2 2-16,3-4 2 15,-1-3 15-15,4-2 9 16,1-3-4-16,1-3-13 15,0-2-4-15,1 0-4 16,3-2-1-16,0 0 4 0,1 1 8 16,3-2-3-16,0 1-2 15,2-2-3-15,1 2-2 16,3 0 3-16,3-2-4 16,-1 1 1-16,2-2-1 15,2-2 5-15,-1 3-3 0,2-2 6 16,1-2 2-16,1 1 0 15,2 0 1-15,-1 0-2 16,3 0-8-16,0 2-3 16,2-1 0-16,0 3-1 15,-2-3 2-15,2 1-1 0,-4 0-1 16,-2 0 1-16,0-1 0 16,-2 1-1-16,-2-1 0 15,-4 2 0-15,0-3 1 16,1 3-1-16,-3 1 0 15,1-1-1-15,-1 0 2 0,0 1-1 16,-2-2 0-16,0 0 1 16,-3 1-1-16,0-3 1 15,-3 1 0-15,1-2 1 16,-2 1-1-16,1-3 1 16,0 1 0-16,-1 1-1 0,-2-1-1 15,1-1 0-15,1 2 0 16,-2-1 2-16,0-2 0 15,-2-2 3-15,1-2 1 16,0-3 4-16,-1-1 2 16,0-3 2-16,0-2 2 15,0 0-2-15,0-2-4 0,-1 0-3 16,0-1 5-16,-3-4 2 16,-1 1 1-16,1-4-5 15,-2 0 0-15,-1-3-2 16,2-1 0-16,-3 1 0 0,5-2-6 15,-3 1 1-15,2 2-2 16,0-2 3-16,2 2 0 16,-2 0-1-16,1 0 0 15,1 2 0-15,0 0 0 16,2-1 1-16,0 0-1 16,0-1-1-16,0 1-2 0,1-2-1 15,3 2 2-15,2 1-2 16,-1 1 2-16,-4 4-1 15,1 3 2-15,-1 0 2 16,-1 5 5-16,0 3 4 16,0-1-1-16,-3 2-2 0,-1 0-5 15,0-1-3-15,0 0 0 16,0-1-2-16,1 2 1 16,1-1-1-16,-3 1 1 15,1 3 0-15,-1-1 2 0,-2 2 7 16,1 2 8-16,-5 1-7 15,-1 0-7-15,-2 2 0 16,-1-1-2-16,-4 2 0 16,-2 0-1-16,-5 0-1 15,-2 0-1-15,-1 2 0 16,0 2-1-16,-2 0 5 0,7-1-2 16,2 0 0-16,5-1-2 15,7 0-20-15,7 0-53 16,3 3-77-16,0-1-218 15</inkml:trace>
  <inkml:trace contextRef="#ctx0" brushRef="#br0" timeOffset="13234.2058">2415 9183 405 0,'-6'-3'13'16,"5"-1"24"-16,-1 2 26 16,2-1 20-16,0 2-23 15,0 0-23-15,0 0-3 0,2-1-13 16,9-2 10-16,0-2 10 15,3-3-2-15,10 0-4 16,7-4 4-16,3-5 5 16,8 0-8-16,5-3-11 15,3-3-2-15,3 0-5 16,1-2-9-16,2 2-4 0,0 1 0 16,-1 1-1-16,-3 2-1 15,2 1 2-15,1 1-3 16,-3-1 2-16,4 1-2 15,-1 0 4-15,1 0 3 16,0-1 2-16,0 3-3 0,-3-1-2 16,1 0-2-16,-4 1 4 15,-2 0-9-15,-5 1 3 16,-4 2 3-16,-2 0 1 16,-3-2 11-16,-3 2 0 15,-1 1-7-15,0 0-5 16,-6-1-2-16,-2 3-1 0,-2 0 0 15,-3 4-1-15,-9 0 0 16,-1 4 2-16,-5-1-2 16,-2 3 6-16,0 0-4 15,-4 0-31-15,-2 0-70 16,2 0-31-16,-2-1-77 0,1-5-64 16,2 0-189-16</inkml:trace>
  <inkml:trace contextRef="#ctx0" brushRef="#br0" timeOffset="13522.1167">3856 8443 191 0,'8'-6'186'16,"0"1"-160"-16,3 4 51 15,7 1 20-15,2 0-6 0,6 0-7 16,5 4-11-16,7-1-15 15,1 2-10-15,-3-1-2 16,2 0-21-16,-3 4-4 16,-5-1 0-16,-8 1 0 15,-6 3 4-15,-9 4 1 0,-7 3 6 16,-7 2 13-16,-12 2-8 16,-3 2-21-16,-5 1-10 15,2-2-8-15,2 1-58 16,4-6-30-16,7-3-22 0,9-3-96 15,3-6-87-15</inkml:trace>
  <inkml:trace contextRef="#ctx0" brushRef="#br0" timeOffset="14401.8091">4866 8780 58 0,'0'8'334'0,"0"-2"-287"15,0-3 42-15,0-3 49 16,0-2 9-16,1-8 1 0,1-5-72 16,0-5-24-16,-1-10-2 15,0-4-2-15,-1-5-4 16,0-5-21-16,0-3-13 16,0-3-7-16,-1 0-1 15,-2 2-1-15,0 5 1 0,3 4-2 16,-2 10 3-16,2 6 9 15,2 5 9-15,6 5-10 16,5 3-9-16,6 3-2 16,2 3-3-16,9 1 2 0,3 2 2 15,4 0 0-15,1 1-1 16,-3 0 0-16,-2 2-2 16,-5 1-48-16,-9 3-16 15,-4 3-31-15,-10 1-3 16,-5 0-19-16,-13 4-41 15,-10-2-248-15</inkml:trace>
  <inkml:trace contextRef="#ctx0" brushRef="#br0" timeOffset="14532.5684">4911 8417 565 0,'18'0'75'0,"11"-2"21"15,7-5 32-15,7 2-15 16,2 1-51-16,1 4-55 15,-6 1-12-15,-11 9-197 16,-9 5-156-16</inkml:trace>
  <inkml:trace contextRef="#ctx0" brushRef="#br0" timeOffset="15466.3608">2643 9765 699 0,'4'-12'10'16,"0"-1"-10"-16,-1 2 43 15,2 3 30-15,1 4-33 0,-3 3-29 16,1 2-11-16,2 1 0 15,3 5 9-15,5 4 4 16,5 1 2-16,6 1 8 16,6 1 9-16,3 4 2 15,6-1-6-15,1 1-7 16,6 2-7-16,-3-3 1 0,1 1-3 16,1-1-6-16,2 0 0 15,1-2-3-15,3 2-3 16,-1 0 2-16,2 3-1 15,-1 0 1-15,-3 2 2 16,2 0 7-16,-3 5 4 0,0-2-2 16,1 2-1-16,-2-1 1 15,1-1-3-15,0-3-4 16,0-1 5-16,1-2 4 16,-2-4-9-16,2 1-2 15,-3-3-2-15,-1-1-1 0,-4 0 0 16,-3-2 0-16,-3 0-1 15,-5-1 2-15,-3 1-2 16,-1-1 1-16,-5 0-1 16,-2-3-33-16,-3 1-29 15,-5-1-31-15,-4-3-61 0,-6 1-47 16,-2-1-69-16</inkml:trace>
  <inkml:trace contextRef="#ctx0" brushRef="#br0" timeOffset="15817.1932">4135 10506 492 0,'21'13'186'0,"1"3"-138"15,2 0 23-15,-1 1-2 16,3-3-9-16,0 1-24 15,0-5 9-15,1-4-7 16,0-2-8-16,-1-3-1 16,1-3 3-16,-4-6 2 0,2-3 6 15,-8-4 3-15,-1-3-11 16,-5-4 2-16,-4-4-3 16,-6-4-9-16,-1-5-10 15,-9 1-5-15,-7-5-6 16,-7-1 4-16,-4 3-6 15,-1 4-7-15,2 3-7 0,2 7 3 16,4 7-15-16,4 7-32 16,4 6-64-16,4 5-100 15,-2 3-158-15</inkml:trace>
  <inkml:trace contextRef="#ctx0" brushRef="#br0" timeOffset="16333.1993">4896 10950 612 0,'0'-11'106'0,"0"-7"-10"0,-1-3 68 16,-1-4-63-16,-3-3-26 15,-1-1-39-15,-4-7 4 16,-1-2-8-16,-4-5-11 15,0-2-10-15,-1-6-6 16,1 0-5-16,2 3 1 0,2 4 2 16,6 6 3-16,4 7-6 15,1 6 9-15,7 3 4 16,6 5-4-16,3 4-5 16,6 1 0-16,4 4-2 0,2 3 3 15,1 2-3-15,0 2-2 16,-1 1 0-16,-2 1-1 15,-2 5 0-15,-6 1-41 16,-3 1-23-16,-7 2-43 16,-7 2-45-16,-3 0-102 15,-11-1-121-15</inkml:trace>
  <inkml:trace contextRef="#ctx0" brushRef="#br0" timeOffset="16466.8157">4920 10481 591 0,'21'0'82'0,"3"-5"29"16,4-3 51-16,4-3-45 16,3-2-51-16,-1 0-47 15,0 0-22-15,-8-2-88 16,-1 1-72-16,-6-1-14 16,-6-3-192-16</inkml:trace>
  <inkml:trace contextRef="#ctx0" brushRef="#br0" timeOffset="17737.3878">4663 8144 82 0,'-5'-12'516'0,"-1"4"-425"16,2 2 2-16,2 4-6 16,1 2-18-16,-2 6-36 15,2 8-18-15,-1 8 8 0,1 11 7 16,0 12-4-16,0 9-11 15,0 7-10-15,-1 7-3 16,-2 4 0 0,-1 5 0-16,-1-3 1 0,-2-3-2 15,1 0-1-15,-2-4 2 16,4-5-1-16,-1-7 1 0,4-3-2 16,2-4 0-16,0-8-2 15,4-5 1-15,5-6 1 16,3-7-4-16,5-6 6 15,3-5-1-15,5-6 3 16,3-3 5-16,5-2 11 0,6-3 5 16,0-3-1-16,5-3-3 15,1-1-1-15,3 3-6 16,1-3-2-16,3 3-2 16,0-1-6-16,1 2 0 15,0 0 1-15,1 0 4 0,0 2-5 16,-2 1-4-16,2 2 1 15,-1 1 0-15,-4 0 1 16,-1 0-2-16,-4 0 0 16,-3 3 0-16,-5 2 0 15,-3 1 0-15,-6 0 1 0,-3 1-1 16,-6-2 0-16,-2 0 0 16,-5-2 0-16,-4 1 1 15,-2-3 0-15,-1-1 1 16,-4-1 5-16,0-6 9 15,0-6 17-15,-6-3-11 16,-2-5-12-16,-2-3-6 0,-3-3-3 16,4-4 0-16,-4-2-2 15,0 0 2-15,2-2 0 16,0-4 0-16,4-2-1 16,0-4 0-16,1-4 0 15,5 1-3-15,-4-4 4 0,3-2-2 16,1 4 2-16,1 3-1 15,0 2 0-15,0 4-1 16,3 3 2-16,0 2-1 16,0-1 1-16,-1 1-2 15,-1 2 2-15,0 2-1 0,0-1 0 16,-1 4 1-16,0 1-3 16,0 3 3-16,-2 3-1 15,-2 0 0-15,-2 4 2 16,-2 3-2-16,0 0 0 15,0 3 0-15,0 2 0 0,-1 1-2 16,0 1 0-16,-1 2 2 16,-1-1-1-16,-1 3 1 15,-2-2 0-15,-3 2 0 16,-3-2 1-16,-5 2 0 16,-5 1 2-16,-6 3 3 0,-6 0-1 15,-5 3-1-15,-4 4-4 16,-3 0 3-16,-7 3-2 15,3 1 9-15,-2 1-19 16,0-1-3-16,1 3-29 16,5 3-20-16,1 2-35 15,6 2-35-15,6 5-111 0,5-2-196 16</inkml:trace>
  <inkml:trace contextRef="#ctx0" brushRef="#br0" timeOffset="18716.4047">4613 10137 728 0,'-5'-5'47'0,"0"2"-15"16,-1 9 12-16,4 12-50 15,2 11 11-15,0 10-1 16,0 12 18-16,2 11-1 15,6 11-2-15,-4 5 2 16,1 5 0-16,0 2 3 0,-3 2-9 16,-2-2-7-16,0-7-2 15,-3-3-3-15,-3-7 0 16,1-7-1-16,3-6-1 16,2-8-1-16,0-6 0 15,7-8-1-15,6-4-3 0,8-11 0 16,5-5 7-16,5-7 6 15,9-5 16-15,5-2 17 16,3-2 2-16,4-4-8 16,3 0-24-16,-1 1-8 15,1 0 1-15,0 1 8 0,0-2-4 16,-3 0-6-16,0 2 1 16,-2-2-1-16,-3 0-4 15,-3 0 2-15,-5 1 1 16,-6 2 1-16,-6 3-2 15,-6-1 1-15,-7 1-1 0,-3 2 0 16,-5 1-1-16,-3-1 1 16,-2-2 1-16,0-4 4 15,-1-3 9-15,0-4-5 16,0-6-7-16,0-6 0 16,0-2 11-16,0-6 4 0,3-3-9 15,1-2-3-15,1-4-3 16,-2-3-4-16,1-3 2 15,-2-4-1-15,-1-1 0 16,-1-4 0-16,0 1 0 16,0-1 0-16,0 0-1 0,-2 3 2 15,-2 1 9-15,-2 2 6 16,-1 2 2-16,-6-1-8 16,-1 1-4-16,-4 0-3 15,-2 0-1-15,-6 1-1 16,-5 2 1-16,-4 3 1 0,-5 5-2 15,-1 7 0-15,-4 6-1 16,-4 7-3-16,-3 8 0 16,-1 8-19-16,-1 3-48 15,2 10-47-15,6 6-43 16,5 0-90-16,12-1-118 16</inkml:trace>
  <inkml:trace contextRef="#ctx0" brushRef="#br0" timeOffset="19286.8757">5679 8545 464 0,'0'-7'74'0,"0"-1"-6"15,12 0-22-15,5-1 19 16,11-1 7-16,10 0-15 16,8-1 19-16,9 1-17 15,9-1-10-15,5 0-9 0,7 0-19 16,7 1-11-16,4-1-2 15,1 1-1-15,1 2-3 16,-1 1 0-16,-4 2 1 16,-6 2-3-16,-6 0 1 15,-4 3-4-15,-7 0 3 16,-1 0 0-16,-7 0-4 0,-1 0 3 16,-5 0-20-16,-5-1-32 15,-6 1-29-15,-8-3-45 16,-6 0-43-16,-10-3-106 15</inkml:trace>
  <inkml:trace contextRef="#ctx0" brushRef="#br0" timeOffset="19587.1887">7082 8241 589 0,'0'-3'15'16,"0"-1"16"-16,8 2 27 15,9 2 32-15,8 0-23 16,10 4-18-16,8 3 25 16,9 3-25-16,5 0-26 15,-1 2-13-15,-3-1-7 0,-7 2 2 16,-9 0-5-16,-12 0 2 16,-10 3 12-16,-10 4 7 15,-5-2 5-15,-12 4-6 16,-5 2-11-16,-7 2-10 15,-6 2-89-15,-5 0-100 0,-6 0-153 16</inkml:trace>
  <inkml:trace contextRef="#ctx0" brushRef="#br0" timeOffset="20061.4664">5858 10461 692 0,'28'2'50'16,"5"-1"40"-16,11-2 62 16,11-5-52-16,5-2-42 0,7-1-25 15,2 0-9-15,2 2-5 16,2-2-15-16,-3 1 2 16,2 2-6-16,-3 2 2 15,-2 0 1-15,0 0-3 16,-3 1 5-16,-4 0 0 0,-9 1-4 15,-7 2 1-15,-9-2-1 16,-11 3-2-16,-11 1-46 16,-10-1-57-16,-8-2-99 15,-14 0-280-15</inkml:trace>
  <inkml:trace contextRef="#ctx0" brushRef="#br0" timeOffset="20294.5514">6895 10262 828 0,'39'6'41'15,"0"1"1"-15,-4 5 35 16,-4 4-17-16,-7 5-31 16,-7 1-20-16,-11 3 8 15,-6 3-1-15,-5 4-1 0,-9 1-7 16,-3 2-4-16,-3 0-2 15,-1-1-33-15,2-5-23 16,0-5-82-16,5-8-96 16,3-10-142-16</inkml:trace>
  <inkml:trace contextRef="#ctx0" brushRef="#br0" timeOffset="21900.1028">7672 9876 457 0,'-3'0'49'16,"3"4"56"-16,0 9-28 0,6 4 3 16,2 11-4-16,2 9 2 15,0 7-27-15,2 9-19 16,-4 4 0-16,0 1-3 15,-2-1-6-15,0 0-2 16,-5 1-1-16,0 2 1 16,-1-1-10-16,-4 1-4 0,-4 5-3 15,-2 2 0-15,-3 0 4 16,-1-1-1-16,2-1-3 16,0-2 4-16,1-5 2 15,4-4-6-15,0-2-1 16,3-4 0-16,1-1 0 0,1-3-3 15,0-2 2-15,2-2 1 16,0-6 1-16,0-3 4 16,6-6 2-16,2-5-1 15,3-3-4-15,2-2-2 16,1-1-1-16,1 0 0 0,2-1 1 16,-1 2 0-16,3-3-1 15,-1 1-2-15,1-2 1 16,0-2 0-16,2 0 1 15,2-4 2-15,3 0 1 16,2 0 1-16,4-1-1 0,1-1-3 16,4 0 1-16,0 1 0 15,3-1 0-15,-2 0-1 16,2 1 1-16,0-2 0 16,0 0 0-16,0-1-1 15,-2 1-4-15,3-2 3 0,-3-2 0 16,0 1 0-16,-5-1 0 15,-3 1-1-15,-3 1 0 16,-5 0 1-16,-4 1-1 16,-4-1 0-16,-3 0 1 15,-4-1-2-15,1-1 3 0,-5-1 2 16,-2-3 3-16,0-2 2 16,-1-5-4-16,0 2-1 15,-4-3-1-15,0-2 7 16,-3-1 5-16,3-2-6 15,0-2-3-15,0-2-4 0,2-6-1 16,1 0-1-16,0-4 0 16,0-3 0-16,1-1 0 15,0 0-1-15,0 2 2 16,0 0-1-16,-2 1 1 16,0-2-1-16,1 0 0 0,1-5 1 15,0-2-1-15,0-4-2 16,3-1 1-16,1-2 1 15,1 2 0-15,1 1-1 16,-2 3 1-16,1 1 0 16,-2 0 0-16,-1 1 1 15,2 1-1-15,-2-1 0 0,1 0 0 16,0 2 0-16,0-1 0 16,0 3 0-16,-1 0-1 15,-1 2 2-15,0 1-2 16,-1 1 0-16,0 2 1 0,0 1 0 15,0 4 0-15,-1 1 0 16,0 2 0-16,0 1 0 16,-1 3-1-16,0 2 1 15,-1 2 1-15,0 1-2 16,-2 3 2-16,-1 1-2 0,0 3 0 16,0-2 0-16,-2 1 0 15,1 3-1-15,1-1 3 16,-2 1-1-16,1 0-1 15,-3 1-3-15,-2 1-2 16,-1-1 0-16,-4 2 2 16,-2 0 1-16,-3 1 1 15,-1 1 2-15,-2-2-1 0,-1 3 0 16,-1-3-1-16,0 0 1 16,-4 1-2-16,0-1 3 15,-3 1-2-15,-1 2 1 16,-5-3 1-16,1 1 1 0,-1 0-1 15,-3-2-2-15,3-2 3 16,0 2 0-16,2-2-1 16,-1 0 0-16,2 1 0 15,0-2 0-15,1 2-6 16,0 0-24-16,2-2-14 16,6-1-11-16,2 0-17 0,6-3-33 15,5-2-50-15,4-2-76 16,4-4-184-16</inkml:trace>
  <inkml:trace contextRef="#ctx0" brushRef="#br0">8599 9882 251 0,'0'4'62'0,"2"-1"-34"0,-2 1 10 15,2-1 7-15,0 0-13 16,-1-1 4-16,0-2 27 16,-1 2-2-16,0-2 22 15,0-3 13-15,0 2-40 16,0 1-21-16,-1-6 18 0,-2 1-4 15,-1-1-18-15,2-4 5 16,-1 0 2-16,-2-3-3 16,2-5-3-16,-1 0 8 15,2-1-7-15,0-4-6 16,1-1-3-16,0 1-5 16,0-5 1-16,1 1-6 0,0 1-5 15,0-2-6-15,0 0 6 16,0 0-5-16,0-2 0 15,0-2-3-15,0 1 0 16,-1-3 5-16,1 1-7 16,-2-3 2-16,2 2 1 15,0-1 3-15,0 1-7 0,0-1 3 16,2 1 2-16,-1-1-2 16,1 0-1-16,-1-1 1 15,1 0 0-15,0-1-2 16,-1-1 3-16,0-1-3 0,1 0-1 15,0 0 4-15,0 0 0 16,1 1-2-16,-1 1 0 16,0-2 0-16,0 1-1 15,0 1 1-15,0 1 1 16,1-1-2-16,-1 3 1 0,-1 0 0 16,2 2 0-16,-2 1 1 15,-1 3-1-15,0 0 0 16,0 3 1-16,-4 3-3 15,1-1 4-15,-3 2-1 16,2 0 0-16,-1 2-2 16,2 1 1-16,1 2-1 0,-2 3 1 15,0 2 1-15,0 3 0 16,-2 2-3-16,-1 3-2 16,-1 1 2-16,2 1 3 15,-2 0-3-15,1 1 2 16,1 0-1-16,-3 0 1 0,-1-1 0 15,0 1 0-15,0-1 0 16,-6 0 1-16,0 0-1 16,-3-1-1-16,-1 0 1 15,-2 2 0-15,-1-2 0 16,0 2 1-16,-2-3-2 0,2 0 1 16,-3-2-1-16,-3 2 2 15,-1-1-2-15,-3 1 1 16,-4-1-2-16,-3 2-2 15,-1 2 3-15,0-3 1 16,0 3-2-16,3 0 4 16,3-1-3-16,4 1 1 0,3-2 0 15,2 0 0-15,3 2 0 16,4-3 1-16,2 3-1 16,2 0 0-16,2 0 0 15,4 0 0-15,2 2-1 0,3 1 1 16,0 3-2-16,1-3-1 15,2 1 1-15,0 2 0 16,0-3 2-16,1 2-2 16,0 1 1-16,0-2 2 15,1 4-2-15,1 5 2 16,1-1-2-16,-1 5 1 0,-2 2 1 16,2 2-1-16,-2 1 1 15,0 1-1-15,1 2-1 16,-1 1 1-16,0 3 1 15,0 0-1-15,0 0 0 0,-1 1 0 16,-1 1 1-16,0-1-1 16,2 0-1-16,-3-1 1 15,2 2 0-15,1-1 0 16,-2 1 0-16,0 1 0 16,0-1 1-16,0 1-1 15,-2 2-1-15,1-2 2 0,-1 1-1 16,1 0 0-16,-1-2 0 15,-1 3 0-15,1-1 1 16,1-1-2-16,0 0 1 16,0-1 0-16,1 2 0 15,0-3 1-15,1 1-1 0,0 0 0 16,1-1 0-16,-1 1-1 16,0-4 1-16,1 2 0 15,0 1 0-15,-1-1 1 16,1 1 0-16,-1 1-3 15,1-1 2-15</inkml:trace>
  <inkml:trace contextRef="#ctx0" brushRef="#br0" timeOffset="29700.6738">8823 9093 422 0,'-4'-2'85'16,"2"-1"8"-16,-1 0-20 16,0 2-41-16,0-1-20 15,1 1 0-15,0 1-3 16,0 0-3-16,1 0 8 0,1 0 24 15,0 0 17-15,-1 0 3 16,1 0-11-16,0 0-11 16,0 0-14-16,0 0 1 15,1 0 8-15,1 0 5 16,0 1-9-16,1-1-3 0,0 2-8 16,-1-1-5-16,1 2-1 15,-1-3-1-15,-1 3 2 16,4-2 0-16,-3 0 1 15,1 1-1-15,-1-1 0 16,0 2 1-16,-1-3 4 0,0 2 0 16,0-2-2-16,0 2-3 15,0-1-6-15,-1 0-3 16,3 1-1-16,-1 0 0 16,2 1 0-16,1 0-1 15,2 1 0-15,2 2 1 16,3-2-1-16,2 1 1 0,1 0-1 15,3 1 2-15,2-1-1 16,1 1 4-16,3 1 5 16,4 0-1-16,1 2-4 15,5 0-2-15,3 3 4 0,4 1 5 16,3-2-2-16,0 2 0 16,3-3 5-16,-4 1-8 15,0-1-7-15,-7 0 0 16,-5-1 1-16,-4-2 0 15,-5 0-2-15,-4 1-5 16,0 1-20-16,-5-1-22 0,2 4-30 16,-2 0-47-16,-2 4-63 15,-2 0-115-15,-3 3-306 16</inkml:trace>
  <inkml:trace contextRef="#ctx0" brushRef="#br0" timeOffset="30254.563">8993 10612 688 0,'10'1'52'0,"6"-2"31"0,5-5 60 15,6-5-35-15,6-3-9 16,5-2 1-16,3-4-27 16,2 1-22-16,-5 3-25 15,-3 2-21-15,-7 2-4 16,-3 4-1-16,-6 3-1 0,-4-2-1 16,-2 0-24-16,-4 0-40 15,0-3-63-15,-7-2-66 16,-2-3-124-16,-5-1-357 15</inkml:trace>
  <inkml:trace contextRef="#ctx0" brushRef="#br0" timeOffset="30462.003">9313 10312 90 0,'13'0'486'16,"9"3"-341"-16,6-1 21 15,5 5-12-15,2 2-35 0,1 7-27 16,-4 2-41-16,-3 2-32 15,-7 5-1-15,-7 0-11 16,-7 1-6-16,-6-1 2 16,-2 1-1-16,-6-3-1 15,-4-3-19-15,-2-3-62 0,-3-7-72 16,2-7-91-16,-2-3-126 16</inkml:trace>
  <inkml:trace contextRef="#ctx0" brushRef="#br0" timeOffset="37632.9878">9923 8946 516 0,'-1'-3'-8'0,"-3"3"66"16,0 0 24-16,0 8-53 15,1 4 3-15,0 1 10 16,1 4 4-16,1-1-5 0,0 3 2 16,1 2-1-16,0 1-11 15,0 1-2-15,0 4-8 16,0 1-5-16,1 5-4 15,-1 1 2-15,0 3 2 16,0 2 5-16,0 0 0 16,-1 1-1-16,-1-1-5 0,2-2-3 15,0-2-5-15,0 0-4 16,2-6-2-16,1 3 0 16,1-2 0-16,-3-1 0 15,2 3-1-15,-1-1 2 16,-2 0 0-16,0 0 0 0,-2 1-1 15,-2-1 0-15,1 0 0 16,0-1-1-16,1-1 0 16,1 0 0-16,1-2-1 15,0 1 2-15,0-3 0 0,0-2 2 16,0 0 6-16,0 0-1 16,0-4-4-16,0 1-3 15,0-1 0-15,0-1-1 16,0 0 1-16,0-2-1 15,0-1-1-15,0-1 0 16,0 0-1-16,0-2-1 0,1 1 0 16,1-3 11-16,0-1-4 15,-1 0-2-15,-1-2 1 16,0 2 0-16,0-2-2 16,0 0-1-16,0 1-1 15,-1-2 1-15,0 0 1 0,0-4-1 16,1 2 0-16,0-2 6 15,0-1-3-15,0-1-3 16,1 2 0-16,0-2 3 16,1-1 1-16,-2 0 1 15,1 0 4-15,0-1 2 0,0 0 0 16,3 0-7-16,0 1 2 16,2 0 1-16,2-2 2 15,0 0 0-15,3 3-4 16,1-5 3-16,-1 0 5 15,0 0 0-15,3-2-2 0,-1 0-2 16,2-1-3-16,0 1 1 16,-1 2 1-16,-1 1-2 15,1 2-2-15,0 1-3 16,-2-2 0-16,3 5-1 16,-3-1 1-16,2 0 0 0,0 1-1 15,2 0 1-15,0-1-1 16,3 0 0-16,-1-1 3 15,1 1-1-15,-1 1 0 16,-1-2-2-16,-1 2 2 16,-3-2 1-16,0-2-2 0,1 0 0 15,-4 1 1-15,2-1 0 16,0-1 0-16,-2 1-1 16,0 0 1-16,0 1 1 15,-1-1 1-15,1-1 0 16,-2 2-1-16,-1 1-1 0,-2-3-1 15,-2 0 3-15,-2 0 2 16,0-1-2-16,-1-1 0 16,0-1 0-16,0-1-5 15,0 0 1-15,0-4 4 16,0 0-6-16,-2 0 2 0,1-2 0 16,-2-1 1-16,1-3 0 15,-1 1 0-15,-1-2-1 16,2-4 1-16,-1-1-2 15,0 0 0-15,1-1 1 16,-2-2-1-16,2 2 3 0,-2-1-2 16,2 1 0-16,-3 1 1 15,1 1 0-15,0-3-1 16,0 1 0-16,1-1 0 16,-2-1-1-16,3-5 1 15,-2 0 0-15,2 0 0 16,-1 0 1-16,1 0-2 0,-2 5 1 15,0-1 0-15,1 4 0 16,0-1 0-16,-1 4-1 16,1-4 1-16,0 0 0 15,2-2 0-15,0-2-3 16,0-3 1-16,1 0 0 0,0 1 2 16,0 2-1-16,0 3-5 15,0 4-1-15,0 4 6 16,-2 3 1-16,1-1 0 15,-1 4-1-15,1-3 0 16,0-3-1-16,1 0 0 0,0-3-1 16,0 0 2-16,0 0 1 15,0 3 0-15,0 0-2 16,0 4 4-16,-2 1 0 16,-2 3-1-16,0-1-1 15,-2 0 0-15,1 0 0 16,-1-1 1-16,-2 1-1 0,-2 1 0 15,-3 1-1-15,0 2-2 16,-6 2-1-16,-1 4 4 16,-1 0-4-16,-2 4 2 15,3 2 1-15,1-1 2 16,3 0-15-16,3-1-9 0,1-1-10 16,3-2-12-16,1 0-14 15,0 2-19-15,3 2-49 16,-1 1-148-16,2 0-202 15</inkml:trace>
  <inkml:trace contextRef="#ctx0" brushRef="#br0" timeOffset="38169.2609">10135 9247 689 0,'0'-4'64'0,"-5"-1"9"0,0 5 49 16,0 0-69-16,-1 2-26 16,0 5-17-16,3 3 3 15,1 3 2-15,1 2 6 16,1 4-3-16,1-1-1 16,4 1 15-16,3-3 8 0,2-1-11 15,-1-5-10-15,4-4-2 16,0-6 0-16,0-1 4 15,2-11 2-15,0-4 8 16,-2-5-1-16,-4 0 7 16,-2-2 2-16,-5 3-2 0,-2 1-11 15,-7 6-10-15,-3 3-12 16,-2 4-4-16,-3 6-16 16,2 2-22-16,0 7-19 15,3 4-26-15,2 5-33 16,1 2-53-16,3 4-113 0,0-1-58 15</inkml:trace>
  <inkml:trace contextRef="#ctx0" brushRef="#br0" timeOffset="38618.2251">10178 9771 511 0,'0'0'104'16,"-4"1"-2"-16,1 1 4 16,-2 3-5-16,1 6-25 15,-1 2-39-15,2 3 2 0,1 3-12 16,2 1-5-16,0 0 6 15,3-2 2-15,3-5-3 16,3-3-3-16,3-5 7 16,1-3 8-16,3-4 9 15,-1-9-9-15,2-3 0 16,-1-7-3-16,-3 0 1 0,-5 1 0 16,-6 1-14-16,-2 2-12 15,-4 6 0-15,-10 2-1 16,-2 2-6-16,-6 3-5 15,3 2-13-15,-3 2-15 16,1 3-14-16,2 4-13 0,3 2-5 16,2-1-17-16,2 2-30 15,4-1-49-15,1 1-131 16,2-2-120-16</inkml:trace>
  <inkml:trace contextRef="#ctx0" brushRef="#br0" timeOffset="50232.7469">14020 8741 628 0,'1'0'98'0,"-3"0"12"16,2 9-40-16,-4 2-5 15,0 6-29-15,1 6 6 16,-1 4-5-16,2 3 8 0,-1 5 3 16,3 5-2-16,0 3-11 15,0 6-5-15,-2 0-6 16,1 2-3-16,-1-2-2 16,-2-1-2-16,1-2-7 15,0-3-7-15,1-5-2 16,2-3 2-16,-1-4-3 0,0-6 0 15,3-5-2-15,0-6-3 16,-2-6-24-16,4-3-34 16,0-5-40-16,1-3-5 15,0-7-5-15,-1-7-60 16,-2-5-85-16</inkml:trace>
  <inkml:trace contextRef="#ctx0" brushRef="#br0" timeOffset="50716.638">14015 8743 670 0,'-8'-25'14'16,"-4"4"21"-16,-4 6 41 15,-2 7 27-15,-3 6-91 16,-6 2 16-16,-3 15 29 0,-3 11-20 15,-5 11-12-15,-3 13-11 16,0 12-11-16,4 11 0 16,2 7 2-16,8 6 6 15,6 4 14-15,11-3 8 0,9-3-7 16,3-8 1-16,12-7 0 16,10-10-12-16,8-10-10 15,6-15-3-15,7-11 3 16,5-9 16-16,5-13 4 15,2-6-4-15,6-15 7 0,1-9 10 16,2-10 3-16,0-11-6 16,2-6-15-16,-2-6-13 15,-5-4 1-15,-8-4-6 16,-8-1 1-16,-13-2 2 16,-17 1 1-16,-12 1 0 0,-12 5-2 15,-13 4-5-15,-8 8-1 16,-9 7 3-16,-1 10 0 15,-3 7-4-15,-5 7 1 16,-4 11-18-16,-2 8-30 16,-2 8-38-16,-1 17-44 15,4 6-38-15,4 10-65 0,6 7-80 16</inkml:trace>
  <inkml:trace contextRef="#ctx0" brushRef="#br0" timeOffset="51633.394">13625 12181 604 0,'-2'-3'49'0,"0"3"30"15,2-1 9-15,0 1-17 0,2 0-44 16,1 0-22-16,5 0-6 15,5-2 27-15,6 0 13 16,8 1 4-16,3-2-8 16,3-1-7-16,1 4 2 15,-1 0 5-15,-2 4-10 0,-5 5-10 16,-4 3-4-16,-3 4-2 16,-3 2 0-16,-6-1 1 15,-3 1-1-15,-3 1-1 16,-3 0-3-16,-4 0 1 15,-7 2-2-15,-7 1 3 0,-4 1-4 16,-6 4 1-16,-3 3 0 16,-4 2-2-16,0 3-3 15,0 0 1-15,4 3-1 16,4-2 0-16,4-1 12 16,8-2 3-16,5-4 1 15,8-4-9-15,2-2-7 0,11-4-2 16,5-2 0-16,6-5 10 15,4-4 1-15,2-1 0 16,3-4 2-16,1-2 0 16,2-4 0-16,-2-3-5 15,1-3-2-15,-2 0-1 0,-3-2-5 16,-2-3-26-16,-3 1-17 16,-3-2-17-16,-5-1-39 15,-3-3-40-15,-4-2-98 16,-3-1-96-16</inkml:trace>
  <inkml:trace contextRef="#ctx0" brushRef="#br0" timeOffset="52203.898">13742 11914 719 0,'-32'-11'13'0,"-4"6"8"0,-4 7 72 15,-3 6-27-15,-3 9 4 16,-1 9-13-16,2 10-15 16,-2 7-7-16,6 10-5 15,3 8-12-15,4 11-6 16,9 8-3-16,5 2 0 15,9 2 10-15,8 1 6 0,4 0-3 16,14-5-9-16,9-3-2 16,8-7 3-16,11-5-9 15,4-5 6-15,7-10 5 16,6-6 4-16,2-8-13 0,3-5 1 16,2-7-1-16,0-8 6 15,-2-6 2-15,-1-8 7 16,0-2 5-16,-6-13-2 15,-3-9-7-15,-3-7 1 16,-4-10 4-16,0-5-8 16,-8-7-8-16,-5-7-4 0,-4-2 1 15,-7-5-1-15,-10-4 4 16,-10-1 0-16,-5-5-2 16,-10-2-4-16,-8-1 0 15,-7 3 2-15,-6 5-1 0,-7 3-1 16,-8 9 0-16,-7 5-2 15,-5 12-4-15,-5 8-2 16,-7 11 0-16,-5 12-17 16,-4 11-31-16,-3 19-30 15,-3 13-34-15,-5 16-56 16,-5 15-133-16,-3 13-264 0</inkml:trace>
  <inkml:trace contextRef="#ctx0" brushRef="#br0" timeOffset="55765.6062">15092 12815 598 0,'-2'3'49'0,"2"-2"-34"0,0 0 28 16,0 1 19-16,0-4-25 15,0-4 35-15,0-5 14 16,-1-3-28-16,-1-10-13 15,0-5 1-15,0-4 3 0,0-6-9 16,0-4-20-16,1-5-7 16,1-2-8-16,0 1-3 15,1 3-2-15,1 5 1 16,-1 7 0-16,1 10 2 16,-1 9 15-16,3 3 16 15,3 5-14-15,7 2-16 0,6 0 3 16,5 0 7-16,6 0 3 15,5 0-2-15,2 1-3 16,-2 0-7-16,-5 0-1 16,-6 4-2-16,-5-2-15 15,-6 2-35-15,-6 6-14 0,-7 0-37 16,-2 3-35-16,-10 3-49 16,-10-1-37-16,-8 4-239 15</inkml:trace>
  <inkml:trace contextRef="#ctx0" brushRef="#br0" timeOffset="56050.972">15069 12491 144 0,'-6'16'425'16,"6"-7"-371"-16,9-3-5 15,10-3 90-15,9-1-13 16,4-4-13-16,5-1-19 16,4-1-13-16,0-2-24 15,0 0-41-15,-1 0-18 0,-3 2-77 16,-4-1-44-16,-4 3-49 15,-4-3-22-15,-6-1 21 16,-3 3 59-16,-3-1 83 16,-4 2 30-16,0 1 8 15,-4 2 55-15,0 8 79 0,-2 2-17 16,0 7-19-16,-1 2-7 16,-1 5-14-16,0 0-19 15,1 0-24-15,1-2-23 16,0-3-3-16,1-5-7 0,0-5-6 15,0-6-6-15,0-4-41 16,1-6-8-16,-2-7-67 16,-2-8-231-16</inkml:trace>
  <inkml:trace contextRef="#ctx0" brushRef="#br0" timeOffset="56185.0693">15600 12327 796 0,'0'-2'91'15,"-6"-1"-6"-15,4 3 10 16,1 0-31-16,2 0-74 0,6 5-147 16,1-1-121-16,3 2-182 15</inkml:trace>
  <inkml:trace contextRef="#ctx0" brushRef="#br0" timeOffset="56852.5716">15915 12076 634 0,'-2'-5'25'0,"-3"6"19"16,1 9 29-16,-1 11-11 16,2 13-44-16,1 10 1 0,2 8 32 15,-2 6 14-15,3 4-5 16,1-1-9-16,-1-6-9 15,-1-5-19-15,0-5-9 16,0-10-9-16,0-5-3 16,1-4-14-16,-1-4-46 15,4-6-42-15,2-5-105 0,-1-6-53 16</inkml:trace>
  <inkml:trace contextRef="#ctx0" brushRef="#br0" timeOffset="57352.6832">16302 12072 165 0,'-1'-13'150'0,"0"4"-72"0,1 0-15 15,0 5 46-15,-1 0-36 16,1 1-25-16,0 3 8 16,-3 4-45-16,1 9 16 15,0 6 8-15,1 9 7 16,0 10 5-16,0 8 1 0,2 5 8 16,0 9-16-16,1 0-10 15,-1 0-2-15,1-3-6 16,1-4 1-16,-1-8-2 15,1-7-6-15,1-7-5 16,-1-6-7-16,1-5 0 16,0-7-4-16,0-2-21 0,-1-7-38 15,-3-4-45-15,-2-8-100 16,-3-8-49-16</inkml:trace>
  <inkml:trace contextRef="#ctx0" brushRef="#br0" timeOffset="57687.3762">16181 12509 581 0,'7'0'62'0,"10"-1"-24"15,9-1 69-15,8 0 1 0,9-2-37 16,3-2-18-16,4-2-36 16,-3-2-9-16,-2 0-5 15,-7 0-2-15,-5 1 1 16,-9 1 28-16,-10 4 10 15,-5 2-10-15,-6 1-4 16,-4 3 3-16,-7 7 15 0,-4 4-10 16,-5 3-26-16,-1 3-4 15,-1 4-1-15,4 0-5 16,3 2 1-16,6-3 0 16,6 1-4-16,5-3 0 15,8-1 0-15,3-3 2 0,4-3-17 16,0-4-56-16,0-4-62 15,0-3-98-15,-4-2-12 16,-2-4-14-16</inkml:trace>
  <inkml:trace contextRef="#ctx0" brushRef="#br0" timeOffset="58000.3468">16609 12536 676 0,'-17'4'124'16,"-1"3"-68"-16,5 3-8 15,1-1 19-15,10-2-53 16,2-1-19-16,14-2-21 0,5-3 6 16,8 1 15-16,4-2 10 15,5 1-2-15,-1-1 4 16,0 6 43-16,-4 4 24 16,-4 2-3-16,-6 4-21 15,-6 3-20-15,-8 1-19 0,-5-1-6 16,-2 0 0-16,-3-5-1 15,-1-5 3-15,0-6 0 16,2-3-2-16,6-12-8 16,9-7-24-16,10-6 7 0,9 0 2 15,7-2 11-15,8 2 5 16,-1 3 0-16,2 7 4 16,-6 3-26-16,-3 1-138 15,-6 5-327-15</inkml:trace>
  <inkml:trace contextRef="#ctx0" brushRef="#br0" timeOffset="58751.5035">17719 12486 162 0,'0'-1'26'0,"-1"0"-19"0,0-1 31 15,0-1 50-15,-4-1-25 16,1-2-10-16,-3-1 21 16,-3 0 3-16,-2-1-9 15,-3 2-5-15,-4 4-4 0,-1 0-8 16,-1 4 0-16,-1 6 2 16,1 5 4-16,5 2-24 15,5 1-22-15,8 5-10 16,6 0-7-16,13 2-1 15,8-1 15-15,3-1 30 16,2-2-1-16,-3-1 4 0,-5-1-4 16,-11-2-1-16,-8 0-4 15,-7-1 17-15,-11 0 6 16,-9-1-36-16,-6-1-14 16,-5-2-12-16,-1-4-21 15,1-2-29-15,2-2-59 0,5-3-79 16,8-5-123-16</inkml:trace>
  <inkml:trace contextRef="#ctx0" brushRef="#br0" timeOffset="61253.2145">19669 12427 379 0,'13'-16'48'16,"-1"0"53"-16,-1 3 30 16,-2 0-40-16,0 1-25 15,-3 2 18-15,-1 2-9 16,-2 2-24-16,-1 3-19 0,-1 1-20 16,0 2-11-16,-3-1 3 15,-5 2 15-15,-4 5-5 16,-3 3-11-16,-6 2 0 15,-2 6-2-15,-3 3 0 16,-1 4 0-16,1 2 1 0,2 2-1 16,6-1-2-16,1 3 3 15,5-3-1-15,6 1 3 16,3-3-2-16,7-2-3 16,6-2 0-16,8-5-2 15,4-4 8-15,5-3 2 0,5-5 1 16,1-2 7-16,3-6 6 15,1-4 3-15,-2-5 3 16,2-2 1-16,-3-1 2 16,-3-1-2-16,-5 1-6 15,-7 2-6-15,-1 4-7 16,-8 2-6-16,-6 2 0 0,-2 4 4 16,-1-1 0-16,-4 2-7 15,-5 0-7-15,-2 2-2 16,-1 5 3-16,-5 5 0 15,2 1 4-15,-1 5 2 16,5-2-1-16,1 1 1 0,5-1-1 16,2-3-1-16,5-4-4 15,5-3-1-15,3-4 10 16,5-4 2-16,3-7 2 16,2-3-1-16,3-5 0 0,3 2 2 15,2 0 2-15,0 1 7 16,-2 9 7-16,-2 4-7 15,-5 3-2-15,-4 9-8 16,-5 6-7-16,-5 1-2 16,-4 3 6-16,-1-2 0 0,-4-1 0 15,-1-4 1-15,-2-2-3 16,3-4 5-16,0-5-5 16,5-4-3-16,10-4-13 15,6-8 16-15,7 2-2 16,7-4-3-16,7 3 2 15,-2 6 12-15,-4 6 11 0,-5 1 0 16,-7 10-18-16,-7 4-4 16,-3 0 0-16,-3 2 2 15,0-2-31-15,1-4-47 16,5-3-61-16,0-4-33 16,7-3-109-16,-1 0-121 0</inkml:trace>
  <inkml:trace contextRef="#ctx0" brushRef="#br0" timeOffset="62585.5856">21634 11958 437 0,'0'-11'62'15,"1"3"3"-15,-1 1 36 0,0 0-23 16,0 4-25-16,0 1 12 16,0 0-14-16,-1 5-28 15,1 10-32-15,-7 10 19 16,0 10 0-16,-3 12 26 0,-2 11-12 16,-1 10-8-16,-3 5-1 15,3 1 7-15,0-4 5 16,1-4-5-16,5-10 3 15,3-7-7-15,2-7-9 16,4-7-8-16,7-7 10 16,5-5-4-16,5-6 10 0,2-5 1 15,4-8 7-15,7-4 15 16,0-6-4-16,-1-9-10 16,4-4-8-16,-3-3 2 15,-3-5-3-15,-7 0 2 16,-10 1 4-16,-10 2-2 0,-4 5-13 15,-16 8-12-15,-8 7-4 16,-3 8 2-16,-3 5-1 16,0 9-10-16,4 5-27 15,6-1-34-15,10 2-45 16,6-2-39-16,7-6-129 0,9-5-191 16</inkml:trace>
  <inkml:trace contextRef="#ctx0" brushRef="#br0" timeOffset="62904.7257">22234 12512 654 0,'42'-16'38'15,"-11"1"-4"-15,-8 2 59 16,-11 3 14-16,-10 2-19 16,-13 5-24-16,-12 2 17 15,-6 3-46-15,-7 9-27 16,-3 5-2-16,-1 5 4 0,3 5 5 15,10 4 0-15,7-1-1 16,11 2 0-16,9-2-1 16,11-2-7-16,12-5-4 15,7-4 8-15,8-8-3 0,2-4-3 16,7-6-27-16,-3 0-77 16,0-9-74-16,-5-2-59 15,-2-4 7-15,-8-2-41 16,-7-2 19-16</inkml:trace>
  <inkml:trace contextRef="#ctx0" brushRef="#br0" timeOffset="63000.107">22477 12593 470 0,'-23'-7'288'0,"-8"4"-95"16,-5 1-86-16,-1 2-27 15,-1 6-39-15,1 4-25 16,4 1-12-16,9 2-6 16,4 1-22-16,6 1-68 15,9 0-33-15,4-2-46 0,0-2-45 16,1-3-201-16</inkml:trace>
  <inkml:trace contextRef="#ctx0" brushRef="#br0" timeOffset="64065.5802">14831 13694 731 0,'1'0'48'16,"-4"-3"-47"-16,-3 6 13 15,-2 5 33-15,-1 4-15 16,-2 4 4-16,-3 6 20 16,1 6-12-16,2 4-4 15,4 3-10-15,3 2-9 0,1-2-2 16,6-2 9-16,5-9-6 15,6-5-6-15,4-9-4 16,4-8 13-16,4-7-4 16,3-11-9-16,0-11 1 15,2-8-1-15,-2-9-3 16,-1-5-5-16,-4-5-2 0,-3-4 3 16,-3-3-3-16,-7-4-1 15,-5 0 2-15,-5 3 0 16,-2 3-3-16,-7 4-5 15,-1 11-5-15,-3 8 6 16,1 9 1-16,-1 9 3 0,0 7-4 16,0 11 8-16,1 5-2 15,2 15-5-15,1 11 4 16,2 13 1-16,2 11 0 16,4 7 0-16,3 7 2 15,4 0 1-15,4 0 0 0,3-4-1 16,1-8 0-16,5-9 1 15,1-7-4-15,2-12-4 16,2-8 3-16,3-11 3 16,2-9 5-16,2-6-3 15,1-11 2-15,0-2-1 0,-1 2 4 16,-3 3 16-16,-4 10 20 16,-5 5-20-16,-4 14-25 15,-4 9-2-15,-4 3 6 16,-4 0 0-16,-2-3-1 15,-1-5 2-15,0-7-1 0,0-8-7 16,3-5-49-16,0-6-37 16,1-8-65-16,-1-7-204 15,-1-4-116-15</inkml:trace>
  <inkml:trace contextRef="#ctx0" brushRef="#br0" timeOffset="64181.2982">15374 13732 843 0,'4'1'8'0,"5"6"-76"16,4 1 52-16,7-1-100 16,6-4-274-16</inkml:trace>
  <inkml:trace contextRef="#ctx0" brushRef="#br0" timeOffset="64449.5933">15702 13665 419 0,'0'0'397'16,"0"0"-209"-16,0 0-49 15,0 0-56-15,0 0-67 0,0 0-15 16,0 0 0-16,-32 30-4 16,33-16-1-16,5-1-4 15,8 2 1-15,4 0 9 16,2-1 2-16,-2 3 1 16,0-1 21-16,-5 3 3 0,-5 2-14 15,-7 0-4-15,-2 0 2 16,-6 0-5-16,-5-2-1 15,-1-3-2-15,-3-4-16 16,2-4-29-16,-3-3-76 16,-1-3-72-16,-1-5-106 0,-1-6-302 15</inkml:trace>
  <inkml:trace contextRef="#ctx0" brushRef="#br0" timeOffset="66849.9041">16407 13736 712 0,'-3'-8'41'0,"-4"5"6"16,-5 3 57-16,-2 3-22 0,-2 9-48 15,-1 4 11-15,0 5-20 16,4 5-8-16,4 4-9 16,5 2 0-16,4 0 7 0,7-4 24 15,10-1-4-15,5-8-13 16,6-6 0-16,6-8 3 15,5-7-9-15,5-7 2 16,4-11 3-16,2-4-3 16,-2-5-5-16,-1 1 8 15,-9 2 9-15,-7 4-1 0,-11 7-11 16,-10 9-9-16,-9 7-9 16,-4 12-23-16,-10 10 30 15,0 6-6-15,0 5 0 16,1-1 0-16,6-2-1 15,5-4-1-15,8-8-2 0,9-7-2 16,3-8 3-16,9-4 11 16,4-7 6-16,2-10-3 15,4-4-4-15,-1-7-3 16,0-5 0-16,-4 1-2 16,-7-3 8-16,-7 1-1 15,-11 3-1-15,-8 3-4 0,-8 5-10 16,-9 5-19-16,-4 5-1 15,0 7-4-15,1 6-1 16,4 0 4-16,5 4 14 16,8 5 1-16,4 0 3 15,8 1-5-15,12-3 8 0,8-1 7 16,6 0-1-16,5-1 3 16,1-3 1-16,-1 4 7 15,-3-1 1-15,-3 2-9 16,-3 3 8-16,-5 2 2 15,-3 2-7-15,-2 3-7 0,-8 0 3 16,-4 3-6-16,-7 3 3 16,-4 1 2-16,-5 0 1 15,-4 0 1-15,-2-2 3 16,2-2 6-16,2-4-7 16,6-3-5-16,0-6-1 0,7-3-2 15,4-3 0-15,6-5 12 16,4-5 4-16,4-7-2 15,2-2-2-15,5-4 1 16,0-3-6-16,0 1-2 16,-1-1 0-16,-3 6-3 0,-4 3 1 15,-6 6-2-15,-4 7-1 16,-1 6-2-16,-5 3-7 16,-2 7 9-16,0 1 3 15,2 1 0-15,3-1 1 16,2-4-2-16,4-5 0 15,6-5 3-15,5-5 3 0,4-7 0 16,3-4-5-16,3-3 1 16,2-4-1-16,-1 1 2 15,-2-1 1-15,-4 1-3 16,-2 3-1-16,-6 4 2 0,-6 3-3 16,-5 3-9-16,-3 2 3 15,-3 3 3-15,-3-1 1 16,0 1-5-16,1 2-2 15,-3-1 5-15,1 0 4 16,0 2-2-16,-1 0 1 16,1 1 0-16,0 0 1 0,1-3 0 15,-2 3-2-15,0 0 1 16,0 0 0-16,0-2 2 16,0 2 0-16,2-1-3 15,-1-1-7-15,1 1 8 16,-1-2 3-16,0 2-1 0,0-1 1 15,0 1 0-15,-2 1 0 16,1-1 0-16,-1 1 1 16,1 0-4-16,0-1 5 15,-1 0-5-15,0 0 5 0,0-2-3 16,0 2 1-16,-2-2 0 16,3 1-1-16,-3 0 0 15,-2 0-6-15,-1 1 4 16,-2 0-2-16,1 1 2 15,-3-1 1-15,0 0 1 16,0 2 0-16,-1 1 0 0,1 1-1 16,0 3-2-16,-2 2 1 15,2 4-1-15,0 3 3 16,0 1-1-16,3 2-2 16,4 1 2-16,1-2-1 15,3-2 2-15,6-2-1 0,4-2 5 16,0-3 2-16,3-2 6 15,3-3 1-15,2-1-1 16,-3-2 4-16,5 0-5 16,-3-2-4-16,2 2-4 15,-1-3-1-15,-1-1 0 0,2 0-1 16,2-1 1-16,-1-1-3 16,2 0 4-16,2 0-3 15,-2 1 2-15,-2 2-4 16,-2 1 2-16,-3 0-2 15,0 3 0-15,-4 4 1 0,-2 1-1 16,-2 2 1-16,-1 4-1 16,-3-1 1-16,-1 3 1 15,-1-1 0-15,0 3 0 16,-2-2 1-16,0 0 0 16,-4 0 0-16,0-3 0 15,1-2 1-15,-1-2 0 0,2-1-1 16,1-3-1-16,0-2 2 15,-1 0 0-15,3-2 3 16,1-3 1-16,0-3-4 16,3-4-1-16,3-3-1 0,6-4 1 15,4-4-2-15,6-3 2 16,6 1-2-16,4 0-1 16,0 4 0-16,-2 6 6 15,-1 6-1-15,-5 7-6 16,-6 2 4-16,-6 4-3 0,-2 6-1 15,-3-1 1-15,-2 0 2 16,1-2 0-16,0-3 1 16,4-2-2-16,5 0 3 15,2-6 1-15,2 1-2 16,2-4 1-16,1 0-1 0,-1 0 0 16,-2-1-1-16,-2 1 1 15,-4-2-1-15,-3 1 0 16,-6-2 3-16,-3 2 4 15,-2 1-11-15,-4 2-6 16,-4 3-5-16,-1 1-10 0,0 6 13 16,2 5 8-16,1 4 2 15,4 1 0-15,4 1 1 16,3-1 0-16,11-5 5 16,8-2 11-16,6-6 2 15,7-3-6-15,5-5-3 16,3-6-1-16,2-5-1 0,1-3-4 15,-6 0-1-15,-4 0 1 16,-9 4-2-16,-8 3 1 16,-11 5 0-16,-9 7 0 15,-7 4-16-15,-11 12 3 0,-8 6-9 16,-1 8 11-16,-1 3 11 16,5 0 1-16,5-2-3 15,6-6 1-15,9-7-1 16,3-9-1-16,11-9 1 15,10-11 11-15,10-13-1 16,6-8-1-16,10-12-3 0,5-8-2 16,2-8-5-16,-1-5 5 15,-4-7-3-15,-8-3-4 16,-9 0-21-16,-8 6-8 16,-8 12 5-16,-12 14-2 15,-6 18 19-15,-9 19 6 0,-13 17-29 16,-8 21 31-16,-2 14 6 15,-2 9 15-15,4 6-12 16,6 2-5-16,9-5-28 16,8-6-104-16,5-8-102 15,7-9-104-15</inkml:trace>
  <inkml:trace contextRef="#ctx0" brushRef="#br0" timeOffset="67381.7288">20162 13333 845 0,'6'-28'19'0,"-2"9"1"16,-2 10 37-16,-1 8 33 15,0 9-88-15,-3 11 13 16,-1 11 7-16,0 10 20 15,-2 11 5-15,4 8-3 0,-2 4-4 16,1 5-9-16,-3 0-9 16,1 0-8-16,1-2-3 15,1-5-4-15,0-6 5 16,5-9 7-16,8-8-2 16,4-11-5-16,8-9-2 0,8-10 11 15,7-8-2-15,4-7 3 16,4-9-2-16,-1-7-4 15,-4-2 0-15,-11-1 3 16,-10 2-6-16,-13 4-3 16,-11 7-4-16,-17 7-9 0,-10 5-3 15,-10 7 0-15,-4 7 2 16,0 6-5-16,3-1-14 16,8 1-42-16,9-5-50 15,9-2-71-15,9-3-106 16,6-5-155-16</inkml:trace>
  <inkml:trace contextRef="#ctx0" brushRef="#br0" timeOffset="68202.5193">20722 13727 815 0,'1'-1'127'0,"1"7"-67"15,0 17-66-15,6 12 66 16,2 11-10-16,1 5 11 15,1 1-12-15,1-2-11 16,-1-10-12-16,0-8-12 16,-1-9-10-16,2-10-8 0,3-6-54 15,-1-7-88-15,4-7-145 16,1-9-334-16</inkml:trace>
  <inkml:trace contextRef="#ctx0" brushRef="#br0" timeOffset="68365.1062">20893 14027 783 0,'-56'44'117'0,"-5"7"16"16,-3 4-15-16,-1 2-42 15,4 0-38-15,8-2-22 16,7-4-11-16,11-7-6 0,12-5-52 16,10-9-103-16,12-9-170 15,6-9-255-15</inkml:trace>
  <inkml:trace contextRef="#ctx0" brushRef="#br0" timeOffset="68748.9668">21521 13965 764 0,'-10'5'55'0,"-1"3"-6"15,2 3 77-15,0 2-45 16,0 4-43-16,2 1-1 0,2 1 0 16,2-4-11-16,5-2-20 15,7-7-13-15,4-5 15 16,3-2 0-16,4-3-2 15,3-4-1-15,-1 1-2 16,0 4 1-16,-2 3 24 0,-4 4-7 16,2 7-4-16,-7 1 5 15,0 1-4-15,4-6-10 16,-1-1-7-16,7-5-5 16,4-7-46-16,3-4-76 15,1-5-204-15,2-2-521 0</inkml:trace>
  <inkml:trace contextRef="#ctx0" brushRef="#br0" timeOffset="69225.0267">22515 14152 165 0,'4'3'210'16,"-1"0"-155"-16,0-3-28 0,3 3-23 16,-1-6-40-16,-1 3-141 15</inkml:trace>
  <inkml:trace contextRef="#ctx0" brushRef="#br0" timeOffset="69520.4667">22515 14152 245 0,'37'-25'181'0,"-37"25"-117"15,0 0 57-15,0 0-28 16,0 0-8-16,0 0-18 0,0 0 15 15,-10 3 4-15,10-3-31 16,0 0-24-16,0 0 1 16,0-2 6-16,0 2-11 15,0 0-18-15,0 0-8 16,-1-1-34-16,1-1-85 0,-7 2-161 16,-6-4-370-16</inkml:trace>
  <inkml:trace contextRef="#ctx0" brushRef="#br0" timeOffset="70151.3543">21598 13941 593 0,'-10'-2'102'0,"-2"-1"-8"15,0 1 34-15,0 1-57 16,-2 0-51-16,1 2 5 16,0 5 7-16,-1 1-3 15,-1 4-5-15,1 2-4 0,3 6 5 16,2 0 16-16,2 5-11 15,6 0-12-15,2 1 4 16,4 0 1-16,3-3 0 16,3-3-1-16,2-5 0 15,-1-4 2-15,3-9 4 0,3-1 7 16,2-7-1-16,1-6-10 16,1-5-11-16,-1-4-7 15,-2 0 2-15,-4 0-1 16,-5 4 4-16,-4 5 2 15,-4 3-5-15,-1 5 1 0,-1 6 8 16,3 9-16-16,2 4-14 16,2 5 14-16,2 5-3 15,5 1 9-15,2-1 4 16,4-5 4-16,0-3-3 16,-2-6-3-16,5-3-5 0,1-2 0 15,-6-3-5-15,2-1-30 16,2-1-34-16,2-1-32 15,1-1-45-15,-2-5-87 16,6-4-158-16</inkml:trace>
  <inkml:trace contextRef="#ctx0" brushRef="#br0" timeOffset="71200.1287">22525 13380 682 0,'4'-12'29'0,"-4"2"22"15,0 5 28-15,2 5 63 0,0 11-88 16,0 10-48-16,2 14 7 16,1 10 24-16,3 11 9 15,0 6-4-15,-1 7 10 16,-5 1 0-16,0 1-11 15,-2-3-17-15,-9-2-11 0,-3-4 0 16,-2-7 1-16,-1-6-3 16,2-8-4-16,2-6 1 15,2-6-2-15,6-5-1 16,3-6-2-16,3-9-2 16,11-5 7-16,5-5 24 0,4-11 7 15,10-9-1-15,5-9-13 16,3-8-7-16,3-7-8 15,2-8 4-15,-2-6 0 16,1-7-5-16,-7-1-6 16,-7-3 2-16,-11 1-3 15,-7 2 1-15,-12 7-8 0,-4 8 2 16,-12 6 2-16,-6 10-1 16,3 7-2-16,-6 8-5 15,2 8-14-15,-5 9 2 16,2 7-11-16,0 8-34 15,1 9-14-15,4 11-28 0,4 6-62 16,2 4-102-16,7 2-150 16</inkml:trace>
  <inkml:trace contextRef="#ctx0" brushRef="#br0" timeOffset="71750.7628">22982 14193 657 0,'5'5'127'0,"-2"-1"0"16,0-3 14-16,0-2-27 16,5-4-7-16,-1-3-32 15,5-6 1-15,1-3-16 16,3-5-22-16,2-6-6 0,1-6-1 15,-1-7-2-15,1-8-4 16,-1-9-8-16,-2-6-9 16,-1-5-6-16,-2-5-4 15,0 3 0-15,0 7 3 16,-4 10-7-16,-4 13 0 0,2 11 1 16,-4 12-6-16,-2 11 5 15,0 9 3-15,-2 10-24 16,1 17-11-16,0 10 30 15,0 16 6-15,0 11 1 16,0 9 1-16,0 4 0 0,-2 1-3 16,2-4 3-16,-5-7 0 15,3-6 2-15,0-12-1 16,4-10 1-16,0-10 0 16,6-7 3-16,0-10 3 15,3-7 3-15,3-5 8 0,5-8 8 16,2-10-4-16,6-8 1 15,4-7 1-15,5-6-2 16,3-9-5-16,4-10-6 16,0-8 1-16,2-5-6 15,-5-3-4-15,-3 2 0 16,-7 6-3-16,-3 7-19 0,-7 11-18 16,-7 14-21-16,-6 9-16 15,-3 11-47-15,-6 10-125 16,-5 2-288-16</inkml:trace>
  <inkml:trace contextRef="#ctx0" brushRef="#br0" timeOffset="72415.4814">23736 14290 211 0,'2'4'212'0,"0"-2"-159"0,-2-1 86 16,4-1 5-16,-2 0-5 16,2-3-7-16,1-5-20 15,5-6-11-15,2-6-21 16,3-8-3-16,2-5-6 16,6-7-17-16,-1-9-9 15,2-7-15-15,1-7-13 0,0-6-7 16,-1-1-9-16,-1 3-2 15,0 6-4-15,-2 11 6 16,-4 12 2-16,-5 13-5 16,-3 13-1-16,-1 14-3 0,-4 13-5 15,-4 18-11-15,2 20 16 16,-4 14-2-16,-2 12 0 16,-4 3 3-16,2 2 5 15,1-7 4-15,3-11-2 16,2-13 1-16,6-11 3 0,3-11 7 15,5-13-4-15,4-12 2 16,6-8 17-16,5-12 4 16,5-14 4-16,9-7-6 15,7-10-13-15,2-8-6 16,2-9-5-16,-1-8-1 16,1-6-3-16,-2 1-4 0,-8 4-18 15,-1 11-25-15,-10 11 4 16,-5 15 3-16,-11 15-14 15,-3 8-45-15,-10 6-131 16,-6 5-278-16</inkml:trace>
  <inkml:trace contextRef="#ctx0" brushRef="#br0" timeOffset="94417.9461">15553 7184 633 0,'8'-7'65'0,"-1"2"22"16,-2 5-12-16,-1 0 4 15,-2 13-36-15,0 8 1 16,-2 5 4-16,0 8-2 15,-5 4-6-15,-2 7-3 16,-3 0 7-16,1 3-13 16,-3 2-5-16,-2-1-3 0,0 1-1 15,-2-2-1-15,-1-1 0 16,-3-1-1-16,-1-1 2 16,2-4-6-16,-1-3-3 15,3-2-7-15,0-4-1 0,5-3-2 16,2-6-1-16,5-5-1 15,1-2 2-15,2-7 1 16,3-2 2-16,5-3 3 16,3-2 11-16,3-1 7 15,3-1-8-15,1 0-2 16,0 0-5-16,6-7 0 0,1-2 2 16,3-4-1-16,2-3-2 15,2-4-2-15,2-2-2 16,0-2 2-16,-1-2 2 15,-2-1-10-15,-4 3 5 0,-1-1-1 16,-4 2 2-16,-4 0 4 16,0-1 0-16,-2 2-2 15,0-3-6-15,-1-1 1 16,0-2-2-16,-1-3 0 16,1-1-1-16,-1-1-1 15,-1-3 1-15,-3 1 0 0,-2 2 1 16,-5 1-2-16,-2 0 2 15,-5 1-1-15,-4 1 0 16,-3 0 1-16,-2 2-1 16,1-2 2-16,-1 0-3 15,1 4 1-15,0 2-1 0,1 6-3 16,-1 2 4-16,0 7-3 16,-4 7-30-16,-1 2-6 15,0 13-15-15,2 7-14 16,3 8-31-16,7 5-44 15,4 1-71-15,4 2-153 0,6-3-198 16</inkml:trace>
  <inkml:trace contextRef="#ctx0" brushRef="#br0" timeOffset="95515.9356">15963 7974 235 0,'-2'-2'39'16,"0"-1"62"-16,0 1-37 16,2-2 8-16,0-2 32 15,0 1-3-15,1 0-3 16,0-2 12-16,1 0-29 0,0-1-31 15,-2-1-11-15,5-2 11 16,-1-3-8-16,3-5-9 16,2-2 0-16,3-6 3 15,1-3-3-15,3-4 5 16,1-2 1-16,0-3-6 0,-1 0-9 16,1-1-3-16,1 1-4 15,2-1-1-15,0-1-1 16,-1 4-2-16,3-1-7 15,1 2-1-15,-3 2 1 16,1 0 4-16,-1 2 4 0,-1 3-4 16,-2 0-6-16,-2 4 0 15,-1 5-1-15,-3 4 1 16,-4 4-2-16,0 3 3 16,-3 5 0-16,-1 1 1 15,1 3-2-15,1 4-5 0,0 11-4 16,-1 6 2-16,0 8 2 15,-4 7 1-15,0 8 4 16,-1 3 0-16,-4 1-5 16,1 5 3-16,1-2 0 15,2 0-1-15,0-4 0 0,-1-2 0 16,3-3 0-16,-1-4-1 16,1-6 1-16,0-3-1 15,-1-6 0-15,1-2 1 16,0-5 0-16,0-5-1 15,2-1 1-15,2-7 1 0,0-3 1 16,2 0 5-16,0-6 11 16,0-4-1-16,3-5-1 15,-1-3 0-15,1-3-4 16,3-6-4-16,3-4-4 16,4-7 1-16,4-5-2 15,7-7-1-15,4-5 0 0,2-4-3 16,1-1-2-16,-1 1 2 15,-1 4 4-15,-5 2-1 16,-6 8-4-16,-2 5 0 16,-3 3 0-16,-3 9-3 0,-3 5-7 15,-5 6-16-15,-2 7-18 16,-1 7-35-16,-5 3-64 16,-2 11-116-16,-4 4-106 15,-1 3-453-15</inkml:trace>
  <inkml:trace contextRef="#ctx0" brushRef="#br0" timeOffset="96203.162">16925 7903 260 0,'-2'10'329'0,"3"-6"-192"16,0-3 2-16,0-1 25 15,5-9-30-15,0-5-26 16,1-6-19-16,4-4-28 15,1-9-11-15,3-3-13 16,0-5-7-16,3-7-8 0,0-7-6 16,1-5-4-16,4-2-5 15,-2 2-4-15,0 0 0 16,-2 9 1-16,-3 10-3 16,-2 11-2-16,-4 9-1 15,-5 6 3-15,-1 9-1 16,-2 6 4-16,0 4-9 0,-1 17-6 15,1 15 3-15,-4 15 4 16,-3 16 4-16,-1 6 0 16,-2 4 3-16,1-6-2 15,2-6 1-15,5-15 1 16,3-15-5-16,8-10 0 0,3-14 2 16,6-11 4-16,5-7 9 15,9-14 15-15,6-12 4 16,9-13-13-16,4-10-12 15,6-11-4-15,2-2 4 16,-2-3-5-16,-3 4-10 0,-5 11-24 16,-10 12-13-16,-8 14-28 15,-14 14-57-15,-14 16-69 16,-10 2-241-16</inkml:trace>
  <inkml:trace contextRef="#ctx0" brushRef="#br0" timeOffset="96849.5073">15159 8290 766 0,'20'-2'119'0,"16"-5"-121"15,20 0 91-15,27-3 66 16,22 0-67-16,22 0-17 15,19-2-15-15,15-1-33 16,8 0-2-16,2-3-1 16,5 1 6-16,-3 0-1 15,-5 1-4-15,-12 3-1 0,-14 0-7 16,-18 2 1-16,-28 2-9 16,-26 3-3-16,-32 1 0 15,-28 3 0-15,-28 0-9 16,-37 0 16-16,-33 4-8 15,-30 2-14-15,-31-1-13 0,-23 4 12 16,-14 4 13-16,-4 2 3 16,10 4-1-16,19 3-6 15,31 2 8-15,37-6 0 16,42-3-3-16,49-6 0 0,44-8-15 16,55-6 22-16,47-11 11 15,41-5 12-15,32-7 2 16,8-2 0-16,-8 5-17 15,-31 7 11-15,-43 6-9 16,-58 10-15-16,-65 5-6 16,-59 18-35-16,-65 9 40 0,-57 11-58 15,-48 7-147-15,-41 6-300 16</inkml:trace>
  <inkml:trace contextRef="#ctx0" brushRef="#br0" timeOffset="104104.2228">15000 14972 549 0,'-5'-6'65'0,"-1"-1"12"15,-1 3 27-15,-4 3-34 16,0-1-41-16,-5 2 17 15,-2 5-8-15,-2 3-3 16,-2 1-4-16,0 4-10 16,-3 4-8-16,2 2-9 0,-1 5-5 15,2 6 1-15,0 1 1 16,3 2-3-16,2 1 9 16,5-1 7-16,5-2 0 15,6-2 6-15,2-6-2 16,4-2-5-16,9-6-1 15,1-7 0-15,5-6 7 0,3-2 9 16,4-8 1-16,-1-9 2 16,3-4 1-16,1-6-3 15,-2-3-6-15,-3-2-1 16,-2-2-4-16,-7 1-5 16,-4 3 6-16,-2 7-7 0,-6 5-2 15,-4 8-4-15,1 8-4 16,-3 8-1-16,-3 11-6 15,-1 5 1-15,3 7 4 16,1 3-2-16,1 3 2 16,4-3 1-16,6-3 2 0,2-4 0 15,3-5 1-15,2-6 2 16,2-4 3-16,0-6 0 16,0-2 2-16,5-4-3 15,-1-3-1-15,3-7-6 0,-1-2-22 16,2-3-20-1,-2-4-14-15,-2-1-36 0,-2-1-46 16,-2 3-22-16,-4 4-43 16,-3 1 39-16,-3 5-6 15,-4 2 6-15,-1 4 36 16,-1 1 120-16,-2-1 34 0,2 2 98 16,-2 0 25-16,0 2 7 15,0-2-40-15,-1 4-3 16,0 6-38-16,1 4-39 15,-1 4-2-15,0 5 4 16,-2 2 1-16,2 3 1 0,0-2-7 16,2 1-4-16,0-3-13 15,1-3-2-15,4-4-2 16,3-5-3-16,4-5 4 16,2-2 5-16,1-4 4 15,4-5-1-15,0-7-5 0,4-3-7 16,0-6-2-16,-2-1-5 15,1-5 1-15,-1 3 3 16,-7 3 6-16,-2 4 2 16,-6 8-10-16,-2 5 3 15,-3 7-5-15,-3 7-5 0,-4 9 0 16,1 4 3-16,1 4 1 16,0 2 1-16,1 0-2 15,5-1 4-15,4-6 0 16,4-3-2-16,2-4 0 15,2-6 0-15,1-4-1 0,-1-2-16 16,2-4-37-16,-1-8-42 16,0-4-80-16,-2-8-128 15,0-7-259-15</inkml:trace>
  <inkml:trace contextRef="#ctx0" brushRef="#br0" timeOffset="104365.6859">16133 14612 714 0,'1'-4'61'0,"-3"10"50"16,-3 19-24-16,1 13-63 16,0 8 18-16,0 11 37 15,3 8-28-15,1 3-3 16,-1-2-3-16,3-8-24 15,0-2-8-15,0-6-6 0,0-10 4 16,0-7-4-16,-1-8-3 16,-1-5-2-16,0-7-13 15,0-6-34-15,0-5-34 16,-5-6-47-16,-5-10-102 16,-3-5-85-16,-5-4-148 0</inkml:trace>
  <inkml:trace contextRef="#ctx0" brushRef="#br0" timeOffset="104851.3024">15984 15165 643 0,'2'9'22'0,"6"0"32"16,6-1 65-16,6 1-23 0,3 0-25 15,3-2 1-15,3 0 0 16,1-4-4-16,-1-2-14 16,0-2 1-16,-1-5-9 15,-4-2-14-15,-5 1-9 0,-2 1-11 16,-6 2-7-16,-3 0 0 15,-3 4 6-15,-3-2-1 16,-1 3-4-16,-1 3-11 16,-1 4 5-16,0 0 4 15,0 5-2-15,2 1-1 16,0 3 0-16,0-1-1 16,4 0 1-16,1-3 3 0,2 0-4 15,1-4 6-15,1-3 8 16,0-1 1-16,3-2 7 15,0-1-6-15,-1-2-5 16,2 3 0-16,-2-3 0 0,0-3-9 16,0 3 1-16,-1-4-2 15,1-2 3-15,-2 0-1 16,-1-4 0-16,0-2 0 16,-4 0 0-16,-1-4 0 15,-3-1 0-15,-1-3-2 0,-4 2-3 16,-4 0 1-16,-4 3-1 15,-2 4-5-15,-3 5 0 16,-3 5 0-16,-1 2-20 16,-1 5-28-16,1 5-31 15,1 1-39-15,3-1-92 16,4-1-188-16</inkml:trace>
  <inkml:trace contextRef="#ctx0" brushRef="#br0" timeOffset="105815.4722">16913 15141 735 0,'5'-10'69'0,"2"4"25"0,1 5 28 15,-1 3-95-15,0 9-21 16,0 6 39-16,0 6-1 16,-1 2 7-16,-1 0-6 15,1-1-12-15,-4-2-9 16,1-5 1-16,-2-3-5 16,1-4-7-16,-3-3-7 0,1-4 1 15,-1 0-6-15,0-5 2 16,2-1 4-16,3-7-14 15,4-3-18-15,3-2 15 16,6 2 11-16,3-1 0 16,0 5 3-16,1 4 17 15,-3 5 5-15,-3 5-12 0,-4 7-11 16,-6 5-5-16,0-1 3 16,-3 1 2-16,-2-2-1 15,-3-4 2-15,-1-4 1 16,2-3-1-16,1-3-3 0,2-4 5 15,1-5-9-15,7-5-5 16,3-3 3-16,3-2 4 16,1 1 1-16,4-1 3 15,-1 4 10-15,1 6 3 16,-2 5-7-16,-4 2-12 0,-1 5 6 16,-4 6-1-16,-1 1 1 15,0 1-2-15,-1-1 1 16,-1-2-1-16,2-2 0 15,3-4 1-15,3-2-3 16,4-2-1-16,5-8-5 0,-1 2-3 16,0-2 4-16,-5 1 5 15,-2 3 2-15,-5 1 1 16,-5 2 3-16,-3 2-1 16,0 3-4-16,-2 4 3 15,-5 1-1-15,0 1 0 0,-3-1-2 16,4 2 2-16,-3-3-1 15,4-3 0-15,1-1 0 16,0-2 0-16,4 2-3 16,4-3-2-16,2 1 5 15,2 1-1-15,1 3 3 0,2 2 6 16,-1-1 0-16,3-2-3 16,2-3-2-16,3-4 1 15,0-2 0-15,2-10-2 16,1-2-4-16,1-4-19 15,-3-3-12-15,-1-2-1 0,0-4-8 16,-3-4-33-16,-1-3-56 16,-3-8-40-16,2-3-119 15,-4-2-231-15</inkml:trace>
  <inkml:trace contextRef="#ctx0" brushRef="#br0" timeOffset="106065.3715">17854 14737 707 0,'3'-23'170'0,"-3"5"-20"16,2 5-6-16,-4 5-28 15,2 7-64-15,0 6-38 16,-1 14-17-16,-1 13 3 16,0 10 8-16,3 13 9 15,1 8-11-15,0 5 0 0,3-2 17 16,3-3-10-16,1-4-12 16,0-9 0-16,-2-9 1 15,0-8 2-15,1-10-3 16,-3-8-10-16,-1-7-27 15,-1-6-12-15,-2-4-17 0,-1-10-61 16,-5-8-57-16,-9-5-27 16,-1-4-171-16</inkml:trace>
  <inkml:trace contextRef="#ctx0" brushRef="#br0" timeOffset="107948.9128">17819 15140 564 0,'14'1'138'15,"5"1"-43"-15,5-1 77 16,4 3-43-16,6 2-74 15,1-2-46-15,3 0 4 16,-1 0 18-16,-1 2 9 16,-5 1-7-16,-2 2 0 0,-6 5 2 15,-9 6-2-15,-5 1-13 16,-5 2-1-16,-3 0-11 16,0-4-4-16,-3-5-3 15,0-6 1-15,2-6 0 16,1-7-20-16,2-9-35 0,2-5-28 15,-1-4 9-15,1-7 0 16,2-3-7-16,-1-1-46 16,3 0 33-16,3 3 84 15,-2 9 47-15,-1 6-10 16,-1 9-33-16,0 5 0 0,-3 8 11 16,0 6 11-16,3-2-15 15,6 1-4-15,3-1-42 16,3-3-107-16,4 1-115 15,0-4 83-15,0-1 115 16,-4-2 112-16,-4-1 87 16,-3 3-6-16,-5-3 25 0,-3-1-39 15,-3 1-11-15,0 0-39 16,-2 1-33-16,1 0 8 16,-3 1-8-16,1 4 2 15,-4 3-6-15,0 2 10 0,-4 5-14 16,0 0-8-16,2 1-4 15,0 1 1-15,3-2-4 16,3-1 0-16,4-2 0 16,8-1-3-16,7-4 5 15,5-3 8-15,4-3 21 0,3-1 4 16,2-2-4-16,3-5-16 16,-3-1-9-16,0-1-9 15,-3-1 3-15,-6 1-2 16,-1 1-1-16,-6 2-2 15,-6 0-1-15,-5 3 5 16,-4 1-6-16,-1 0 5 0,-4-1-6 16,-2 4-3-16,-4 2 2 15,0 2-2-15,0 4 4 16,-1 1 0-16,2 0-1 16,2 3 2-16,1 0-8 15,2-2 2-15,2 1 8 0,2-5-5 16,4-1 5-16,4-2-1 15,5-5-1-15,4-1 8 16,3-4 0-16,-1-4-4 16,3-1 0-16,0 2 1 15,-3 2 15-15,-3 3-1 0,-3 1-10 16,-1 6-9-16,-3 3-2 16,-3 1 2-16,2-2 0 15,1 1 1-15,0-5 1 16,3-3 3-16,4-5 1 15,1-5-2-15,4-5-2 0,1-4 0 16,0-3-1-16,-1-4 0 16,-1-3 1-16,-1-3-1 15,1-5-1-15,1-5 0 16,-1-4-8-16,3-3-11 16,1 0 4-16,-1 0 3 0,2 3-4 15,-2 1 10-15,-2 5 5 16,-6 3 2-16,-3 4 2 15,-6 6-5-15,-6 6 4 16,0 6-3-16,-4 8 9 16,-5 7-5-16,-3 2-6 0,0 13-5 15,-4 9 4-15,1 8 0 16,-4 6 0-16,4 8 3 16,-2 7-1-16,3 4-1 15,2 0 2-15,3 1 0 16,3-3 1-16,4-5-1 0,2-5 1 15,6-6 1-15,3-8 0 16,4-5 2-16,2-6 0 16,2-5 4-16,4-6 2 15,2-5 12-15,2-3 8 16,1-3-1-16,1-9 1 16,-1-4 2-16,2-3-13 0,-1-4-3 15,-2-3-10-15,1-6-1 16,0-3-2-16,-1-5 0 15,-2-5-1-15,-3-5-2 16,-1-4 1-16,-6 2-6 16,-1 2-1-16,-2 4-6 0,-3 8 5 15,-3 6-1-15,-2 7 3 16,-2 5 1-16,0 9 2 16,-2 5-2-16,-5 5-2 15,-1 9-6-15,-3 8-2 16,-1 9 9-16,-2 7 1 0,2 7 4 15,1 5-2-15,1 3 1 16,0 2 3-16,5 1-1 16,0-5 0-16,4-1-1 15,0-7 2-15,3-5-1 16,7-7 2-16,2-7-4 0,5-7 3 16,2-5 2-16,5-4 1 15,1-4 2-15,0-1-2 16,-3-4-2-16,-2 4 2 15,-5 3 2-15,-4 2-7 16,-7 5-3-16,-1 6 2 0,-4 1 1 16,0 1 0-16,-6 0 2 15,4-3 0-15,0-3 1 16,4-5-3-16,2-2 1 16,4-2 1-16,6-1 2 15,1-3-1-15,4 0 0 0,-1 4-1 16,-1 2-3-16,-4 5-2 15,-2 7 0-15,-3 7 2 16,-3 4-2-16,-1 0 1 16,0 3 1-16,-3-2 0 15,-2-2 3-15,0-4 0 0,-3-3 1 16,0-1-2-16,-1-1 2 16,-2-1-3-16,-4 1-2 15,-4 2-10-15,-4 2 5 16,-4 5 5-16,-4 2 2 15,-2 2 2-15,-1 0-2 16,2-2 4-16,3-2 3 0,1-5 0 16,4-5-4-16,3-3 1 15,4-5-2-15,1-5 2 16,4-2 2-16,4-4 7 16,4-8 0-16,3-7-3 0,8-8 1 15,13-5 0-15,12-9-9 16,18-6-1-16,17-5-1 15,15 0 2-15,8 2-2 16,1 7 2-16,-4 9 0 16,-10 10-38-16,-13 5-155 15,-15 9-183-15,-16 1-523 0</inkml:trace>
  <inkml:trace contextRef="#ctx0" brushRef="#br0" timeOffset="112134.2526">12736 12197 272 0,'3'0'372'15,"-4"-1"-348"-15,-2-4 27 0,-5 3 49 16,-1-3-37-16,-4 2-9 15,-3-1-10-15,-3 1-18 16,-7 2-1-16,-4 1-8 16,-8 4-1-16,-3 3-6 15,-3 6-6-15,-4 6-5 0,3 2 2 16,1 4 0-16,5 3-1 16,6 0 4-16,7 1 0 15,10-1-1-15,9-2-2 16,10 0-3-16,17-5-1 15,10 0 8-15,11-4 4 0,3-4 4 16,1-2 4-16,-6-2-8 16,-9 0-6-16,-11-1-2 15,-15 2-1-15,-10 2 2 16,-17 1 9-16,-10 3-3 16,-8 3-3-16,-4-1 0 0,5 1 6 15,7-2-5-15,12-2-5 16,13-3-3-16,9-1-9 15,18 0 7-15,8 1 4 16,6 2 3-16,3 6 15 16,0 3-5-16,-1 7-7 0,-6 3-1 15,-6 5 0-15,-10 4-3 16,-7 5 0-16,-6 3 1 16,-16 6 2-16,-10 3-3 15,-10 3 2-15,-13 2 12 16,-8 4 4-16,-11 3-7 0,-4 3 0 15,0 1 5-15,2 3 0 16,7-1-3-16,11-5 3 16,10-5-7-16,15-10-9 15,11-8-4-15,12-7 1 16,6-13-2-16,14-6 5 16,9-6 9-16,11-6 13 0,13-4-6 15,14-6-13-15,18-4-6 16,15-10-60-16,12-4-147 15,5-6-400-15</inkml:trace>
  <inkml:trace contextRef="#ctx0" brushRef="#br0" timeOffset="148825.5191">16052 9200 195 0,'-2'0'426'16,"4"0"-292"-16,8-1-44 0,8-1 22 16,9 1-11-16,9-1-5 15,8 1-3-15,3-2-25 16,0 1-14-16,-2 2-30 15,-9 0-20-15,-6 0-7 16,-9 5-30-16,-8 1-44 0,-4 2-45 16,-9 2-72-16,0-3-129 15</inkml:trace>
  <inkml:trace contextRef="#ctx0" brushRef="#br0" timeOffset="149004.1708">16104 9372 826 0,'-2'7'84'15,"2"-2"-13"-15,8 0 33 16,12-1-7-16,6-4-8 0,8 0-29 16,7 0-39-16,5-3-19 15,1-3-84-15,0 1-98 16,-2-2-100-16,-1 0-12 15,-4-1-192-15</inkml:trace>
  <inkml:trace contextRef="#ctx0" brushRef="#br0" timeOffset="152964.5023">16986 9000 649 0,'-6'-10'37'15,"3"0"26"-15,1-1 12 16,2 2 4-16,3 0-37 16,-2 4-1-16,0 2-5 0,-1-1 7 15,-1 4 6-15,0 4-12 16,-2 7-26-16,3 9-7 15,0 6 7-15,3 6 4 16,-1 4-5-16,6 0-3 16,0 3 0-16,2-6 1 0,1 0-2 15,-3-5-4-15,1-5 0 16,1-1-1-16,-4-5 0 16,2-3 1-16,1-3 8 15,2-6 9-15,1-4-1 16,5-2 10-16,1-10 8 0,4-6-14 15,0-1-13-15,-2-2-5 16,-1 3-2-16,-4 8 1 16,-1 9-6-16,-6 6-3 15,-2 18 9-15,-1 3 5 16,0 7-3-16,0 0-3 16,0-7 0-16,2-4-1 0,3-11 0 15,3-6-1-15,5-6 4 16,3-11 5-16,4-9 8 15,4-10-3-15,2-7-8 16,-1-4-2-16,0-3 6 0,-3-2-3 16,-3 3-5-16,-3 3-31 15,-1 6-31-15,-4 4-45 16,-1 6-46-16,-2 2-117 16,0 7-190-16</inkml:trace>
  <inkml:trace contextRef="#ctx0" brushRef="#br0" timeOffset="153707.5436">18100 8905 407 0,'-2'-12'58'0,"1"1"74"0,0 1-4 16,-1 6-11-16,4 4-20 15,-2 1-34-15,4 17-55 16,1 7 23-16,1 12 25 16,4 8-18-16,1 5-2 0,3 2 10 15,5-2 0-15,4-3-6 16,4-5-7-16,-1-3-8 16,3-6-4-16,-2-2-9 15,-3-2-7-15,-3-3-3 16,-7-2-2-16,-1-4 0 15,-4-3-1-15,-5-3-9 0,0-6-16 16,-3-2-35-16,0-6-81 16,-1-1-72-16,-4-9-35 15,0-4-249-15</inkml:trace>
  <inkml:trace contextRef="#ctx0" brushRef="#br0" timeOffset="153932.0148">18541 8930 725 0,'0'-8'69'0,"-5"8"10"0,-9 7-9 16,-10 13-6-16,-5 9-22 16,-8 10 26-16,-10 5 2 15,-5 5-6-15,-4 3-21 0,-2-1-14 16,4-3-13-1,4-4-15-15,9-3-3 0,9-5-40 16,7-3-28-16,8-7-54 16,5-4-79-16,6-9-168 15</inkml:trace>
  <inkml:trace contextRef="#ctx0" brushRef="#br0" timeOffset="154281.4788">17794 9207 799 0,'5'-8'167'0,"1"-2"-56"0,0 0 0 16,1-1-18-16,-2 0-36 16,-2 3-19-16,-1 2-6 15,-2 1 3-15,2 4-9 16,-3 1-19-16,0 1-13 15,2 7-14-15,1 2-43 16,-1 2-65-16,-3 0-94 0,-2 1-279 16</inkml:trace>
  <inkml:trace contextRef="#ctx0" brushRef="#br0" timeOffset="159619.1967">15166 8868 809 0,'5'0'22'0,"1"0"-5"16,3 14 46-16,5 10 13 0,1 9-22 16,4 10-10-16,2 7-5 15,1 3 14-15,1 2 8 16,0-1-11-16,-4-2-13 15,0-3-11-15,-2-1-5 16,-3-3-9-16,-3-1-8 16,0-2-2-16,-2-4-1 0,0-1 0 15,-2-6-1-15,2-4-2 16,-2-6-5-16,-1-4-15 16,-2-6-11-16,-2-5-24 15,0-2-39-15,-2-3-32 0,-4-5-47 16,-2-6-246-16</inkml:trace>
  <inkml:trace contextRef="#ctx0" brushRef="#br0" timeOffset="159952.4094">15579 8946 557 0,'-16'0'231'0,"-4"14"-174"16,-8 11-3-16,-2 10 61 15,-3 11-59-15,-4 6-20 16,-4 6 9-16,-1 4-1 16,-1-1-17-16,-1-4-10 15,2-1 0-15,-1-7-1 0,5-3-10 16,1-4-3-16,4-6-4 15,4-4-26-15,6-9-38 16,6-3-36-16,3-11-23 16,7-9-89-16,5-4-113 15</inkml:trace>
  <inkml:trace contextRef="#ctx0" brushRef="#br0" timeOffset="160669.5687">15111 8754 146 0,'-1'-3'271'0,"0"3"-206"16,0-1 52-16,1 1-6 15,-1 0-31-15,0 0-11 16,1-3-1-16,-2-1 3 15,2-4-12-15,6-1-31 16,4-7-13-16,2-4 0 0,5-3 4 16,2-2-3-16,-1-1-5 15,2 3-6-15,-6 2 2 16,2 4-4-16,-4 4-3 16,-2 4 2-16,-2 2 1 15,-1 6-1-15,1 1 0 0,2 1 7 16,-1 8 5-16,1 5 6 15,3 5 3-15,-1 3 7 16,3 6 2-16,-1 0 0 16,2 0-13-16,0-1-7 15,0-2-6-15,0-4-3 16,-1-3-1-16,0-3 0 0,-2-4 1 16,-1-3-1-16,0-2 0 15,-1-1-1-15,-2-2 0 16,-1 2-1-16,0-2-30 15,0-3-74-15,-2 0-82 16,-3 0-155-16</inkml:trace>
  <inkml:trace contextRef="#ctx0" brushRef="#br0" timeOffset="163136.012">17465 10587 674 0,'5'6'38'16,"0"-2"5"-16,-3 0 8 15,0-4 68-15,-2 2-4 16,0 0-31-16,0-4-18 16,-7 0-20-16,0-5-3 0,-1-3-3 15,-2-4-6-15,-1-5-5 16,0-7-11-16,1-7-7 16,-1-5-4-16,0-9-1 15,2-7-1-15,-2-6 1 16,0-8 0-16,1 0-5 0,-2 1 2 15,4 5-4-15,-5 8 2 16,5 12 1-16,2 10 4 16,1 11 3-16,-1 8-8 15,4 5 1-15,0 7-2 0,2 3-2 16,1 4-52-16,4 7-56 16,4 5-46-16,-1 1-47 15,-2 3-97-15,0-3-179 16</inkml:trace>
  <inkml:trace contextRef="#ctx0" brushRef="#br0" timeOffset="165097.2223">17243 9974 323 0,'-3'-6'117'15,"0"1"-62"-15,1 4 47 16,1-2 0-16,0 1-27 15,1 2 1-15,0 0 12 16,-1-1-12-16,0 2-24 16,-2-1-13-16,-1 6-21 15,-1 5-8-15,1 2 2 0,-2 1 5 16,-2 6 6-16,0 3 7 16,1-2 0-16,-2 1-4 15,2-3-2-15,-1-1-3 16,3-5-9-16,0 0-7 15,1-4-4-15,1 1 0 0,0-5-1 16,2 0 2-16,1-2-2 16,-1 1-1-16,3-3 0 15,-2-2-1-15,5-3-6 16,-1 4-38-16,1-4-90 16,-2 1-75-16,0-1-145 0</inkml:trace>
  <inkml:trace contextRef="#ctx0" brushRef="#br0" timeOffset="169714.0539">20526 7411 732 0,'-2'8'-11'15,"-6"2"14"-15,2 8 3 0,2 7 43 16,3 6-8-16,-1 7-18 15,3 5 16-15,2 5 5 16,4 8 2-16,0 3-10 16,1 4-12-16,-2 2-8 15,-1 3-7-15,-2-4-2 16,-1 3-7-16,0-2 3 0,-1 2-2 16,-2 1 2-16,-1-2-3 15,-3 4 1-15,-2-1 0 16,0-1 1-16,-1-1-4 15,1-6 2-15,1-4 2 16,0-5-1-16,2-5 0 0,0-3-3 16,2-6 2-16,1 0 0 15,0-1 3-15,-1 0 0 16,3-2 9-16,0-2-3 16,0-1-6-16,1-4-2 15,-1-2 5-15,5-8 2 0,2-2-6 16,1-5-1-16,3-3 3 15,1-2-2-15,0-1 7 16,1-2 4-16,-1 0 0 16,1-1-2-16,-3 1-7 15,3 0 2-15,-2-1 0 16,1 2 5-16,2 0 0 0,3-3 1 16,2-1-5-16,4 0-1 15,3 0-2-15,2-5 0 16,4 0-1-16,-1 1-2 15,1 1-1-15,-1 1 1 0,1 0-2 16,2 2 3-16,0 0-1 16,4 0 0-16,2 0 0 15,3 0 0-15,2 0-1 16,2 0 3-16,2 0 0 16,3 0-1-16,1 0 0 0,3 0 0 15,2 0 0-15,1 0 2 16,1 0 3-16,3 0-1 15,2 0 0-15,3 0-2 16,1 0-2-16,2 0-1 16,3-1 0-16,3-1 0 0,0 1 1 15,0 0 5-15,0 1 0 16,0 0-2-16,1 0-1 16,-1 0-1-16,2 0-2 15,3 1 1-15,-1 0-1 16,4-1 0-16,-1 0 1 15,3 0-1-15,1-2 0 0,2-2-1 16,-4 3 1-16,3-1 1 16,-1 1-2-16,1 1 1 15,-5 0 0-15,-3 0 0 16,-4 0 0-16,-1 3-1 16,-4-2 0-16,-4 1 1 0,-2-1 0 15,-1 0 0-15,-5-1 0 16,-6 1 1-16,-4-1 1 15,-4 1-2-15,-7 2 0 16,-4 1-1-16,-3-1 1 16,-6 1 0-16,-4 1 2 15,-2-1 4-15,-4-3-1 0,-4 1 0 16,-2-1-2-16,-6 0-2 16,1 1-1-16,-3-2 1 15,-2 0 0-15,0 0 5 16,-2 0 2-16,-1 0 3 0,-2 0-2 15,0-3 0-15,2 0 2 16,-1 2-2-16,-1-3-2 16,2 0-3-16,-3 2-3 15,5-1 0-15,-1 0-2 16,0 2 0-16,0-2 0 0,1 2 0 16,0-1-1-16,-1 1 1 15,1 0 1-15,-1-1-1 16,-1 0 0-16,2 1 1 15,0-2 0-15,0 0-2 16,0 0 2-16,-2-1-1 16,2-1 1-16,0-1-2 0,0-1 1 15,0 0 1-15,2-3-1 16,-2 0 1-16,0-3-2 16,0 0 2-16,0-2-1 15,0-2 0-15,-2-3 0 0,2-1 0 16,-2-2 1-16,2 0-1 15,-2-3 0-15,2-1 0 16,-1-1 1-16,1-3-1 16,0 1-1-16,-1-5 2 15,0 0-2-15,1-2 1 0,-1-1 0 16,0-2 0-16,0-1 1 16,-1-3-2-16,-1 1 2 15,3 0-1-15,-3 0-1 16,1 0 0-16,-1 1 1 15,1-2 2-15,0-1-2 16,0 0-1-16,2-3 1 0,-2 2 0 16,2-2 0-16,-2 2 1 15,0-2-2-15,-1 1 2 16,-3-1-2-16,4 0 2 16,-2 2-2-16,2 0 1 15,0 3 1-15,0 0-2 0,2 1 1 16,-2-1 0-16,0 2 0 15,2 0-1-15,-1-2 0 16,-2 3-2-16,3 3 0 16,-1 2 3-16,-3 3-1 15,0 1 0-15,1 2 2 0,-4 3-1 16,2 2-6-16,-5 1 3 16,2 3 1-16,-5 3-10 15,-2 3 7-15,-3 3 3 16,1-1 0-16,0 3 1 15,-5 0 0-15,4 2 1 0,-4 1-1 16,1 2 2-16,-2 0-4 16,-2 2-3-16,-2 2-4 15,-2 0-1-15,-4 0 3 16,-3 3 2-16,-3 1 4 16,1 2 1-16,-3-3 1 0,0 1 1 15,-2-1-1-15,3 0 0 16,-5-2 0-16,1 4-1 15,-4-3 1-15,0 2 0 16,-6 2-1-16,0-4 3 16,-1 2-2-16,-1 0-1 0,-2 2 2 15,-2-3-1-15,-1 3 0 16,0-2-2-16,-1 1-3 16,1 1 2-16,-3 1 0 15,1-3 3-15,-2 2-1 16,-1-3 1-16,-2 2 0 0,3-3 0 15,-1 1 1-15,2-3-1 16,2 0 1-16,1 0-1 16,3 0 0-16,-1 0 0 15,0-3-1-15,1 1 6 16,2 0-10-16,-3 0 5 16,0 1 1-16,1-1-2 0,0 1 2 15,0 1-2-15,1-5 2 16,1 3-1-16,2-2 1 15,3-1-2-15,0 0 1 16,2-1 0-16,-1 2 0 0,2-2-1 16,-2 2 1-16,-2-2 0 15,4 2 1-15,-2 0 0 16,3 3-1-16,-2 0 0 16,1-2 0-16,2 2 0 15,-1-1 0-15,4 1 0 16,2 0 0-16,1-1 0 0,3 0 1 15,2 0-2-15,2 1 0 16,0 1 2-16,1 0-1 16,2 0-1-16,2 0 1 15,1 0 1-15,6 0 0 16,1 0-1-16,2 0 0 0,5 1 1 16,1 0-1-16,4 0 0 15,2 1 1-15,1-2 0 16,3 0 0-16,0 0 2 15,2 0 1-15,-2 0-2 16,1 0-2-16,-2 0 0 0,3 0 0 16,-1 0-1-16,0 0 1 15,1 0 1-15,-2 3-1 16,1-2 0-16,0 1-1 16,-4 2 1-16,0-2 0 15,-3 3 0-15,0 1 1 0,-2-3-1 16,-1 0 2-16,-2-1-2 15,4 0 1-15,-3 1-2 16,-2-2 3-16,1 1-3 16,0-1 0-16,1 2 1 15,0-3 0-15,-1 0 1 16,1 0 2-16,-1 0-4 0,2 0 1 16,0 0 0-16,1 0 3 15,2 0-5-15,5 0 3 16,2 0-3-16,5 3-8 15,7-1-12-15,7 1-3 16,4 3-20-16,5-1-25 0,-1 1-33 16,0 1-93-16,-6-2-179 15</inkml:trace>
  <inkml:trace contextRef="#ctx0" brushRef="#br0" timeOffset="171381.046">21448 7699 369 0,'-6'-4'34'0,"4"-1"-12"16,-2 3 49-16,2 0 7 0,-3 1-32 16,2-1 4-16,-1 2-14 15,-3 0-15-15,2 7-1 16,-1 3 7-16,-1 3-10 15,2 6-5-15,0 5-1 16,2 1 1-16,2 4 0 16,1-1 11-16,4 2 13 0,5-4 9 15,3-4 10-15,5-5-13 16,2-3-4-16,6-8-12 16,4-6 5-16,2-3-3 15,2-9-6-15,-1-7-5 16,0-1 2-16,-3-7-3 0,-5-1 4 15,-3 2-5-15,-7-4-4 16,-2 2 5-16,-9 0-4 16,-3 2-5-16,-3-1-4 15,-12 4-2-15,-1 3 0 16,-5 8-1-16,-5 4 1 0,-1 8-2 16,-1 6-9-16,0 8-47 15,1 6-24-15,6 3-35 16,1 1-31-16,6 0-31 15,2-2-138-15</inkml:trace>
  <inkml:trace contextRef="#ctx0" brushRef="#br0" timeOffset="171713.818">21453 7818 574 0,'-6'-5'64'0,"-2"2"16"16,-4 3 10-16,-3 1-8 16,-2 13-47-16,-9 7-20 15,-5 7 16-15,-6 7-3 16,-7 5-10-16,0 2-1 0,-2-2 2 15,6-3 1 1,5-4-13-16,9-8-7 0,10-6 1 16,7-4-7-16,9-5-55 15,9-4-51-15,9-6-22 16,9 0-32-16,7-10-108 16</inkml:trace>
  <inkml:trace contextRef="#ctx0" brushRef="#br0" timeOffset="172030.4883">21635 7857 479 0,'6'-11'15'16,"-4"1"24"-16,0 5 62 16,1 2 13-16,-1 3-22 15,4 10-62-15,2 7 16 16,4 6 36-16,2 8-21 0,5 5 6 15,3 1-2-15,2 0-18 16,-1-2-8-16,1-3-16 16,-2-4-11-16,-4-4-4 15,-2-3-1-15,-3-1-6 16,-1-5 0-16,0 0-1 16,-2-3-4-16,-1-3-44 0,0-2-52 15,-1-3-32-15,-3-1-48 16,-5 0-17-16,0-1-77 15</inkml:trace>
  <inkml:trace contextRef="#ctx0" brushRef="#br0" timeOffset="172480.8396">21578 8150 646 0,'1'22'23'0,"-1"6"-17"16,-2 10 37-16,1 6 32 15,-1 3-14-15,-3 3 19 16,1 0 0-16,2-1-28 0,-3-3-18 15,-1-2-17-15,3-5-7 16,-3-3-3-16,1-5-6 16,3-5 0-16,1-5 0 15,-1-4-3-15,2-4-35 0,2-1-36 16,-1-5-57-16,0-3-63 16,-1-2-103-16</inkml:trace>
  <inkml:trace contextRef="#ctx0" brushRef="#br0" timeOffset="177731.5207">21421 9112 547 0,'-1'-11'55'15,"1"2"8"-15,-5 1 8 16,5 2 34-16,-1 2-15 15,-1 2-29-15,0 2-22 16,2 7-21-16,-1 7-9 16,0 9-3-16,2 4 11 15,0 9-1-15,-1 2 3 0,4 1 14 16,-3 1 4-16,4-1-2 16,-3-2-10-16,-1-2-13 15,0-4-10-15,0-1 4 16,1-5-3-16,-3-1-4 15,0-6 5-15,-1-2-5 0,1-5 4 16,-1-4-6-16,0-2-1 16,2-4-19-16,0 0-9 15,0-3-24-15,3-5-35 16,-1-3-50-16,3-7-27 16,1-5-53-16,1-8-125 0</inkml:trace>
  <inkml:trace contextRef="#ctx0" brushRef="#br0" timeOffset="178031.2066">21529 9155 689 0,'1'-13'72'15,"-4"2"-22"-15,1 4 42 16,2 1 17-16,0 3-45 16,0 3-15-16,2 3-23 15,0 10-23-15,-1 5 14 16,1 7 12-16,0 5-5 0,0 4-1 15,-1 4 3-15,0 1-5 16,-1 0-2-16,0-3-7 16,-1-1-8-16,1-3-2 15,0-2 2-15,1-5-1 16,2-2 0-16,-3-2-2 0,3-3-1 16,2-4 0-16,-2-1-4 15,2-2-27-15,-2-4-13 16,1-1-21-16,-3-3-22 15,1-2-21-15,-2 0-65 16,-5-2-33-16,-5-3-319 16</inkml:trace>
  <inkml:trace contextRef="#ctx0" brushRef="#br0" timeOffset="178384.2487">21343 9601 572 0,'0'18'87'0,"1"4"-41"15,5 5 56-15,3 1 1 0,2 1-31 16,3 3-10-16,1-5-11 16,0 1-8-16,0-3-10 15,-3-3-10-15,1-5-2 16,-2-2-1-16,-2-5 1 15,0-5-1-15,3-5 4 0,2-7 3 16,0-10-3-16,4-9-13 16,3-8-4-16,0-4 6 15,1-2 11-15,-2 3-1 16,-2 5-7-16,-4 8-12 16,-3 8-4-16,-3 7-16 15,-3 8-40-15,-3 1-61 0,0 3-92 16,-2 3-141-16</inkml:trace>
  <inkml:trace contextRef="#ctx0" brushRef="#br0" timeOffset="178884.5237">21299 10338 595 0,'-2'-7'73'0,"1"1"4"16,0 2 33-16,1 3 25 16,3 3-61-16,2 4-46 0,6 9 4 15,1 7 15-15,3 2-10 16,1 6 2-16,-1-2-2 16,2 1-8-16,-2 1 4 15,1-4-11-15,-2-1-6 16,1-2-6-16,1-2-3 15,-1-1-5-15,-2-2-2 0,0 0 2 16,-1-3-3-16,-3 0 1 16,1-1 0-16,-3-2-11 15,1-3-23-15,-2-3-28 16,-2-2-29-16,-1-3-40 16,4-3-51-16,-4-7-42 0,0-3-84 15</inkml:trace>
  <inkml:trace contextRef="#ctx0" brushRef="#br0" timeOffset="179247.2213">21626 10369 332 0,'-1'-2'62'16,"-1"-2"-21"-16,0 0 3 15,2-2 15-15,0 2 3 16,0-2 12-16,0 1 18 16,-1 4 8-16,-1 0-10 15,1 1-40-15,-4 3-22 0,-4 7 6 16,-2-1 19-16,-3 5 10 16,-4 3-16-16,-4 1-20 15,1 4-14-15,-5 0-1 16,-1 5 1-16,-4 1-7 15,-1 3-4-15,-1 1 0 16,0 2-1-16,1 0 1 0,4-3 8 16,2-2-9-16,6-4-1 15,6-4-1-15,6-7-45 16,4-3-83-16,3-4-109 16,2-4-249-16</inkml:trace>
  <inkml:trace contextRef="#ctx0" brushRef="#br0" timeOffset="185186.3635">19428 7410 480 0,'-6'1'12'0,"1"-1"50"15,3 0 41-15,-1 0-44 16,2 0-2-16,0 0 14 0,-2 0-23 15,1 0-16-15,-1 0 20 16,-1 0-15-16,-1 0-13 16,2 0-17-16,1 0-2 15,0 0-2-15,1 0-1 16,0 0-2-16,-1 0-3 16,5 0 1-16,-1 0-2 0,4 0 12 15,2-2 6-15,6-1 5 16,0-1-7-16,5 1-4 15,1 3-4-15,2 0 0 16,-1 0 1-16,-1 3 1 16,-3 4 0-16,-4 2-1 0,-3 2-4 15,-5 2 3-15,-3-2 2 16,-2 2 0-16,-2-3 1 16,-3 0-2-16,0-3 3 15,1-1-4-15,3 1-6 0,1-2-23 16,2 1 5-16,6 5 16 15,-1 1 3-15,2 5 2 16,-1 0 6-16,0 3-1 16,-7 0 4-16,-1-2 15 15,-4 3 15-15,-7-6 9 0,-1-1-6 16,-4-1-10-16,-1-5-15 16,-1-4-12-16,-1 0-2 15,0-4 0-15,1 0-7 16,3 0-39-16,0-2-43 15,2-1-31-15,3-3-82 16,0-1-199-16</inkml:trace>
  <inkml:trace contextRef="#ctx0" brushRef="#br0" timeOffset="185361.9493">19726 7458 844 0,'16'0'99'15,"2"-5"29"-15,3-1-71 0,0-1-48 16,-1 0-5-16,-1 2-4 16,-3-1-11-16,-5 3-22 15,-5 0-39-15,-5 0-102 16,-2-3-129-16</inkml:trace>
  <inkml:trace contextRef="#ctx0" brushRef="#br0" timeOffset="185781.3497">19895 7308 680 0,'11'17'185'0,"-1"5"-21"15,0 7-17-15,0 6-61 16,1 3-58-16,-6 3-24 16,-2 1 0-16,0-3-2 15,-3-6 0-15,2-6 2 0,-2-5-2 16,0-6-3-16,1-7 4 16,0-5-8-16,1-4 1 15,5 0 5-15,2-7 3 16,2-8-1-16,5-4-1 0,3-7-1 15,4-5-1-15,4-6 1 16,-1-4 0-16,1-2 0 16,-4-1-1-16,-5 6 4 15,-7 3-3-15,-5 7 6 16,-5 7 6-16,-8 7 25 16,-6 5-13-16,-6 2-17 0,-2 7-3 15,-4 2-4-15,-4 12-13 16,-2 3-128-16,-5 7-188 15,0 1-510-15</inkml:trace>
  <inkml:trace contextRef="#ctx0" brushRef="#br0" timeOffset="195965.44">24990 5595 327 0,'0'-9'27'16,"-1"1"22"-16,1 0-25 16,1-2-14-16,-1 3-10 15,0-3 1-15,2 3 0 16,-2 0 0-16,0 1-1 0,-2-1 2 15,-1 4 4-15,1-1 7 16,-1 2 20-16,1 1-21 16,0-1-15-16,4 1 11 15,0 1 10-15,0-3 18 16,-1 2 11-16,0 1 2 0,-1 0 6 16,0 10 2-16,-1 0 3 15,0 7-21-15,-5 3-16 16,1 2-7-16,2 0 0 15,0-1 0-15,3-4 0 16,2-3-12-16,3-5-5 16,5-5 14-16,4-4 9 0,0 0-6 15,3-6-8-15,-1-5-4 16,2-6-88-16,-3 0-78 16,-5-6-38-16,-2-1-54 15</inkml:trace>
  <inkml:trace contextRef="#ctx0" brushRef="#br0" timeOffset="196098.0663">25103 5473 429 0,'-2'-1'152'16,"0"1"4"-16,1 8-80 16,-2 8 20-16,-2 8 21 15,1 7-33-15,-2 8-21 0,0 5-33 16,1 3-19-16,-1 1-10 16,2-3-121-16,-1-2-229 15</inkml:trace>
  <inkml:trace contextRef="#ctx0" brushRef="#br0" timeOffset="199604.0865">22107 10511 442 0,'1'-5'139'0,"1"0"-65"15,-2-2 35-15,2 1 17 16,-1 2-32-16,-1 1-39 16,0 0-7-16,-1 1-22 0,-1 2-22 15,0 5-20-15,-2 1 23 16,1 2 4-16,0 0 1 15,1 1 7-15,1-3 0 16,-2-2-6-16,6-1-10 16,-3-3 3-16,4 0 13 0,-1-3 4 15,5-4-7-15,-3-3 4 16,3-1-1-16,-3 1 4 16,-2 4 6-16,-1 2-4 15,-2 2 5-15,-2 4-15 16,-3 0-8-16,0 3-4 0,-1-2-1 15,5 1 4-15,-1-1-4 16,2-1-12-16,0-3 0 16,3-2 11-16,-1 2 9 15,2 0-8-15,-4 1 1 16,1 1-19-16,-2 1-32 0,-1 4-23 16,0-1-30-16,2 2-48 15,2-2-124-15,1-3-147 16</inkml:trace>
  <inkml:trace contextRef="#ctx0" brushRef="#br0" timeOffset="200518.3362">22404 10351 393 0,'-1'-2'128'0,"-2"-4"-68"15,2 5 21-15,0-1 15 16,0 0-26-16,1 4-25 15,0 4-20-15,1 4-4 16,0 6 31-16,0 5-1 0,2 5-3 16,0 2-3-1,3 6 5-15,-2 0 1 0,-1 0-17 16,4-2-7-16,-2-4-6 16,2-4-4-16,-2-4-5 15,2-5-4-15,-2-7-2 16,-1-1 8-16,5-3-2 0,-4-1 3 15,3-5 11-15,-1-5 5 16,3-6-5-16,2-5-9 16,3-6-6-16,2-7-1 15,5-5-2-15,4-1-6 16,-1-1-1-16,-2 5-1 0,-3 7-3 16,-3 5-2-16,-6 7-5 15,-6 5-7-15,-3 4-30 16,-2 3-53-16,0-1-82 15,-2 1-144-15,-8-1-312 16</inkml:trace>
  <inkml:trace contextRef="#ctx0" brushRef="#br0" timeOffset="200907.8173">22377 10149 462 0,'-6'-3'121'0,"0"0"-9"0,3 3 13 16,1-3-1-16,5 2-27 15,8-1-38-15,4 0-22 16,9-1 29-16,4 0-4 16,2-1-30-16,1 1-13 15,-2 0-8-15,-2 1-7 0,-6 0-2 16,-3 2-1-16,-5-2-6 15,-3 1-25-15,-5-1-39 16,-3-2-81-16,-4-2-93 16,-1-4-153-16</inkml:trace>
  <inkml:trace contextRef="#ctx0" brushRef="#br0" timeOffset="201135.7756">22613 10037 225 0,'18'6'432'0,"5"0"-364"0,2 1 71 16,3 2-30-16,1 5-51 16,-4 1-33-16,-4 1-3 15,-7 3-16-15,-7-1 5 16,-6 1 14-16,-5 1 10 16,-8 0 6-16,-6-1 4 0,-4 1-17 15,-5-1-17-15,4-2-8 16,0-2-9-16,2-4-85 15,4-2-112-15,4-4-157 16</inkml:trace>
  <inkml:trace contextRef="#ctx0" brushRef="#br0" timeOffset="212498.7938">23110 10390 633 0,'-9'-3'47'0,"0"3"-22"16,1 0 51-16,5-1-3 15,0-2-22-15,6 5-5 16,0-1-38-16,7 0 8 15,6-1 29-15,3 4 6 16,6-1 1-16,2 0-2 0,2 0 1 16,0 0-13-16,0 1-14 15,-5-1-14-15,-5 3-5 16,-1 0-3-16,-8 3-4 16,-5 0-30-16,-3 2-38 15,-6 0-51-15,-1-2-113 0,-11-2-130 16</inkml:trace>
  <inkml:trace contextRef="#ctx0" brushRef="#br0" timeOffset="212646.3523">23181 10545 672 0,'9'-2'108'0,"5"2"22"16,5-2 27-16,4 1-37 15,2 2-26-15,2 1-38 16,4-2-37-16,0 7-17 15,0-1-41-15,-1 0-114 16,-5-4-126-16,-4-1-236 0</inkml:trace>
  <inkml:trace contextRef="#ctx0" brushRef="#br0" timeOffset="212998.5146">23867 10219 938 0,'11'6'64'0,"-2"4"-75"0,-2 6 21 16,4 4 68-16,3 4-13 16,-1 5-27-16,1 0 2 15,3 5-7-15,1 3-4 16,0 1-6-16,2 1 2 15,0-2-11-15,-2 0-7 0,2-3-3 16,-3-5 0-16,0-2-1 16,-4-5 0-16,-1-6 1 15,-2-1 3-15,-5-5-1 16,2-4-3-16,-3 0-5 16,-1-3-43-16,1-2-47 0,1-3-50 15,-4-8-58-15,1-1-125 16</inkml:trace>
  <inkml:trace contextRef="#ctx0" brushRef="#br0" timeOffset="213298.6262">24136 10342 840 0,'-4'-2'129'0,"-6"4"-88"0,1 6 32 16,-1 7 24-16,-5 5-33 16,-4 7-31-16,-1 5-1 15,-4 6-2-15,-3 1-2 16,-1 2-4-16,1-2-11 0,-2-3-9 16,2-3-3-16,3-3 0 15,4-5-13-15,4-3-11 16,4-5-15-16,3-5-33 15,5-3-33-15,2-2-35 16,0-6-118-16,2 1-92 0</inkml:trace>
  <inkml:trace contextRef="#ctx0" brushRef="#br0" timeOffset="214668.5259">24109 10326 254 0,'4'-1'241'16,"0"-4"-162"-16,-1-1 23 15,4-4 3-15,-1 2-52 0,-1 0-40 16,1 2-8-16,-4 3-6 16,-2 2-135-16,-2-1-303 15</inkml:trace>
  <inkml:trace contextRef="#ctx0" brushRef="#br0" timeOffset="215081.4719">23923 10149 659 0,'-4'-5'44'0,"4"-2"-19"16,0-4 47-16,4-5-10 16,3-2-44-16,6-7-3 15,0-2 15-15,1-2 10 16,1-1 13-16,-2 2-14 0,1 3-10 16,-3 4 3-16,-2 4-5 15,-2 5-6-15,-2 6 4 16,1 6 4-16,-1 8-18 15,1 12-14-15,2 6 17 16,3 6 4-16,1 4 0 0,3-2-1 16,0-4-3-16,5-5-9 15,2-4-1-15,3-4-1 16,-3-5-23-16,1-4-90 16,-3-5-206-16</inkml:trace>
  <inkml:trace contextRef="#ctx0" brushRef="#br0" timeOffset="216943.4671">23740 7629 446 0,'-3'-1'36'16,"1"-3"-4"-16,0 1 50 16,1-2-23-16,0 3-26 15,-1-1-1-15,0-1 14 16,-1 4 14-16,-1 0 11 15,-1 0-31-15,-2 1-33 0,-3 6 8 16,0 2 4-16,1 2-3 16,-1 3-2-16,0 2 5 15,5 1-6-15,1 5-3 16,2 2-4-16,0 1 1 0,2 0-5 16,6 0 4-16,3-4-1 15,3-1 1-15,1-6 0 16,7 0 6-16,-2-8 3 15,8-2 5-15,-1-4 8 16,1 0 1-16,0-7 3 16,1-7 3-16,-1-3 1 0,1-5-2 15,0-6-6-15,-2-3-3 16,0-1-3-16,-3-3-6 16,-5-1-4-16,-4 0 0 15,-10 0 3-15,0 5-1 16,-7 1-5-16,-9 6 2 0,-2 5 2 15,-8 7-6-15,5 6-8 16,-3 6-2-16,0 1 0 16,-3 11-16-16,5 6-52 15,-2 9-38-15,2 6-34 16,-2 1-74-16,4 3-203 0</inkml:trace>
  <inkml:trace contextRef="#ctx0" brushRef="#br0" timeOffset="217983.5272">23698 7878 474 0,'2'-3'44'0,"-4"0"-25"16,2 3 76-16,-4 0-8 15,4 0-44-15,0 0-22 16,0 0 17-16,0 0 9 16,0 0-12-16,-1 0-1 0,1 0-7 15,-1 0-9-15,1 0-5 16,-1 0 3-16,0 0 4 16,1 3 1-16,0 0 1 15,-2 1 0-15,2-1-5 16,0 0-9-16,-2 0-6 0,0 0 0 15,2 2 3-15,-4 1-5 16,-3 2 3-16,-3 4 0 16,-2 6 12-16,0 5 3 15,-3 4-10-15,2 0 2 16,1 3-5-16,3-1-2 0,5-1-1 16,2 0-3-1,0-3 3-15,3 0 6 0,-1-1 0 16,3-2-3-16,1-3-2 15,3-1-6-15,0-6-1 16,4-1 3-16,1-5-17 0,3-2-36 16,-2-2-15-16,5-2 10 15,-1 0-26-15,-1-8-54 16,1-2-39-16,-2-3-134 16</inkml:trace>
  <inkml:trace contextRef="#ctx0" brushRef="#br0" timeOffset="218316.2997">23944 7875 348 0,'2'-10'16'15,"0"2"-3"-15,0 4 66 16,-4 2 38-16,2 0-32 15,0 2-11-15,0 0-23 16,0 5-9-16,0 5 8 0,6 4 1 16,-1 7 8-16,5 4 4 15,0 7-1-15,-2 3-1 16,1 4-14-16,-1-1-19 16,-4-2-4-16,-1-4-7 15,-2 0-6-15,0-7-8 0,1 0 1 16,0-6-4-16,1-3-11 15,0-2-17-15,-1-5-5 16,-1-1-12-16,-1-2-20 16,2-4-50-16,-2-1-125 15,-3-1-91-15</inkml:trace>
  <inkml:trace contextRef="#ctx0" brushRef="#br0" timeOffset="218869.1346">23823 7989 507 0,'2'0'151'15,"0"2"-76"-15,-1 10-33 16,4 7 9-16,-2 8 2 0,2 8-31 15,-1 5 1-15,1 4 16 16,-1 1 7-16,0 2-7 16,-2-3-4-16,1-1-5 15,1-2-5-15,1-3-11 16,-1-1 1-16,3-6 3 16,-1 1-2-16,1-4-7 0,-1-3-3 15,3-3-3-15,-3-4-1 16,2-2 1-16,-3-4 2 15,1-2 9-15,-3-4-2 16,1-1-7-16,-3-4 0 0,1 0-3 16,-2-1 0-16,2 0-5 15,-2 0-17-15,0-2-31 16,-2-2-37-16,2 2-13 16,0-2-64-16,0 2-71 15,0-1-228-15</inkml:trace>
  <inkml:trace contextRef="#ctx0" brushRef="#br0" timeOffset="222715.7955">22073 7639 229 0,'-3'0'57'0,"-1"0"-10"0,-1 0 25 16,5 0-22-16,-1 0-9 15,-1 0-2-15,2 0-12 16,-2 0 11-16,2-1 10 16,0 1-22-16,1 0-2 15,1-2-4-15,-2 1 0 0,5-2-1 16,3-1-8-16,3-2 0 16,3-1 2-16,3-1 0 15,5 0-1-15,2 0 11 16,0 1-2-16,3 1-6 15,1-2-3-15,0 2 5 0,5-1 3 16,1 2-1-16,3-2-5 16,2 2-6-16,2-1 0 15,3 2-4-15,-2 2 0 16,1 1 6-16,2 1 16 16,-3 0-4-16,-2 0 2 0,-1 3-8 15,-4-1-10-15,-4 2-4 16,0 1 0-16,-3 1-1 15,0 1 1-15,-3-1-1 16,1 1 0-16,-3 0 0 0,-2 1 0 16,-4 1 3-16,-1 1 0 15,-3-2 3-15,1 1 2 16,-3-2 0-16,1 0 4 16,-1-1 3-16,-1 0-8 15,-1-1-1-15,0-2 3 16,-2 0-2-16,-1-2 0 0,-1 0-4 15,2 0 2-15,-5 1-7 16,1-1 4-16,-2-1-2 16,0 0-1-16,-2 2-20 15,1-2-38-15,-2 0-22 16,-2 0-61-16,-2-5-95 0,3-3-234 16</inkml:trace>
  <inkml:trace contextRef="#ctx0" brushRef="#br0" timeOffset="223015.0324">23118 7532 106 0,'7'0'339'0,"0"0"-301"16,3 8 86-16,0 2-16 15,3 1-20-15,-1 2 13 0,1-1-6 16,1 1-39-16,-1-1-8 15,-2-1-4-15,0-1-16 16,-4 2-10-16,-5-3 7 16,-2 1 5-16,-6-1 7 15,-11-1 11-15,-4 0 0 0,-6 0-11 16,-5-1-20 0,-6-4-10-16,3 0-4 0,-1-1-4 15,3 0-25-15,1-2-43 16,1 0-88-16,2 0-238 15</inkml:trace>
  <inkml:trace contextRef="#ctx0" brushRef="#br0" timeOffset="231165.4008">23305 10639 325 0,'-1'-1'121'0,"-1"0"-68"0,0-2 40 16,0 1-1-16,2 0-51 15,-3 0-32-15,-2 0-1 16,-1 0-1-16,-1 2 11 16,-2-2 12-16,-3 2 2 15,-1 2 4-15,-2-2-10 0,4 2-8 16,2-2 4-16,-1 0 8 16,3 0-5-16,4 0-9 15,2 0 1-15,0 0-4 16,-1 0-5-16,4 0 3 15,0 0-6-15,6 0-4 0,7 0 3 16,4 0 9-16,8 0 4 16,6 2 4-16,1-2 8 15,4 3-5-15,-6-2-1 16,-1 1-2-16,-6 0 2 16,-5-1-5-16,-6 0 1 15,-6-1-3-15,-2 0 0 0,-4 0 0 16,-4-1 3-16,-6 0 6 15,-6-2-14-15,-5 2-11 16,-10-1 1-16,-6 0 1 16,-5 0-3-16,-3 1 2 0,1 0 1 15,-1 1-1-15,6-2 1 16,7 2-1-16,6 0-1 16,9 0 1-16,8 0-2 15,5 0-3-15,6 2-3 16,9-2 6-16,8 2 3 0,6-2 2 15,6 2-1-15,2 2 2 16,0-2 3-16,-4 2-2 16,-4-1 0-16,-8 0-3 15,-5-1 0-15,-7-1 4 16,-3 1 0-16,-2-2-2 16,-4 1-4-16,-2 0-2 0,-3-1-28 15,1-1-45-15,-4 0-66 16,3-5-63-16,-2-4-136 15</inkml:trace>
  <inkml:trace contextRef="#ctx0" brushRef="#br0" timeOffset="231666.7763">23150 10443 394 0,'-2'-2'46'16,"1"1"56"-16,-1 0 44 15,0 1-33-15,4 0-15 16,-1-2-28-16,8 2-15 15,8-2-2-15,7 0 0 16,8 0-14-16,8 0-7 0,2 1-6 16,0 1-13-16,-2 1-6 15,-9 1-2-15,-5-1 5 16,-10 1 1-16,-6 1 7 16,-4-3 6-16,-6 0 4 15,-3-2 6-15,0 1 0 0,-11 1-8 16,-7-3-23-16,-4-2-3 15,-6 3 4-15,0 0-2 16,5 2-1-16,3-3-1 16,5 4-2-16,10 1 0 15,3-2 0-15,5 2-4 0,8-2 7 16,8 0 1-16,2 0 1 16,9 0 0-16,0 0-1 15,5 0-1-15,-5 0 0 16,-3 0 0-16,-4 0 0 15,-6 0-1-15,-8 0 0 16,-4 1-16-16,-4 0-39 0,-5 3-88 16,-9-2-109-16,-3 0-345 15</inkml:trace>
  <inkml:trace contextRef="#ctx0" brushRef="#br0" timeOffset="250649.2155">1623 12318 363 0,'0'-2'111'0,"0"0"-79"16,0 0 62-16,0 2 2 15,-2-3-48-15,2 5-27 16,0-2-9-16,0 4-5 15,0 3 12-15,0 4 14 16,0 0 4-16,0 6-10 0,2 3-3 16,-2 2-3-16,2 3-8 15,-1 5-5-15,0 1-3 16,0 0-2-16,-1 2 1 16,0 1-3-16,0 1 0 15,-2 2 0-15,1 1 0 0,-1 0 0 16,2 0-1-16,0 1 1 15,0-1-1-15,-2-1 1 16,2-1-1-16,-2 2 0 16,0 3 0-16,-5 0 2 15,2 3-2-15,-1 2 0 16,-1-1 0-16,-1-1 2 0,-2 0-3 16,1-4 2-16,1 0-1 15,0-4 1-15,0-2-1 16,3 2 0-16,0-2 0 15,1 2 1-15,-3 0-2 0,1-1 2 16,1-1 5-16,-1 0 4 16,1-1-2-16,1-3-2 15,-1 1-3-15,1-3-3 16,3-2 1-16,-1-2 1 16,0-2-3-16,2 0 2 15,0-2 0-15,0 1 0 0,0 1 1 16,2 0-2-16,1 3 0 15,-1 0 1-15,0 0-1 16,1-1 1-16,1 1-1 16,-2-2 1-16,0 0-1 15,0-2 0-15,3 2 0 16,-3-2 0-16,0 1 0 0,-1-1 1 16,1 1 3-16,-1 0 4 15,4-3-3-15,-2 0-1 16,1-2 3-16,-1-4 1 15,5-1-5-15,0-5-2 0,4-4 1 16,2 0 1-16,0-3 1 16,0 0 0-16,3 0 2 15,-2-3-2-15,1 2 2 16,0-1 0-16,4-1 3 16,3 3-1-16,2-4-5 0,3-2 0 15,3-1-2-15,4-1 1 16,-1 1 0-16,2-1 0 15,-1 1-2-15,1 1 2 16,2-1-2-16,-2 2 5 16,3 1-1-16,1 1-1 0,1 0-2 15,1 0 1-15,0 0-2 16,1 2 0-16,3-1 1 16,-4 1 2-16,1 1-2 15,0 3 1-15,-1-3 4 16,0 3 4-16,-2-1-2 15,0 1-1-15,-1 0-4 0,1-1 2 16,0-2-1-16,1 1 3 16,1 0 2-16,0 1 0 15,-1-2-1-15,-1 0-3 16,-3 2-4-16,0-1 0 0,1 1 0 16,-5-2-1-16,-1 1 1 15,1 1 0-15,-1-2 0 16,-1 0 0-16,0 0-1 15,-4 0 1-15,-3 0-1 16,-2 0 0-16,-3 0 1 16,-2 0 0-16,-5 0 2 0,-3 0 1 15,-1-2-3-15,-3 2 2 16,0-6 0-16,-3 0 2 16,0-1-1-16,-2-4 0 15,0-2-2-15,0-1 0 16,-2-1-1-16,-1-2 3 0,-1-1 6 15,1 0 4-15,1-4-1 16,-3 0-6-16,4-4-3 16,0-2-4-16,1-4 0 15,0-3 0-15,0-1 0 16,0-4 0-16,1-1-1 0,1 0-1 16,-2 0 1-16,2 1 0 15,0 0 2-15,-2 2-1 16,0-4 0-16,0 0 1 15,0-2-1-15,2 0 0 0,-2-3 0 16,1 1 0-16,1 0-1 16,0 2 1-16,1-1 0 15,-1 1 0-15,0 2 0 16,-2-2 0-16,0 2 0 16,0-1 1-16,0 1 0 15,0 1-1-15,0-1 0 0,-4 2 0 16,1-1 0-16,1 1 0 15,-1 2 0-15,1 0 0 16,-2 1 1-16,0 4-2 16,1 2 1-16,1-2-2 15,0 4 4-15,-2-1-2 0,2-1 0 16,0 1 0-16,-2 0 0 16,2-1 1-16,-2 3-2 15,0 0 1-15,1 3 0 16,-3 3 0-16,0 2 0 15,0 1 0-15,0 1 0 0,1 3 0 16,-1-2 0-16,1 3-1 16,-2-1 1-16,1 2-1 15,-1 0 2-15,0 1-3 16,-2 4 1-16,0-2-1 16,-1 2 0-16,0 1 1 0,-2-1 1 15,2 1 0-15,-1 0-2 16,-1 1-1-16,0 0 1 15,-1 1-2-15,1 0 3 16,0 0-1-16,-1 2 0 16,1-2 1-16,-1 1 0 0,-2 1 2 15,-2 2-2-15,1-1-1 16,-3 1 1-16,-3 1 0 16,-2-3 1-16,-3 3 0 15,-1 0 1-15,-2 0 0 16,-2 0-5-16,-1 0 3 0,-1 0-1 15,1 3 1-15,-3-2 3 16,0 2-2-16,2-3-1 16,-5 3 2-16,1-1-1 15,-3 0 0-15,1 0 0 16,-2-2 1-16,-1 0 0 0,1 3-1 16,1-5-1-16,-3 1 2 15,3 1-1-15,-4-1 0 16,3 0 0-16,-2 0-1 15,0 0 2-15,2 0-1 16,0 0 0-16,2 0 2 16,1-1-3-16,2 2 2 0,-2-1-1 15,2 2 0-15,3-1-1 16,-1 2 1-16,5-1 0 16,2 1 0-16,3-2 0 15,5 2-4-15,2 0-21 16,4 2-30-16,3-1-65 0,2 1-125 15,0 0-230-15</inkml:trace>
  <inkml:trace contextRef="#ctx0" brushRef="#br0" timeOffset="254634.7451">2048 12395 133 0,'0'1'8'16,"0"-1"37"-16,0 0 34 16,0 1 8-16,0-1-49 0,0 0-9 15,0 1 0-15,0 1 3 16,0-1-7-16,0 0-18 16,0 0-4-16,0 0-2 15,0 1-1-15,0 0 1 0,0-2 0 16,0 2 0-16,0-1 0 15,0 0 3-15,-3 2 19 16,3 1 3-16,-2 1-8 16,-2 2-7-16,2 1-4 15,-1 1-2-15,1 3-1 16,0-1 5-16,-2 1-4 0,1 0 4 16,1 1 3-16,0-1 0 15,0 1-3-15,-3 1 4 16,2 3-4-16,-1 2-2 15,-1 2-1-15,0 2-8 16,0 0 6-16,0-2-4 0,2-3 1 16,3-5-3-16,3-6-15 15,5-4-69-15,4-3-14 16,0-1 57-16,-3-4 9 16,1 3 31-16,-1 1 11 15,-5 6 14-15,-4 6 43 0,0 6 19 16,-10 8-14-16,-3 3-32 15,-6 3-17-15,-1 2-6 16,0-2-5-16,4-4-7 16,3-5-4-16,7-6 3 15,4-6-6-15,2-4-24 0,8-2-18 16,3 1 33-16,3 2 18 16,-1 3 9-16,-1 6 8 15,-2 5-16-15,-3 4-1 16,-5 3-4-16,-2 0 3 15,0 0-1-15,-2-6-1 16,0-3-1-16,0-6-35 0,2-5-1 16,0-2 25-16,2-3 2 15,3-2 15-15,4-2 33 16,-3 1 2-16,1-2-7 16,0 2-11-16,-1 2-13 0,-1-1-10 15,-2 4-2-15,1 0 0 16,0 0 6-16,-1-1-2 15,1-3-3-15,4 0-6 16,0 1 8-16,0-4-1 16,1 1 0-16,0 1 0 0,0 2 8 15,-2-2 5-15,0 3-5 16,2 2-4-16,-2-1-1 16,-2-1-2-16,3-2 0 15,-2 0 0-15,-1 1 0 16,-2 0-4-16,-2 2-1 0,-1 6-12 15,-1 3 10-15,-4 5 7 16,-4 3 16-16,1 1 23 16,3-1 0-16,2-4-16 15,1-4-21-15,2-2-1 16,0-9-3-16,4-2-10 0,5-4 15 16,5-6 9-16,-1-3-1 15,2 0-1-15,1 2-3 16,-3 7-7-16,-1 2-2 15,-5 7-6-15,-3 7 6 16,-2 4 8-16,-2-2 1 16,-2 0-4-16,-2-6-1 0,0-4 0 15,1-5 4-15,1-10-1 16,2-10-4-16,0-2 10 16,0-7 7-16,4-3 0 15,4-3 3-15,2-1-5 16,1-1-11-16,0 1-4 0,-3 2-2 15,0 3 0-15,-5 2 3 16,-3 2-3-16,-2 3-5 16,-3 0-6-16,-4 3-9 15,2 2-7-15,2 2 5 16,3 4 16-16,2 4 2 0,0 3-1 16,1 0 0-16,7 0 1 15,-2-2 2-15,4-3-1 16,1-4 1-16,0-4 1 15,1-3 0-15,-1-2 0 16,-1 1 1-16,-2 2 1 0,-2 3-1 16,-2 3-2-16,0 4 2 15,1 2-1-15,-3 2 0 16,4-2-3-16,2 0 2 16,3-2 0-16,3-2-2 15,2 0-5-15,4 1-1 16,1 6 3-16,4 2 0 0,0 2 0 15,-2 6 1-15,1 4 2 16,-5 3 1-16,0-2 1 16,-4 1-1-16,-1-4 1 15,-1-1 1-15,-1-1-14 16,-2 1-20-16,0 2 14 0,1 2 16 16,-3 6-1-16,0 2 3 15,0 7 5-15,-3 6 4 16,-4 0-6-16,1 1-1 15,-2-1 0-15,2-5 2 0,-1-3-2 16,4-6 0-16,0-1-2 16,3-1 1-16,2 2-2 15,-1 1 3-15,2 6 1 16,0 4-1-16,-2 2 17 16,2 4-3-16,0-2-6 15,-4-2-6-15,1-3-2 0,1-3 1 16,-4-5 1-16,0-1-2 15,1-5-10-15,-3-1-2 16,1 0 11-16,2 0 0 16,-1 1 0-16,-1 1 1 15,2 1 3-15,-2-1 6 0,1 1-2 16,0-2-2-16,-2-4-4 16,4 0 0-16,-5-2 0 15,0 0 1-15,-1-3-1 16,-1 0-1-16,1-1 2 15,-1 1-6-15,1-1 1 16,0-1 3-16,2-1-1 0,1 1-1 16,0 0 8-16,4-6 3 15,-2 0-4-15,3-3-4 16,-2-2 0-16,2-6 2 16,-4-3 0-16,1-4 4 15,0-6 21-15,-1-3 6 0,1-4-9 16,-1-5-6-16,4-1-4 15,-2 1-12-15,0 4-2 16,2 8-3-16,-3 12-1 16,-2 7 2-16,-3 11-6 0,-1 7-12 15,-2 8 22-15,-2 0 3 16,1-2-7-16,0-4-5 16,3-7-19-16,0-4 1 15,3-13 29-15,2-5-3 16,1-7-3-16,-1-8 1 0,-3-2 1 15,-2-2 5-15,0-1 8 16,-3 1-9-16,-7 3-2 16,-2 4-1-16,3 3 1 15,-7 3-1-15,1 1-2 16,0 2 0-16,-2-1 2 16,2 1-4-16,-3 2 3 0,-3 0 2 15,2 4 10-15,-4 0-4 16,-3 4 4-16,-5 3-1 15,-4 1-1-15,-6 3 13 16,-4 2 9-16,-2 1-3 16,-4 0-5-16,1-3-18 0,1-3-5 15,2 1-9-15,3-1 10 16,2 1-14-16,0 2 7 16,2 4 1-16,-1 3-5 15,1 6-7-15,1 7 0 0,1 3-30 16,2 7-72-16,-1 1-168 15,7 4-331-15</inkml:trace>
  <inkml:trace contextRef="#ctx0" brushRef="#br0" timeOffset="255918.0462">2267 13320 507 0,'-8'-8'27'0,"3"1"52"16,2 6 19-16,-1 3-53 15,2 7-27-15,2 9-4 16,0 7 19-16,2 7 11 0,2 6-19 16,-1 5 9-16,2 1-6 15,1-1-12-15,0-1-6 16,3-3 3-16,-2-1-5 15,6 0-5-15,1-4 9 16,4 0 5-16,1-3-2 0,-1-2-1 16,3-6 6-16,-1 0 5 15,5-8-7-15,1-3-3 16,-1-2 2-16,4-5 10 16,1-5-10-16,0-3 2 15,2-2-6-15,-1-6 1 16,-1-4-3-16,-1-1 3 0,-1-1 1 15,-3-4 2-15,1-1 1 16,-5-2-3-16,-1-4-1 16,-3-1-5-16,-1-3 1 15,-3-5 2-15,-3-6 4 16,1-2-5-16,-7-4-3 0,-1-2-4 16,-3 2-1-16,0 4-2 15,0 3 0-15,-5 10-1 16,-1 6 2-16,-2 6-2 15,-1 6-6-15,-3 6-29 0,-2 7-47 16,-4 3-80-16,-4 10-158 16,-3 8-287-16</inkml:trace>
  <inkml:trace contextRef="#ctx0" brushRef="#br0" timeOffset="257213.2643">2247 13607 238 0,'-2'-5'239'0,"0"5"-150"0,1 1 26 16,0 5-52-16,1 5-15 15,-1 3-3-15,-1 1 2 16,0 0-15-16,2-5-13 15,0-2-8-15,0-6-1 16,5-3-18-16,5-6-6 16,-2-4 17-16,7-2 8 0,-2 0-6 15,1 2-1-15,-2 8-2 16,0 3 23-16,-3 8 4 16,-4 8-5-16,-3 5-2 15,-2 3 6-15,0-3-3 16,1-3-15-16,4-3-9 0,1-5-2 15,2-9-14-15,2 0-1 16,0-2 12-16,1-3 1 16,-5 4 11-16,-1 2-3 15,-3 7-4-15,-2 12 21 16,-6 6-6-16,-1 3-8 0,-4 3-6 16,6-3-5-16,0-9-15 15,5-4-2-15,5-10-17 16,7-7 1-16,5-6 13 15,3-6 19-15,3-3 13 16,-1 4 29-16,-1 4 3 16,-3 6-3-16,-7 9-35 0,-5 12-4 15,-6 8 10-15,-4 5-4 16,-3-3 0-16,-5-2-2 16,3-6 2-16,4-8-4 15,5-8 0-15,2-6-4 0,10-7-13 16,5-6 35-16,5 0 22 15,-2 1 2-15,3 5-10 16,-4 6-32-16,-1 1-4 16,-8 10-5-16,-2 3 2 15,-5-1 5-15,0-1-3 0,2-4-5 16,-3-7 8-16,4-3-4 16,4-9 12-16,1-7-4 15,4-3-1-15,0-6 2 16,1-1 17-16,-1 2 9 15,1 3-2-15,-5 7-17 16,-2 3-14-16,-4 7 4 0,1 5-2 16,-5 0-6-16,3 3 5 15,-1-1 4-15,2-1-9 16,0-5 0-16,4-3 12 16,-4-1 1-16,3-1-5 15,-4 4 1-15,1 1-2 0,1 5-2 16,-5 4-9-16,3 2 6 15,-1 2 10-15,1 1-3 16,0-5-1-16,-1-1-5 16,5-7-10-16,-3-7 19 15,6-5-2-15,-4-3-4 0,1-1-11 16,-2 1 8-16,0 2 7 16,-4 3 2-16,-1 4 11 15,1 5-1-15,1 2-3 16,2 3-11-16,-2 1-6 15,6 0 3-15,-2 1 1 0,3 2-9 16,1-4-14-16,-2-5 13 16,0-3 9-16,-2-3 3 15,-1-1 2-15,-5 0 0 16,-1 2-3-16,-1 1 3 16,-8 3 2-16,-3 2-2 15,-4 4-5-15,-2 2-2 0,-3 5 2 16,1 0 1-16,5 1 2 15,2-2-1-15,6-4 0 16,3 1-37-16,3-4-39 16,1-4-19-16,0-1-63 0,-2 0-161 15</inkml:trace>
  <inkml:trace contextRef="#ctx0" brushRef="#br0" timeOffset="258550.2426">2478 12978 652 0,'-2'0'51'0,"-2"-3"17"15,-2 3 7-15,1-3-3 16,-4 2-27-16,1-1-7 16,-1 1-10-16,-2-1-13 15,-4 1 0-15,1 1 6 0,-2 1-6 16,0 5-2-16,-3 2-5 15,4 3-3-15,0 0-9 16,4 1 11-16,4-4-8 16,-1 3 0-16,5-3 0 0,2 0 1 15,1-1-2-15,1 1 0 16,6 2 1-16,0 0 12 16,3-1 11-16,4 1 9 15,0-5 3-15,5-2-10 16,1-2-10-16,2-4 1 15,4-5-8-15,-2-3 1 0,-2-3 1 16,1-2 5-16,-1 2-1 16,-7 0-3-16,0-2-3 15,-5 6 2-15,-3-1-1 16,-3 1 4-16,-4 1-5 16,0 1 3-16,-8 2-3 0,-3 2-2 15,-4 2-4-15,-2 1-1 16,-5 4-1-16,1 5 0 15,2 4 1-15,3 1-50 16,5 2-67-16,6-2-62 16,3-3-102-16,2-2-192 0</inkml:trace>
  <inkml:trace contextRef="#ctx0" brushRef="#br0" timeOffset="259047.9674">2683 12983 509 0,'-3'1'180'0,"-1"-1"-85"0,-1 2 30 16,2 1-52-16,-2-3-48 15,1 2-20-15,2 3 2 16,1 2-2-16,-1 1-4 15,1 3 10-15,1 3 0 16,0 0 8-16,0 2 10 16,2-1 3-16,6-2-4 0,-1 0-6 15,4-4-8-15,0-3 2 16,2-1 4-16,0-5 2 16,1 0-3-16,-1-2 0 15,-1-5-2-15,-1 0-5 16,-2 0 4-16,-1 0-4 0,-2 1-3 15,-3 1-1-15,-2-1 0 16,-1 0 3-16,0-2 4 16,-2 1-5-16,-3-2-5 15,-7 0-2-15,-1 1-1 16,-1-3-4-16,-1 7-2 16,-1 1-5-16,-1 2-7 0,1 3 4 15,4 8-28-15,0 0-38 16,2 0-47-16,1-2-74 15,3-2-47-15,0-4-150 16</inkml:trace>
  <inkml:trace contextRef="#ctx0" brushRef="#br0" timeOffset="259291.3268">2380 12857 593 0,'-6'0'56'0,"2"0"54"0,4-2-4 16,0 1-5-16,9-1-50 15,5-3 32-15,1 1 3 16,7-2-39-16,1 2-23 15,0-1-19-15,0 4-4 16,0-1-8-16,-1 0-33 0,-6 5-52 16,-1-2-87-16,-2 1-161 15</inkml:trace>
  <inkml:trace contextRef="#ctx0" brushRef="#br0" timeOffset="259499.8725">2668 12847 746 0,'4'-1'73'0,"4"1"-17"15,0 1 60-15,5-1-28 0,1 5-19 16,3-1-52-16,-2 1-12 16,1 0-6-16,-3 0 5 15,-3 0-5-15,-3 0-40 16,-3-1-80-16,-4 1-173 15,0-1-391-15</inkml:trace>
  <inkml:trace contextRef="#ctx0" brushRef="#br0" timeOffset="260365.4812">2392 13211 23 0,'-6'7'221'0,"0"-3"-206"16,4 1 1-16,-2-4-8 0,4 0-4 16,-2 2 54-16,2-4 25 15,0 0 38-15,0 0 10 16,4 1-31-16,0 0-32 15,6 0 1-15,-2-1 2 16,3 0-27-16,3 0-16 0,-1-3-15 16,0-2-5-16,0-1-5 15,-1 1 1-15,0-2-4 16,-5 2 1-16,2-3 1 16,-3 2-9-16,-1 0-7 15,-5 3 7-15,0 0 1 16,0-1 3-16,0 2-2 0,0 0-5 15,0 2 3-15,0 0-3 16,-2 0-7-16,0 1-8 16,-3 4 4-16,3 3 18 15,-1 0 3-15,-2 2 9 0,2-2-8 16,1-1 4-16,1-1-5 16,1-3 3-16,0-2-57 15,0 0-183-15,1 0-217 16</inkml:trace>
  <inkml:trace contextRef="#ctx0" brushRef="#br0" timeOffset="260622.7841">2630 13187 166 0,'0'8'420'0,"2"0"-334"16,2 3 45-16,2-3 16 16,1 2-32-16,2-3-54 15,5-2-26-15,1 0-23 16,3-1-12-16,-3-1-93 15,-1-1-223-15</inkml:trace>
  <inkml:trace contextRef="#ctx0" brushRef="#br0" timeOffset="275172.0342">5473 13294 551 0,'-2'3'134'0,"1"1"-57"0,-4 1-9 15,-1 3 21-15,1-3-18 16,1 1-26-16,0-2-13 15,1 0-9-15,3-3 2 16,-2 1-4-16,1-1-5 0,0-2-3 16,1-4 15-16,-2-4 20 15,-1-2-10-15,-2-7 3 16,-1-6 1-16,0-8-2 16,-1-7-7-16,0-6-7 15,-3-8-9-15,2-3-6 0,0-2 0 16,3 0 3-16,0 4-2 15,3 7 0-15,2 6 10 16,0 8-7-16,4 7 1 16,4 5-3-16,4 4-8 15,5 5-2-15,6 0 1 16,5 4 2-16,7-1-3 0,3 4 1 16,-1 1-5-16,-5 0-7 15,-5 3-31-15,-4 1-19 16,-12 2-2-16,-5 7-10 15,-6 4-38-15,-8 1-59 16,-12 5-132-16,-10 4-97 0</inkml:trace>
  <inkml:trace contextRef="#ctx0" brushRef="#br0" timeOffset="275331.9929">5367 12902 533 0,'16'-1'181'0,"6"-3"9"16,3-3-6-16,9 0-30 15,1 0-36-15,1 3-71 16,0 3-37-16,-1 1-15 16,-1 1-80-16,-3 5-61 15,-4 0-54-15,-4-3-144 16</inkml:trace>
  <inkml:trace contextRef="#ctx0" brushRef="#br0" timeOffset="277088.1824">6574 13147 432 0,'-5'1'78'16,"3"1"-52"-16,2-1 50 15,5 0 2-15,5 0 0 16,3 1-3-16,6 1 6 0,2-1-23 15,3-1-3-15,1 0-13 16,-1-1-14-16,-1 3-9 16,-2-4-9-16,-2 1-6 15,-1-2-2-15,-6 2-3 16,-2 2-47-16,-4-2-47 0,-4 5-81 16,-5 0-13-16,-8 1-202 15</inkml:trace>
  <inkml:trace contextRef="#ctx0" brushRef="#br0" timeOffset="277272.7383">6618 13291 648 0,'10'2'104'16,"5"-4"-32"-16,1 2 66 15,4 0-64-15,2-1-24 0,0 0-16 16,4 1-21-16,-1 0-8 15,2-2-21-15,-1 2-85 16,-3-1-148-16,-2-1-183 16</inkml:trace>
  <inkml:trace contextRef="#ctx0" brushRef="#br0" timeOffset="278875.9615">14607 5850 626 0,'1'0'78'15,"1"-2"-70"-15,2-1 23 0,0 1-12 16,3 0-20-16,3 1-1 16,1-3-13-16,-1 3-8 0,-1 0 19 15,-2 1 2-15,-5 0 3 16,-2 0 0-16,-6 0-41 16,-5 2 41-16,-2 3 16 15,-2-2-2-15,1 1 7 16,2 0-6-16,5-2-5 15,6-2 7-15,2 0 2 0,5 0-9 16,9-4 1-16,1-2 7 16,0 2-10-16,-4 0-1 15,-5 2 5-15,-6 2 2 16,-8 0 12-16,-12 4 64 16,-6 3-58-16,-6 2-28 0,0 1-4 15,5 1-21-15,7-1-90 16,12-1-30-16,7-6-155 15</inkml:trace>
  <inkml:trace contextRef="#ctx0" brushRef="#br0" timeOffset="279750.0707">14366 6449 652 0,'-5'0'138'15,"4"-3"-51"-15,3-7 24 16,7-4-34-16,2-5-9 15,5-3-9-15,3-8-14 0,3-1-4 16,1-5 6-16,2-1-16 16,-3-1-7-16,1-2-4 15,-4 5-4-15,-5 5-9 16,-4 6-4-16,-3 7-4 16,-5 8-2-16,-2 9 3 0,0 3-38 15,0 10-81-15,-4 5-23 16,-3 1-70-16,0 2-62 15,-1-5-134-15</inkml:trace>
  <inkml:trace contextRef="#ctx0" brushRef="#br0" timeOffset="279993.6567">14493 6142 517 0,'0'-18'113'0,"10"-2"-28"16,7-3 26-16,3 2-17 15,1 3-9-15,1 4 4 16,-3 2-3-16,0 5-20 15,-5 5-8-15,0 2-15 0,-3 6-13 16,-1 4-5-16,1 3-5 16,-1 4-8-16,2-1-5 15,-1 1-6-15,1 1 3 16,1-1-1-16,-2 0-5 16,-1-2-32-16,-1 1-29 0,-1 3-49 15,-4-2-70-15,-2 1-95 16,-1 0-307-16</inkml:trace>
  <inkml:trace contextRef="#ctx0" brushRef="#br0" timeOffset="281271.9574">8099 12339 416 0,'-2'-16'157'0,"0"1"-48"16,2-2-16-16,0 1 7 16,0 3-13-16,1 3-30 0,0 4-9 15,-1 4 3-15,0 1-14 16,0 5-30-16,0 7 8 16,0 3-6-16,0 8 2 15,1 5 0-15,2 5 0 16,1 6 0-16,0 4-2 0,0 2 0 15,0 1 3-15,-2 1 4 16,-2 1-5-16,0 2-5 16,0-1-2-16,0 2-2 15,-1 2 0-15,-2-1 0 0,-3 0-1 16,2 1-5 0,-2-1 0-16,-1 0 4 0,-1 0 0 15,-1-3 1-15,1-1 0 16,-1-4-2-16,-1-2 2 15,1-1-1-15,0 0 1 16,-1-2 0-16,-1 0-1 16,0-1-3-16,4-1 5 0,-2-1-3 15,1-4-1-15,1 1 2 16,1-4 2-16,0-1-4 16,1-4 3-16,1-1-1 15,0-4 0-15,3-5 1 0,0-5-26 16,-1-3-28-16,2-4-46 15,-3-2-50-15,-3-8-105 16,-8-3-318-16</inkml:trace>
  <inkml:trace contextRef="#ctx0" brushRef="#br0" timeOffset="287101.5972">8007 13787 520 0,'0'2'52'0,"-2"0"-54"16,-1 0 11-16,-1 2 3 16,4 4 3-16,0 3 2 15,0 9 17-15,0 2 4 0,4 6 20 16,0 2-8-16,1 3-9 15,2 0 2-15,2-6-9 16,1-3 1-16,2-5-10 16,6-5-11-16,0-2-6 15,2-4 3-15,4-3 12 16,1-2 8-16,1-1-1 0,2-2 3 16,1 1-5-16,2-1-5 15,1-1-6-15,2-1-4 16,3 1-2-16,2-2 2 15,4-3-6-15,1 2-3 16,0-2 1-16,1 1 5 0,1 0 6 16,-1 0-6-16,-2 2-5 15,2 0 0-15,-3 3 2 16,0-1-3-16,0 3-3 16,-3 0 1-16,0 1-2 0,-1 2 1 15,-2-3-2-15,-1 3 2 16,1-2 0-16,-1 0 0 15,2-2 2-15,-4 1 4 16,3 0 3-16,-3 0 0 16,-4 0 3-16,0 1-6 15,-3-2-1-15,1 0-3 0,0-1-1 16,0 0 0-16,1 3-2 16,0-4 2-16,1 1-2 15,-3 0 0-15,0 0 0 16,-3 0 1-16,-3 0-2 15,-3 0 2-15,-2 0-1 0,-3 1 0 16,0-2 0-16,0 1 1 16,-2-2 1-16,2 1-2 15,-1-2-1-15,0 2 1 16,-2-2-1-16,-2 1 1 16,-1 1 0-16,-2-1 1 15,0 1 0-15,-1 0 1 0,-1-4 1 16,0 0-1-16,0-2-1 15,0-3 0-15,1 1-1 16,-1-3 0-16,0-1 1 16,0 0-1-16,0 0 2 0,0-4 1 15,0 0 1-15,0-1-3 16,1-4 0-16,-2-2-1 16,1-1 1-16,0-2-1 15,-1-4 1-15,1-1-2 16,0-1 1-16,0-2 0 0,0 1 1 15,0-3 0-15,0 2-1 16,-2-3 0-16,1-4 1 16,0-1 2-16,1-2 1 15,0 0-5-15,1-4 2 16,2-2-2-16,-2-1 1 0,1 0-2 16,0 0 4-16,-2-1-4 15,0 2 2-15,-1 3 0 16,0 0 0-16,-1 0 0 15,1 2 2-15,-1-3-4 16,3 2 2-16,-1 0 0 16,1 1-2-16,-1 3 0 0,0 0 1 15,-1 2 2-15,-1 4-1 16,0 0 0-16,0 3 0 16,-4 2 0-16,-1 2 1 15,-2 5-2-15,-1 2 0 16,-2 3-7-16,-3 3-1 0,-1 1 4 15,-3 5 0-15,-3 1 4 16,0 1 0-16,-2 2 0 16,-2 1 0-16,-1 1 0 15,-1 1 2-15,-3 1 0 16,-2 1-2-16,0-2 3 16,-3 3-3-16,-4 0 2 0,1-1-2 15,-4-1 2-15,-2 2-2 16,-4 0 2-16,0-1-1 15,-1-1 2-15,-4 0-1 16,0 0 0-16,1 0-1 0,-1 0 0 16,-1 2 1-16,0-1-2 15,-1 1-1-15,-2-1 4 16,0 2-3-16,2-1 2 16,-1 1 0-16,1 0 1 15,2 1 1-15,2 0 0 0,0 0-2 16,1 0 2-16,6-1-1 15,5 2-2-15,4-2 0 16,4 0 0-16,5 0-11 16,5 0-14-16,5 0-42 15,3 1-51-15,7 3-75 0,3 1-136 16,2-1-184-16</inkml:trace>
  <inkml:trace contextRef="#ctx0" brushRef="#br0" timeOffset="288299.357">8879 12535 641 0,'-2'-7'36'16,"-1"4"-22"-16,2 0 46 15,-1 3 25-15,2 4-37 16,0 6-34-16,0 4 13 0,-1 5 3 16,1 5-10-16,0 4-6 15,-2 2 5-15,2 2-6 16,-2 0-7-16,-1 1-3 15,0-1-2-15,0 0 1 16,-1-3-1-16,0-1-1 0,0-1 1 16,2-3 1-16,2-3-1 15,-1-1 0-15,1-3 0 16,0-5-1-16,3-3-1 16,4-4 2-16,0-4 2 15,2-2 5-15,1-3 19 0,4-6 9 16,1-5-3-16,2-1-6 15,0-4 0-15,2-3 0 16,0-2-3-16,-1-2-3 16,0-4-4-16,-3 1-3 15,-1-4 3-15,-5 1 3 0,-3 2-1 16,-3-1-4-16,-3 4-4 16,-2 1-3-16,-5 3 6 15,-2 6 7-15,-3 3-6 16,0 4-6-16,0 4-7 15,-1 5-3-15,2 4-26 0,0 5-48 16,1 7-38-16,-1 5-46 16,-2 6-84-16,0 1-117 15</inkml:trace>
  <inkml:trace contextRef="#ctx0" brushRef="#br0" timeOffset="289051.5776">8705 13158 428 0,'0'-4'200'0,"0"1"-110"16,0 0 34-16,-5 2-24 0,0 1-62 15,-4-1-24-15,2 2 0 16,-5-1-3-16,-2 5 1 16,-2-2 2-16,-8 3-4 15,-4 1-2-15,-4 2 3 16,-5 1-1-16,-5 1 0 0,2 2-4 15,2 1-8-15,4-3 5 16,4 0-4-16,6-2 2 16,7-1-1-16,4-6 0 15,6 2 0-15,3-2-1 16,1-1-2-16,3 1 9 0,0 0 0 16,3 0-1-16,5 2 6 15,2 0 7-15,5 2-3 16,6 0 2-16,7-2 7 15,6 1 1-15,6-5-4 16,5 1-2-16,3-3-3 0,-3-5-3 16,2-2-9-16,-5 0 3 15,-4-3 1-15,-4-2 7 16,-3-1-1-16,-3 1 3 16,-4-4-6-16,-6 3-6 15,-5-1-1-15,-5 0-1 16,-7 4 0-16,-3 2 1 0,-10 2-4 15,-8 4-1-15,-5 3-2 16,-4 2 1-16,0 5-8 16,-1 7-27-16,0 2-78 15,4 3-94-15,4-2-159 0</inkml:trace>
  <inkml:trace contextRef="#ctx0" brushRef="#br0" timeOffset="289684.5286">9218 13202 403 0,'0'-6'114'0,"0"1"-87"16,-2 3 92-16,-6 0-38 15,-1 1-42-15,-5 0 9 0,-3-1 32 16,-4 3-9-16,-2-1-5 16,-1 0 2-16,-1 0-7 15,1 0-21-15,2 0-22 16,2 0-12-16,3 1-5 15,1 1-2-15,2 2 0 0,3 2-1 16,1 2 0-16,5 1 2 16,4 3 2-16,3-2 7 15,9 2 3-15,7-1 3 16,6 0 1-16,8-3-3 16,1-2-3-16,5-1 0 15,3-3 2-15,0-2-4 0,0 0-1 16,0-1 2-16,-2-3 2 15,-3-3-6-15,-2 0-2 16,-3 0-3-16,-4-1 2 16,-4 0-2-16,-5 2 1 0,-5-1-1 15,-4 3-1-15,-6-2 2 16,-3 1 2-16,-6-2 1 16,-7 1-2-16,-8-4 7 15,-7 2 12-15,-6-1 1 16,-6 2-8-16,-4 1-12 0,-4 4-31 15,-2 5-52-15,-1 4-16 16,3 8 15-16,1 6-12 16,2 2-169-16,5 0-186 15</inkml:trace>
  <inkml:trace contextRef="#ctx0" brushRef="#br0" timeOffset="290267.7131">8808 13483 707 0,'0'-3'48'16,"0"6"-30"-16,-3 8-12 15,-2 7 45-15,-2 3-26 16,-1 5 2-16,1 1-16 0,0 2-5 16,1-1 25-16,0 0 11 15,2-2-13-15,1 1-10 16,2-2-3-16,1-1 7 15,0 1 3-15,1-3-3 0,4-2-15 16,3-4-4 0,-1-4-3-16,1-6 2 0,0-5-1 15,1-2 1-15,-1-4 8 16,0-8-1-16,1-6 12 16,-1-4-1-16,1-5 7 15,1-3 11-15,1-3 6 0,0 0-5 16,2 0-16-16,0 0-12 15,-1 4-7-15,-1 3-2 16,-4 2 0-16,0 4-2 16,-6 7 1-16,-1 3 0 15,0 3-1-15,-2 4-2 0,-2 2-9 16,1 0-48-16,1 4-46 16,-1-1 5-16,-1 4-4 15,0 1-42-15,-4-2-142 16,-1 0-271-16</inkml:trace>
  <inkml:trace contextRef="#ctx0" brushRef="#br0" timeOffset="297001.0995">4544 12078 461 0,'-4'0'15'0,"0"0"63"16,4 11-29-16,0 6-13 0,0 8-1 16,5 9-21-16,0 9-3 15,-1 7 10-15,0 11 20 16,-3 4-1-16,-1 9-17 15,0 2-2-15,-2 5 1 16,-2 2-7-16,-1 2-7 0,2 1 4 16,-2 3 2-16,4-2-6 15,-2 0 1-15,0-1-4 16,-1 0-3-16,1 1 4 16,-3-3 4-16,0-1-4 15,-2-1-2-15,1-1-2 0,-3-1-3 16,-1-4 1-16,-1-4-6 15,3-2-14-15,-3-5 6 16,3-6 11-16,3-7 3 16,2-7 3-16,2-5 29 15,2-6 6-15,6-8-20 0,3-2-7 16,5-3-3-16,3-1 1 16,1-3-7-16,4 0-2 15,3-4 1-15,3 0-1 16,4-6 5-16,6-1 2 15,5-5 12-15,2-2 7 0,6-2 5 16,2-6-12-16,4-1-5 16,1-2-2-16,4 1-4 15,3 0-4-15,1 3 0 16,-2-2-4-16,1 3 1 16,-2-1-1-16,0 2 2 15,-4 0 2-15,-3 0-3 0,-1 1 2 16,-1 3-1-16,-5-2 3 15,-2 2 0-15,1 1 6 16,0 2 3-16,-2 1 6 16,0-1-5-16,1 0-10 15,-6 1-4-15,1-4 0 0,-2 1-1 16,-3-4 1-16,-2-2 0 16,-2 1 0-16,-2 2-1 15,-4-2-1-15,-5 3 2 16,-3 0 0-16,-5 3-2 15,-3-3 1-15,-2 2 1 0,-4 0-1 16,0-2 1-16,-5-1 0 16,0-3 1-16,0-2 0 15,0-1 0-15,0-2 1 16,-5-5-3-16,3 1 4 16,1-2 15-16,1-4 1 0,0-1 0 15,0-5-10-15,2-2-9 16,4-6-1-16,-1-3 1 15,3-4-1-15,0-3 0 16,0-2 0-16,0 2 0 16,0 0 2-16,2 2-4 0,-4 2 3 15,-1 0 0-15,0 0-1 16,-1-2 1-16,1-3-1 16,0-4 0-16,-1-2 2 15,-1-1-4-15,2 0 2 0,-1 2 1 16,-2 3-2-16,0 2 2 15,-1 2-1-15,1 1 2 16,-2 1-3-16,0 3 1 16,0-2 0-16,0-3 0 15,2 1 2-15,-2-1-4 16,1 0 2-16,1-1 0 0,0 3 0 16,0 4-1-16,-1-1 1 15,4 3 0-15,-4 1 2 16,1-1-4-16,2 1 3 15,-1 1 0-15,0 1-1 16,1 2 0-16,-2 1-2 0,0 3 2 16,-2 4 0-16,0 2 3 15,0 2-3-15,-2 2-4 16,-5 4 5-16,-1 0-1 16,-1 2-2-16,1 0 3 15,-5 0 0-15,2 1 1 0,-3 0-3 16,0 0 1-16,-4 1 1 15,-1 1-1-15,-4 0 0 16,-5 1 0-16,-3 2 0 16,-3-1 0-16,-1 2 0 15,-3-1 0-15,-4 0 0 0,0 2 2 16,-4 0-1-16,-4 0-2 16,-2 1 1-16,-5 0-1 15,-2 1 1-15,-1-1 0 16,-3 0 0-16,-2 1-2 15,-2-1 3-15,-2 2 0 16,-3 1-2-16,-2 0 1 0,1 1 0 16,-3 5 2-16,5 1-4 15,3 3 1-15,4-1-3 16,5 0-36-16,5 0-41 16,7 2-31-16,5 2-26 0,3 1-146 15</inkml:trace>
  <inkml:trace contextRef="#ctx0" brushRef="#br0" timeOffset="297682.9727">4797 13694 462 0,'0'-7'90'0,"0"3"-2"16,0-1 40-16,-6 3-3 16,-1 0-33-16,-1 0-29 15,0 3-9-15,-5 0-11 16,1 4-11-16,-2 3-15 0,0 2-6 16,1 2-4-16,1 1-1 15,7 1-6-15,2 2-1 16,3-2 2-16,10 2-2 15,8-2 2-15,4-1 2 16,4-2 1-16,2-2 7 0,-4 1 1 16,1-4 5-16,-6 1-4 15,-5 0 1-15,-4-1-2 16,-7 1 2-16,-3 1 13 16,-3-1 16-16,-9 2-12 15,-3-1-17-15,-5 0-6 0,-1-1-6 16,-2-1-1-16,1-3 0 15,3-1-11-15,4-5-73 16,5-6-49-16,4-5-52 16,2-4-152-16</inkml:trace>
  <inkml:trace contextRef="#ctx0" brushRef="#br0" timeOffset="299249.3315">4864 13423 1000 0,'0'-1'52'0,"0"2"-41"15,2 12 19-15,5 7 64 16,3 7-43-16,1 8-25 16,1 5-15-16,0-1-4 0,-1 3-2 15,-2-3 4-15,0-1 4 16,-3-4 0-16,-2-4-5 15,1-2-3-15,-4-7-5 16,1-4 1-16,-2-6-1 16,1-7 1-16,0-3 0 15,1-6-3-15,5-8-2 0,-2-4 0 16,4-1 2-16,4-1 1 16,0 3 3-16,3 4-3 15,-2 3-2-15,0 8 12 16,-1 2-1-16,-3 6-3 15,-3 5-2-15,-1 3 0 0,-3 0 0 16,-2-3 1-16,1-2-2 16,2-4 1-16,2-6-5 15,2 0 1-15,5-10 2 16,0-3-1-16,1-1-4 16,-1-2-1-16,-2 4 4 0,-3 2 1 15,-2 4 0-15,-4 6 1 16,0 3-1-16,-2 3 1 15,0 5 0-15,-4 3 1 16,2 1-2-16,-2-2 0 16,3-3 1-16,-1-4-2 0,2-3 0 15,0-2-5-15,3-2-1 16,2 0 5-16,0-2 2 16,3 0 0-16,2 2 0 15,-1 1 2-15,2-2 3 16,3 1-3-16,0-2-2 0,2 1 1 15,0-6-3-15,-2-2-6 16,1-4-10-16,-4-2-1 16,1 2 15-16,-3-1 4 15,-3 2-2-15,1 1 4 16,-2 2-1-16,-3 4 0 0,0 0-1 16,-2 3-2-16,0 2 5 15,0 1-2-15,-3 7-4 16,-2 1 4-16,-1 2-3 15,1 3 3-15,1 0 1 16,-1 2-1-16,3-3 0 0,2-2 0 16,0-1 0-16,0-6 1 15,7-2 1-15,0-5 5 16,5-10 15-16,-1-5-9 16,3-5-6-16,0-5-4 15,-1-3 0-15,0-3-7 0,-4-2 5 16,-1-2-1-16,-2 1 3 15,-2 5-2-15,-2 8-1 16,-2 4-1-16,0 12 1 16,0 9 3-16,-5 11-10 15,-4 11 2-15,3 6 3 0,-1 5-14 16,4 3 11-16,-1 0 4 16,4-3-2-16,0-1 2 15,4-5-2-15,3-5 3 16,2-5-1-16,3-5-1 15,0-6 2-15,4-3 1 16,-3-6 3-16,2-7 2 0,-2-3-4 16,0 1-2-16,-4 1 1 15,-3 3 2-15,-3 3 12 16,-3 3-9-16,0 6 0 16,0 6-2-16,-2 2-3 0,0 2-1 15,2 1-2-15,0 0 1 16,4-3 0-16,3-5 0 15,4-4 0-15,-2 0 1 16,2-5 2-16,2-4 1 16,-4-4 1-16,0 0 5 15,0 0-3-15,-4-1-3 0,-1 1-2 16,-1 0 0-16,-2 0 0 16,-1 2-4-16,-1 2 2 15,-3 1-4-15,0 3-6 16,1 0-11-16,-1 1-3 15,4 1 7-15,0-1 1 0,6-1 2 16,2-1 13-16,4-1 0 16,0 1 1-16,2 0 0 15,-1 3 0-15,-2 1-3 16,-5 6 2-16,-2 3 1 16,-2 3 4-16,-2 0 12 0,0 1 1 15,0-2-7-15,0-3-11 16,0-2 0-16,0-5-4 15,3-1-24-15,3-2 6 16,-1-4 13-16,0 3 8 16,-1 0-1-16,0 1 2 15,-2 5 3-15,0 5 14 0,0 1-9 16,3 2-1-16,0-3-7 16,1 1 2-16,2-7 0 15,6-2-2-15,-2-2 3 16,-1-8-2-16,-1-2-8 0,-3 0 4 15,-4-1 5-15,-2 2 0 16,-1 0 0-16,0 2 10 16,0 1 3-16,1 0 9 15,5 0-18-15,6-3-6 16,3 1-2-16,6-2 5 0,-1-1-8 16,1 0-30-16,0 2-1 15,-5 1-29-15,-4 6-120 16,-7 2-181-16</inkml:trace>
  <inkml:trace contextRef="#ctx0" brushRef="#br0" timeOffset="305883.2465">2273 15064 815 0,'7'11'2'16,"-2"5"-2"-16,6 9 22 16,0 6 21-16,5 5 9 0,2 4 10 15,4 3 6-15,1 2-14 16,1 2-6-16,1-3-8 15,1 2-14-15,-6-4 0 16,0 1-11-16,-3-5-4 0,-3-1-4 16,-1-4-3-16,-1 0-1 15,-5-5 0-15,1-1-1 16,-2-7-4-16,-2-6-24 16,-1-4-19-16,2-6-41 15,2-2-39-15,-3-8-50 16,1-6-81-16,1-8-323 0</inkml:trace>
  <inkml:trace contextRef="#ctx0" brushRef="#br0" timeOffset="306249.3986">2878 15040 400 0,'-5'-3'89'0,"-3"3"17"16,0 0-24-16,-6 4-29 15,1 2 15-15,-2 2 6 0,-1 0 2 16,-2 3-4-16,0 2-32 15,-2 4-15-15,-3 4-2 16,-5 6 6-16,-9 6-3 16,-4 7-5-16,-9 6-4 15,-4 4-1-15,-6 4-6 16,-2 1 1-16,-2 1 15 0,2-1-14 16,1-2-6-16,2-1-7 15,5-2-8-15,1-3-38 16,6-4-77-16,2-2-161 15,1-2-428-15</inkml:trace>
  <inkml:trace contextRef="#ctx0" brushRef="#br0" timeOffset="308569.2526">3773 15166 417 0,'-5'-1'90'0,"1"-2"-11"15,4 2 1-15,-3-1-20 16,3 2-1-16,-1-1-2 16,1 2-5-16,0 1-6 15,0 3-18-15,0 3 25 16,0 1-12-16,0-1-12 0,0 3-8 16,0-3-8-16,4 0-4 15,0-3 0-15,2-1 0 16,1-2 2-16,0-1 7 15,1-2 3-15,1-2 6 0,-1-3-2 16,-1-2-5-16,-2 3-5 16,1-2 2-16,-3 2 4 15,-3 1 2-15,0 0-1 16,-5 3-6-16,-2 1-4 0,-1 0-11 16,1 5 8-16,-3-1 1 15,4-1-3-15,2 1-5 16,2-2-2-16,2-1-4 15,0 0-1-15,2-2 4 16,5 0 1-16,1-1 2 16,-1-2 0-16,2 4-9 15,-5 0-60-15,-3 1-137 0,-1 5-227 16</inkml:trace>
  <inkml:trace contextRef="#ctx0" brushRef="#br0" timeOffset="311686.8277">5081 15097 615 0,'-4'5'47'16,"-1"3"-28"-16,1 5 24 0,3 5 8 15,1 7-20-15,0 7-7 16,3 5 16-16,2 5-5 16,1 2 3-16,-1 0 2 15,1 0-2-15,1-4-3 16,-2-4-6-16,3-7-8 0,-1-7-8 15,2-6 1-15,-2-6 2 16,2-6 4-16,-1-2 6 16,0-4 16-16,1-5 8 15,-1-7-3-15,2-4-14 16,1-5-4-16,1-6-3 16,3-6-4-16,2-6-5 0,2-1-4 15,2-3-7-15,1 3-3 16,-3 4-2-16,0 4 0 15,-5 8 0-15,-3 9-2 16,-1 5 2-16,-6 5-4 16,-1 4-30-16,0 2-40 0,0-2-85 15,-1 4-76-15,-1 0-69 16,-1-2-182-16</inkml:trace>
  <inkml:trace contextRef="#ctx0" brushRef="#br0" timeOffset="312133.7165">5086 14859 525 0,'-8'-1'75'0,"2"-3"24"15,4 4 16-15,2-2 6 16,5 4-60-16,9-1-52 16,7 2 56-16,6 0-6 0,5-3-12 15,3 2-10-15,0-3-17 16,-3-3-13-16,-1 0-2 16,-5-3-3-16,-4 3-3 15,-7-1-35-15,-2 1-41 16,-8 0-42-16,-5-3-115 15,-2 0-131-15</inkml:trace>
  <inkml:trace contextRef="#ctx0" brushRef="#br0" timeOffset="312334.8005">5334 14734 691 0,'19'2'22'0,"5"-2"75"0,5 5 46 16,4 3-56-16,1 3-42 15,-5 3-11-15,-4 3-15 16,-8 3-14-16,-9 4-1 16,-8 2 11-16,-11 1 22 0,-5 1 4 15,-7 1-27-15,0-2-10 16,2 0-7-16,4-4-72 16,5-4-105-16,2-6-191 15</inkml:trace>
  <inkml:trace contextRef="#ctx0" brushRef="#br0" timeOffset="314106.5496">6791 15223 820 0,'11'2'-13'16,"10"2"50"-16,3-3 97 16,4 2-54-16,2 0-40 0,0 0 12 15,-2 1-23-15,-4-1-20 16,-5-1-4-16,-6 2-6 16,-2-1 1-16,-5 1-45 15,-6 1-54-15,-1-1-116 16,-13-1-167-16</inkml:trace>
  <inkml:trace contextRef="#ctx0" brushRef="#br0" timeOffset="314286.4402">6777 15402 812 0,'27'-6'37'0,"7"-3"118"15,4 1-30-15,4-1-45 16,-3 4-42-16,0 3-35 15,-3 1-8-15,1 3-99 16,-4-1-81-16,0-1-114 16,-2-2-234-16</inkml:trace>
  <inkml:trace contextRef="#ctx0" brushRef="#br0" timeOffset="316418.471">8607 14837 291 0,'-4'-3'312'0,"0"4"-282"16,2 1 9-16,2-1 29 16,0 8-37-16,5 4-19 0,6 7 36 15,2 8 30-15,5 8 12 16,0 6-8-16,1 3-13 15,-1 3-19-15,-1-2-9 16,-1 0-22-16,-1-4-7 16,0 1-7-16,-1-1-2 0,0-2 0 15,-2 1 1-15,0-2 0 16,-1-2 6-16,-1-3-7 16,-2-3 2-16,1-5-5 15,-4-4 1-15,-1-5 1 16,-1-4 1-16,0-3-7 15,-2-4-13-15,0-2-36 0,0-4-61 16,-1 0-26-16,1-2-32 16,-1-5 5-16,2-4-76 15,1-3-123-15</inkml:trace>
  <inkml:trace contextRef="#ctx0" brushRef="#br0" timeOffset="316719.9567">9001 14995 779 0,'-10'-15'78'0,"-4"6"-23"16,-6 7-4-16,-5 5 9 16,-6 12-38-16,-7 12 13 15,-7 10 22-15,-6 9-23 0,-5 7 0 16,-3 7 0-16,-3 4-5 15,2 0-9-15,2-3-10 16,6-3-3-16,6-9-1 16,10-8-2-16,9-9-3 15,11-9-2-15,7-7-33 16,9-5-65-16,1-10-53 0,7-2-131 16,6-8-144-16</inkml:trace>
  <inkml:trace contextRef="#ctx0" brushRef="#br0" timeOffset="317201.9067">8628 14745 516 0,'-1'-2'50'16,"1"-2"1"-16,0-2 54 15,1-3 9-15,3-3-25 0,2-2 5 16,2-5-30-16,3-2-10 16,3-7-2-16,4 2-5 15,0-4-20-15,1 3-9 16,0 5-5-16,-3 5 8 0,-1 5 5 16,-4 7 6-1,2 5-8-15,-3 9-17 0,-1 9 12 16,5 7-1-16,-2 5-4 15,6 2-7-15,1-1-2 16,2-3-2-16,3-3-1 16,6-6 0-16,-1-4-2 15,2 1-26-15,-3-4-58 0,-5-1-140 16,-6-1-366-16</inkml:trace>
  <inkml:trace contextRef="#ctx0" brushRef="#br0" timeOffset="338959.4386">3919 13048 482 0,'0'2'-6'15,"-1"4"-7"1,-3 8 162-16,0 3-41 16,0 0-27-16,1 1 30 15,1-3-14-15,2-5-53 0,0-4-31 16,3-6-25-16,5 0-2 16,1-12 24-16,3-1 26 15,1-5-3-15,-2 2 10 16,-4 2 22-16,-1 5-7 15,-6 4-15-15,0 5-8 16,-8 5-16-16,1 4-15 0,-1 0-2 16,2-2 0-16,0-1-11 15,4-5-23-15,2 0 3 16,0 1 2-16,0-4-6 16,0 2-19-16,0 2-141 0,0-1-304 0</inkml:trace>
  <inkml:trace contextRef="#ctx0" brushRef="#br0" timeOffset="360012.4493">21892 11378 247 0,'35'2'-40'15,"2"0"31"-15,5 0-14 16,4 1-152-16</inkml:trace>
  <inkml:trace contextRef="#ctx0" brushRef="#br0" timeOffset="360644.2524">22280 11391 240 0,'0'0'148'0,"0"0"-43"16,0 0 2-16,0 0-62 0,0 0-34 16,0 0-8-1,0 0-1-15,537 5-1 16,-446-4-1-16,3 2 1 0,-2 0 8 15,2-2 28-15,1 3-1 16,-5-3-3-16,-1 0-11 16,-3-1-13-16,-4-1-5 0,-2 0 2 15,-10 0 3 1,-5-3 9-16,-8 2 18 16,-7 2-3-16,-10-4-3 15,-6 1-3-15,-7 1-10 0,-9-1-7 16,-5 1-2-16,-6-1-3 15,-6 2 0-15,-9-1-32 16,-5 3 21-16,-6 1-20 16,-8-2-9-16,-6 3 6 15,-4 0 1-15,-5 1 7 0,-6-1 9 16,0 1-10 0,-2 1-12-16,-2-3-12 0,-2 2-1 15,-1 0 9-15,-6-2-10 0,-8 1-65 16,-6-2-20-16,-13 1 25 15,-13-1 64-15,-13 0 44 16,-15-1-31-16,-7 0-17 16,-8 0 112-16,-6 0 53 0,0 0-50 15,1 2-9 1,5-2-3-16,5 2-4 0,6 0 17 16,6-1-7-16,9 0-11 0,14 2-11 15,13-3 5 1,13 0 12-16,19 2-7 0,19-4-13 15,21 2-11 1,20-2-7-16,26 2-42 0,21-3 40 16,25-1-12-16,19-1 1 15,20 0 0-15,23 1 0 16,18-1-1-16,16 4-2 0,17 0-13 16,17 1-37-16,8 1-48 15,5 2-61 1,2 0-247-16</inkml:trace>
  <inkml:trace contextRef="#ctx0" brushRef="#br0" timeOffset="898898.9491">17396 9850 197 0,'2'-4'39'0,"-2"2"33"15,-1-2 4-15,0 2 3 16,0 1 30-16,-1-1-24 15,1 3-46-15,-2 0-10 0,-1 0 12 16,2 0 5-16,-1 3 0 16,1-1-32-16,1 2-12 15,3 1 1-15,1-1 4 16,3 2 10-16,4 0 14 16,3 1 11-16,3 2 13 0,3 2-4 15,0 0-31-15,2 2-15 16,-2-2-1-16,-2 0 2 15,-1-1-2-15,-3-3 1 16,-2 1 2-16,0-1-2 16,-2-1-2-16,-1-2-2 15,2 1-14-15,0-4-73 0,0 0-152 16,-1-4-334-16</inkml:trace>
  <inkml:trace contextRef="#ctx0" brushRef="#br0" timeOffset="910019.9452">15686 13035 270 0,'-2'-1'38'0,"1"0"39"0,0-2-21 16,1 1 28-16,-1 1-24 16,0-3-22-16,1 2-9 15,0 0 5-15,0-1 5 16,-1 3-8-16,-1 0-11 16,2 0-14-16,0-2-6 15,2 2-1-15,-1 1-1 0,7-2 6 16,1 1 6-16,6-2 3 15,3 1 2-15,6-1 0 16,0 1 6-16,5-1-2 16,2 2-10-16,2 0-1 15,4 1-3-15,-1 1-2 0,4-2 0 16,0 3-3-16,5 0 3 16,0-2-3-16,4 2 7 15,1-3-1-15,1 0 1 16,1 2 2-16,-4-3 0 15,2-1 3-15,-3 0 2 0,-1 2 4 16,1-1 2-16,-1 0 2 16,6-1-5-16,-1 1-3 15,3-1 1-15,1 0-6 16,-2 0-4-16,0 1-1 16,-2-1 1-16,-1 0-3 15,-2-1 2-15,-3 2 2 0,-3 1-2 16,-3-3 0-16,-1 4 2 15,-4 0 4-15,-2 0-1 16,1-1 0-16,-2 1-3 16,0 0-3-16,0 0-1 15,-3 0 2-15,-2 1-6 0,-3-1 5 16,-2 0-3-16,-4 0 0 16,-4 0 2-16,-4-1-1 15,0 0 0-15,-5 1-1 16,-2-1 0-16,-2 0 3 15,1-1-1-15,1 1-1 0,-2 0-19 16,0 0-22-16,1 0-27 16,0-1-30-16,-1 0-60 15,4-1-43-15,2 0-53 16</inkml:trace>
  <inkml:trace contextRef="#ctx0" brushRef="#br0" timeOffset="1.62808E6">12466 9338 778 0,'-8'0'33'15,"2"-5"5"-15,4 3 43 16,2-1-15-16,0 1-28 16,0 1 4-16,7 0-18 15,1-1-4-15,3 2 13 0,5 0 4 16,2 0-5-16,5 0 3 15,3 0-6-15,5 0 0 16,4 0 4-16,3 0-7 16,2 0-13-16,1 0-3 15,-1 0-2-15,-2 0 7 0,-2 0 1 16,-6 0-4-16,-5 0-7 16,-6 0 5-16,-6 0-1 15,-2 0-7-15,-7 0-1 16,0 0-6-16,-3 0-48 15,-4 0-29-15,-3 0-3 0,-3-1-47 16,-5-5-91-16,1-2-46 16,-2-5-95-16</inkml:trace>
  <inkml:trace contextRef="#ctx0" brushRef="#br0" timeOffset="1.62832E6">12862 9196 541 0,'18'0'80'15,"6"4"67"-15,6 5-3 16,5 4-23-16,0 3-20 16,-3 3-12-16,-3 2-56 0,-5 0-19 15,-8 1-7-15,-9-5 7 16,-7 2 15-16,-7-1 15 16,-12-5 4-16,-8 2-18 15,-8 1-19-15,-9 0-11 16,-5 2-4-16,-8 3-50 0,-9 0-83 15,-10 4-182-15,-15 2-620 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24.5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 8649 277 0,'1'-4'154'0,"-1"-1"-152"16,0 3 2-16,0-1 17 16,-1 3 2-16,-1 0-14 0,0 0 4 15,2 0 19 1,-3 0 4-16,3 0-7 0,0 0-5 16,0-3-3-1,7 3 2-15,-2-3 0 0,6 0 3 16,0 2-6-16,3-3 1 15,-1 1-6-15,2-2 1 16,0 1 4-16,0 0 0 16,0 0-8-16,0 2-5 15,0-4 3-15,2 2 5 0,1 0-3 16,1 0-5-16,2-2-4 16,2 2 0-16,1-3-1 15,1 3 1-15,2-2 1 0,0 2 1 16,2 1-3-16,1 0 3 15,2 3 0-15,-1-1-5 16,2 1 2-16,2 0-2 16,-2 0 3-16,3 0-5 0,-1 0 4 15,4-2-1 1,2 2-1-16,2-3 1 16,2 2-1-16,4-1 1 15,3 0 0-15,1 0 0 0,3 1 2 16,0 1-2-16,3 0 0 0,1 0 0 15,0 0-1 1,3 1 0-16,0-1 0 0,1 1 0 16,1-1 2-16,4 0 0 15,1 0-1-15,1 0 1 16,1-1-1-16,3 0 1 16,-1-1 0-16,5 2-2 0,-1-2 2 15,5 2-4-15,4-2 3 16,2-3 0-16,7 1 1 15,1-1-1-15,2-1 0 0,2 1 1 16,1-1 0 0,2 2-1-16,-2-1 0 15,4 2 0-15,-3-2-1 16,2 3 1-16,2 0-1 0,0-1 1 16,2-1-2-1,6 0 2-15,-1-1 0 0,2-1 2 16,3 2-1-16,-1-1 0 15,-1 1 5-15,2-1-2 16,-3 2 5-16,2 0 0 0,0 1-2 16,3 0-3-16,4-4 0 15,2 0-5-15,3-3 3 16,4 1-2-16,-2 0 1 16,2-1-2-16,-1 1 0 0,0 1 0 15,-2-1 2-15,4 2 0 16,-3-1-1-1,1 2 2-15,4-1-1 0,0-1 1 0,1 1-2 16,0-3 0 0,2 3-1-16,-1 0 2 15,-1 1-4-15,-2-1 4 16,0 2-2-16,-3 0 2 0,0 2-2 16,-1-2 1-16,3 2 0 15,-2 1 1-15,0-3-1 16,7 1-1-16,-4 0 3 0,4 0-4 15,-2 2 2-15,0-2-2 16,0 2 2-16,-1 1-1 16,-1 0-1-16,1 0 2 15,-1 0 0-15,3 1-1 16,2-1 2-16,0 1-1 16,0-1 1-16,0 0 0 0,1 2 2 15,0-1-1-15,0 1-2 16,-2-1 3-16,1 3-1 15,1 0-3-15,-2-1 2 16,2 0-2-16,-1 0 1 16,1-1-2-16,2 3 2 0,-1-2-1 15,1 1 2 1,0 0-3-16,-2 1 1 0,-1-1 0 16,-3 2 2-16,1-1-1 15,-4 1-1-15,1 1 1 16,-2-1-1-16,-1 1 1 0,4-1-1 15,-2-1-1-15,1 0 3 16,1 2-3-16,-4-4 2 0,1 1 0 16,-3 0-2-1,0 0 1-15,-2 1 1 16,-2-1-2-16,1-1 2 16,2 1-1-16,-1-2 1 0,3 3-4 15,-2-5 5-15,4 2-1 0,-1 0-1 16,-1 1 0-1,0-1 1-15,-3 0-3 16,1 0 3-16,-4-1 1 16,2 2-3-16,1-1 1 15,0 2 0-15,0-2 1 0,1 0-2 16,1 3 2-16,1 0-1 16,0 0 0-16,-1 0 0 15,3 0 0-15,-2 3 0 0,1-4 0 16,0 2 0-16,1 1 1 15,0-1-2-15,-1 1 1 16,-2-2 1-16,1 4-1 0,0 0 0 16,-2-2 1-1,1 2-3-15,-1 1 3 0,-2 2 0 16,1-1-1 0,1 0 0-16,0-1 0 0,0 1 0 15,0-1 1-15,1-1 1 0,-1 1-2 16,-1-1 0-1,0 2-2-15,1-2 4 0,-1 0-1 16,-1 1-1 0,-2 1 1-16,-2 1-3 0,4-2 3 15,-7 1-1-15,2 1 1 16,-2-1-2-16,-3 2 3 0,-1-3-2 16,-4 1 1-1,1-1-1-15,-4 1 1 0,-3-2-1 16,-3 2 2-16,-5-2-5 15,0 1 5-15,-3 1-3 16,-3-2 1-16,1 2 0 0,-2-1 1 16,-2 0-2-1,-5 1 1-15,-1-1 0 0,-3 0 0 16,-3-1-1-16,1 1 2 16,-4 1 1-16,1-4 0 15,-2 2 0-15,-2-1 1 0,-1 1 0 16,-4 0-3-1,-3-1 1-15,0 0-2 0,-4 1 3 16,-1-1-3-16,2 0 1 16,-2 1 1-16,-3-2-2 15,0 0 2-15,-6-2-1 16,-2 2 1-16,0-2-1 0,-2 0 1 16,4 0 3-1,-4-2 7-15,3 2 3 0,-5-3 2 16,-1 0 0-16,2-1-5 0,-3 1-3 15,1 0-2 1,2-2 1-16,0 2-1 0,1 0-1 16,4 0 3-1,-2 0-7-15,4 1 3 0,2-1-2 16,2 2-1-16,1 1-2 16,-1 1 1-16,-4 2 0 15,-4 1-5-15,-10-1-109 0,-12-4-244 16</inkml:trace>
  <inkml:trace contextRef="#ctx0" brushRef="#br0" timeOffset="1">2528 9358 652 0,'1'0'97'0,"3"1"-41"16,3 8 18-16,-2 4 39 16,2 2-50-16,0 4-32 15,0-2 6-15,-2 0-3 16,-2-2 0-16,-3-3-4 16,0 0 2-16,-3-1-1 15,-8-1-2-15,-1 1-5 0,-4-2-15 16,0-1-8-16,1-3-3 15,2-3-43-15,1-3-27 16,3-4-40-16,3-8-84 16,4-5-229-16</inkml:trace>
  <inkml:trace contextRef="#ctx0" brushRef="#br0" timeOffset="2">2905 8897 392 0,'6'3'15'0,"-2"4"-6"16,-1 2 13-16,1-1-9 15,-2 1-8-15,0 1 0 16,-2-4 32-16,2-2 40 16,-2-3-10-16,0 0-12 0,0-1 1 15,0 0 18-15,0 0-14 16,0-2-17-16,0 0 5 16,0 0 3-16,0 0 0 15,-2 2-6-15,0-1 0 16,0 1-1-16,-1 0-8 0,2 0-2 15,-1 0-9-15,2 1-12 16,-1 3-6-16,1 4-2 16,0 1 6-16,0 4 3 15,0 6 3-15,3 3 2 16,3 7 3-16,-2 4-4 16,1 4-3-16,0 0-2 0,-1 1-6 15,-2-5-4-15,1-2 0 16,-2-3-3-16,4-5 1 15,-2-6 0-15,1-4-2 16,-1-5-1-16,3-2 0 0,-3-3-3 16,-1-2-15-16,1-1-6 15,0-5-27-15,-1-5-32 16,-1-3-38-16,-1-5-77 16,0-5-133-16,-3-5-243 15</inkml:trace>
  <inkml:trace contextRef="#ctx0" brushRef="#br0" timeOffset="3">2886 8926 750 0,'10'-10'131'0,"10"-1"-4"16,8-1-5-16,8 1-29 16,4 0-37-16,3 3-22 15,-3 2-21-15,-3 5-8 16,-3 1-4-16,-5 1-32 15,-9 7-26-15,-5 2-26 16,-6 3-22-16,-9-1-56 0,-4 1-170 16</inkml:trace>
  <inkml:trace contextRef="#ctx0" brushRef="#br0" timeOffset="4">3022 9158 691 0,'17'1'102'16,"5"0"91"-16,4-1-66 16,7 0-61-16,-3-2-49 0,6 0-13 15,-4-1-3-15,-1 0-20 16,0-1-18-16,-5 1-27 16,1 2-20-16,-2-3-32 15,-3 0-5-15,-6 2-8 16,-3-1-3-16,-6 2 72 15,-3-1 59-15,-4 2 93 0,-4 0 63 16,-5 0-31-16,-3 0-4 16,0 0-28-16,-1 3-21 15,-1 3-18-15,0 2-11 16,3 4-10-16,2 2-5 16,5 4-5-16,2 2-6 0,3 2-9 15,9-1-5-15,4 0 2 16,6-2 1-16,2-2 3 15,4-5 0-15,-1-3 0 16,-4-4-6-16,3 0-46 16,-4-5-20-16,-1 0-18 0,-5 0-17 15,-5-8-14-15,-1 0-77 16,-2-3-76-16</inkml:trace>
  <inkml:trace contextRef="#ctx0" brushRef="#br0" timeOffset="5">3530 9213 571 0,'-11'-3'210'0,"2"3"-19"16,-1 3-40-16,1 3-34 15,-3 1-52-15,0 5-49 16,0 0-15-16,4 0 0 16,1 0-4-16,3-1-9 0,4-3-39 15,0 0-37-15,5-3-21 16,4-2-13-16,6-3-44 15,1 0-36-15,6-3 13 16,1-6-110-16</inkml:trace>
  <inkml:trace contextRef="#ctx0" brushRef="#br0" timeOffset="6">3856 9224 539 0,'0'-7'172'16,"-2"-1"-53"-16,-2 2-16 16,3 0-9-16,-4 2-33 0,2-2-15 15,-1 1-7-15,1 2-7 16,-6-2-5-16,4 1-4 16,-4 2 16-16,1 0-6 15,-2 2-3-15,0 0-22 16,0 3-7-16,-2 4-4 0,2 2 2 15,-1 2 0-15,0 3 0 16,1 2-1-16,3 1 1 16,0-2-1-16,4 2 0 15,3-2-1 1,0-1-1-16,7-1 1 0,-2-4 3 0,5-3 1 16,-3 0 1-16,3-3 4 15,0-3 11-15,-1-3 4 16,4-6-3-16,-1-2 0 15,1-3 0-15,1-3-8 16,-1-2-4-16,0 1-2 16,-2 0 0-16,-6 4 9 0,1 1 2 15,-3 4 4-15,-3 4 4 16,0 1-5-16,0 3 0 16,1 1-11-16,1 3-6 15,2 5-19-15,2 4 17 16,1 1 1-16,3 2 4 0,1-2 1 15,1 0 5-15,-2-2-6 16,1-2 0-16,-2-2-2 16,0-1 0-16,-2-1-1 15,1-2-15-15,-3 0-41 0,3-3-37 16,-2 0-39-16,2-7-36 16,-1-5-64-16,-2-2-127 15</inkml:trace>
  <inkml:trace contextRef="#ctx0" brushRef="#br0" timeOffset="7">4144 8806 503 0,'5'-9'145'0,"-5"3"-25"0,0 4 47 16,0 2-28-16,0 8-60 15,0 7-49-15,0 8-4 16,0 5 11-16,3 10 10 16,0 7 0-16,2 5-10 0,1 1-9 15,2 1-10-15,1-4-5 16,1-2 1-16,2-6-3 16,-2-5-4-16,0-10-4 15,2-6-2-15,-2-6-2 16,-3-6 5-16,-1-4-1 15,-2-3 1-15,-2-4-9 0,-2-5-33 16,-2-5-14-16,-9-3-54 16,-4-4-72-16,-5-3-161 15</inkml:trace>
  <inkml:trace contextRef="#ctx0" brushRef="#br0" timeOffset="8">4117 9150 532 0,'5'-5'156'16,"3"-2"-53"-16,6 1 77 15,7 2-57-15,1 1-41 16,5-1-17-16,4 1-3 16,-2 1-12-16,0-1-18 0,0 2-18 15,-3-1-6-15,-5-1-4 16,-1 1 3-16,-7 1 0 16,-4 0 3-16,-3 1-2 15,-2 0-1-15,-2 1 1 16,-2 5 5-16,0 2 0 0,-2 3-4 15,-2 2 1-15,1 0-5 16,-1 0 0-16,2 1-2 16,2 0-2-16,0 0 3 15,0 0 0-15,2-1 2 16,4-4-2-16,-1-1-1 16,3-1-4-16,1-5 4 0,1-2 2 15,1-2 0-15,2-6 1 16,0-3-1-16,1-2-3 15,-1 0 0-15,0-3-1 16,-2 4 1-16,-1 3 2 16,-1 0 6-16,-2 2-3 0,0 6-3 15,-1 1-3-15,0 0-3 16,-2 4 1-16,4 4 1 16,-2-1-2-16,1 3 2 15,-2 0 2-15,2 2 0 0,-1-1-2 16,-2 2 2-16,-1-3-1 15,-1 0 1-15,0 1 1 16,-2-3-2-16,0-1 0 16,0-3 1-16,0-3 2 15,0-1-1-15,0 0 1 16,3-3-6-16,3-4 0 0,3-3-3 16,2-1 1-16,2 0 3 15,2 2-1-15,-2 3 0 16,3 1-3-16,-4 5 1 15,2 0 0-15,-3 3 2 16,-2 0 1-16,3 2 1 0,-1-4 0 16,2 1 1-16,3-2 2 15,0-2-2-15,3-5 1 16,0 0-2-16,-2 1-2 16,1-3-1-16,-3 0 1 15,-3 2 2-15,-2-4 1 0,-3 4 2 16,-7-2 2-16,0 3 0 15,-6 4-6-15,-7 2-15 16,-1 5-2-16,-1 6 12 16,3 3 5-16,3 2 2 15,3 1-8-15,6-3 1 16,6-2-7-16,7-4 2 0,8-2 11 16,6-2-1-16,3-2-18 15,4-2-46-15,3 0-71 16,2-2-70-16,0-2-135 15</inkml:trace>
  <inkml:trace contextRef="#ctx0" brushRef="#br0" timeOffset="9">5544 8905 682 0,'4'-6'74'15,"0"2"-50"-15,-3 2 70 16,5 2 31-16,-3 10-52 15,1 6-16-15,-3 8 17 0,-1 3-8 16,0 7-14-16,0 1-6 16,-4 1-15-16,1-3-7 15,1-2 1-15,2-4-12 16,0-3-9-16,6-4 0 16,3-1 8-16,7-5-8 0,3-2 12 15,4-2 7-15,6-4 8 16,2-3-14-16,2-2-5 15,-1-1-2-15,-1 0-7 16,-3-4-1-16,-4 1-1 0,-4-3-18 16,-4 0-19-16,-5 0-15 15,-6-3-32-15,-4-1-42 16,-4-3-42-16,-13-4-113 16,-11-5-178-16</inkml:trace>
  <inkml:trace contextRef="#ctx0" brushRef="#br0" timeOffset="10">5616 9006 732 0,'26'-10'194'15,"2"1"-89"-15,4 2 3 16,2 1-40-16,-1 3-25 0,-5 3-31 16,-3 0-10-16,-6 0-40 15,-7 0-35-15,-6 0-15 16,-6-2-135-16,-5-4-176 15</inkml:trace>
  <inkml:trace contextRef="#ctx0" brushRef="#br0" timeOffset="11">5712 8876 784 0,'0'0'78'16,"0"0"-31"-16,0 0 70 16,0 0-21-16,0 0-44 15,0 0-25-15,0 0-11 0,201-27-15 16,-170 38-56-16,-2 4-51 15,-4 2-38-15,-4-1-9 16,-5-2-14-16,-2 2-9 16,-6-1 92-16,-2 0 110 15,-2 0 122-15,-1 2 51 0,-1 3-72 16,1 3-13-16,-2 2-11 16,0-2-30-16,-1-1-17 15,0-1-16-15,-1-5 4 16,0-3 8-16,-3-6 2 15,3-3-21-15,1-4-13 0,0 0 3 16,6-8 13-16,5-2-25 16,2-1-9-16,5-2 1 15,2 3 1-15,1 3 6 16,0 4 3-16,-2 3 1 16,-3 1-8-16,-3 11-5 0,-3-3-3 15,-2 2 3-15,-3-3 0 16,-1-1-11-16,0-4-6 15,2 0-5-15,2-3 2 16,1-4 8-16,2-5-3 16,6-1 0-16,-4-1-4 0,2 0-1 15,-3 2-1-15,1 3 16 16,-3 5 0-16,-2 1-7 16,-3 8-1-16,3 4 7 15,0 3 2-15,-1 3 3 16,0 0 0-16,1 6 1 15,-2 0 5-15,-2 2 7 0,-2 3-2 16,-2 1-7-16,-6 3-2 16,-4 0 0-16,-4-2 1 15,-6 0-1-15,0-4 1 16,-2-3 1-16,1-7 19 0,0-7 6 16,2-10-2-16,5-6-18 15,9-15-15-15,5-10-26 16,10-11 17-16,14-5-6 15,11-3 12-15,6 2 7 16,6 2 1-16,-4 7-2 0,-3 9 2 16,-10 8-115-16,-11 10-163 15,-13 4-303-15</inkml:trace>
  <inkml:trace contextRef="#ctx0" brushRef="#br0" timeOffset="12">484 9749 616 0,'10'-6'179'0,"-1"0"-182"16,7 1 5-16,3 4 10 16,8-2 15-16,8 3 22 0,7-2 26 15,6 1-15-15,7 0-12 16,11-4-1-16,4 0-13 15,8-2-18-15,5-1-5 16,9-4-5-16,6 1-4 16,2-2-1-16,2 1 0 15,4 0 0-15,2 1 3 0,3 0 5 16,0 0 4-16,3-1-2 16,1 3-4-16,-1 2-4 15,1 0 0-15,-3 1-7 16,3 2 7-16,-3 0-5 15,-2 1 5-15,0 0-2 0,0 1 0 16,0-1 3-16,-2 0-2 16,-4 2-2-16,0 0 1 15,-1 0 0-15,-3 2-1 16,-4 1 1-16,-3-1-2 16,2 2 1-16,-2 0 2 0,3-2 8 15,3 2 2-15,0-3-4 16,1 2-5-16,3-4 1 15,3 2 0-15,2-5 3 16,3-1 15-16,2 0 2 16,4-2-1-16,3 1-6 0,3-2-6 15,2 0 1-15,4-1 1 16,-1 3-10-16,0-2-1 16,-4 1 0-16,-4 1-3 15,-5 1 3-15,-8 3-3 16,-10-1 1-16,-6 1 1 0,-10 3 0 15,-11 0-2-15,-7 0-2 16,-8 0-30-16,-7 0-16 16,-5 3-21-16,-8 2-25 15,-8 0-45-15,-8-2-142 16,-10 3-421-16</inkml:trace>
  <inkml:trace contextRef="#ctx0" brushRef="#br0" timeOffset="13">3043 11637 267 0,'0'-8'407'16,"3"1"-303"-16,3 3 17 16,5 2-7-16,4 0-46 0,3 4-10 15,6 4-7-15,3 5-16 16,4 2-14-16,1 2-10 16,1 0-9-16,-3 5 4 15,-3-2-8-15,-3 1 6 16,-7-1-2-16,-3 1 5 15,-5 1 12-15,-4 0 6 0,-5 3 1 16,-8 0 2-16,-6 2-6 16,-9 2 11-16,-6 0-8 15,-4 0 1-15,-4 2-2 16,1-4-13-16,-3 0-9 16,5-2-12-16,2-3-46 0,6-4-39 15,6-2-69-15,2-4-132 16,7-3-310-16</inkml:trace>
  <inkml:trace contextRef="#ctx0" brushRef="#br0" timeOffset="14">3532 9832 456 0,'0'0'45'0,"0"5"41"16,0 0-11-16,-2 2 4 16,0-3-14-16,0 2-17 15,0 1 0-15,2 1-15 16,0 0 4-16,0 0-6 0,0 1-10 16,2 1-5-16,0 2-2 15,0 1-5-15,-2 3 10 16,0 1 3-16,0 3-3 15,0-3 2-15,-4 5-2 16,3-2-6-16,-1 2-6 0,0-2-4 16,2 1-4-16,0 0 4 15,2-1-4-15,1 1 2 16,1 1-3-16,-1-2 2 16,0 2 3-16,-2 0-2 15,0-1-1-15,-1 0 1 0,0 0 0 16,0-1 0-16,-1 2 0 15,-1-1-2-15,0 2-1 16,1-3 4-16,1 4-4 16,0-2 4-16,0 2-4 15,0 1 2-15,0-2 3 0,-2 1-5 16,0 1 4-16,0-2-4 16,0-1 4-16,-2 0-5 15,2-1 1-15,0 1 4 16,2-1-3-16,-4 2 1 15,4 1-1-15,0 1 1 0,0 1 0 16,-1 2 0-16,0 0 0 16,-2 0-2-16,3-1 2 15,-2-1-1-15,0-1 2 16,2 0 1-16,-2 0-5 16,0-3-4-16,1 3-1 0,0 0 1 15,1 1 8-15,0 1-1 16,-1 3-2-16,0 1 1 15,0 0 2-15,0 0-1 16,-1 1 0-16,0-3 0 16,-1-1-1-16,2-2-2 15,1 0-2-15,0-2 4 0,0-1 0 16,0-1 3-16,0 0-4 16,0 0 1-16,0 1 1 15,0 0 0-15,0 1 3 16,0 1-6-16,0-1 3 0,0 2 3 15,0-1-4-15,-1-3 0 16,-2 1 1-16,3-2 0 16,-2 2-1-16,2-4 2 15,-1 0-1-15,1 2 0 16,0 0 0-16,0 1 2 16,0-1-4-16,0 2 3 0,0 0-1 15,0 0 0-15,0-1 0 16,0 1 0-16,0 0 0 15,0 0-1-15,0 1 2 16,0 1-2-16,0 0 2 16,0 1 0-16,0 0-2 0,-2 3 1 15,2-1 0-15,-2 1 0 16,1 0 0-16,0-1 0 16,1 2 0-16,0 1 0 15,0-2-1-15,0 2 2 16,0-1-1-16,0 4-1 0,0 0 2 15,0 3-2-15,-2 0 0 16,0 4-2-16,-1 0 2 16,1 1 0-16,-3 0 1 15,2-1 0-15,1-2 2 16,0 0-3-16,1 0 0 0,0 0 1 16,1 2 1-16,-2 1-1 15,2-1-1-15,0 1 1 16,-2-2 1-16,2 1-2 15,-2-2 2-15,2-1-2 16,0-1 1-16,0-1 1 16,-1-2-2-16,1 1 2 0,0-1-2 15,0-1 1-15,0 0 1 16,0 0-1-16,0-1-1 16,0 0 2-16,0-1-2 15,0-1 3-15,0-1-3 0,1-2 1 16,-1 0 0-16,2-1 0 15,0-1 0-15,-2-2 0 16,0 1 0-16,0-1 1 16,0 0-1-16,0 0 1 15,0 0 1-15,0-1 0 0,0 0-2 16,0-2 2-16,0-1 0 16,0-3 0-16,2-1-2 15,0-4 1-15,1-2-2 16,3-3-35-16,1-6-73 15,0-1-105-15,0-10-132 16</inkml:trace>
  <inkml:trace contextRef="#ctx0" brushRef="#br0" timeOffset="15">6219 9910 480 0,'0'-4'69'15,"0"-2"34"-15,0 5-7 16,0-4-23-16,0 5-17 16,0-1-29-16,0 2-15 15,0 2-10-15,0 3 1 0,0 2 16 16,0 3 6-16,0 4-2 15,0 1 0-15,1 5 3 16,-1 0-1-16,0 3-1 16,0 3-12-16,0 2-7 15,-3-1-2-15,2 1-1 16,0 1 2-16,0 0-1 0,1-1-3 16,-3-1 2-16,3 1-1 15,-1 0 0-15,0 2 0 16,0 0 1-16,1 1 4 15,-1 2 3-15,0 2 2 16,0-1-4-16,1-1 3 0,0 1-5 16,0-1-4-16,0 1 1 15,0 1-3-15,-1 2 4 16,-2 0-2-16,1 3-3 16,0 2 6-16,-1 1-4 15,0-2 0-15,3 0 6 0,-1-3-3 16,1 0-2-16,0-3 2 15,0 0-4-15,0-1 0 16,0 2 3-16,0-1-3 16,0 3 4-16,0-3-4 15,0 3 0-15,0-1 4 16,0 1-5-16,-1-3 2 0,0 1 3 16,1 1-5-16,-1-2 2 15,1 1 0-15,0-1 0 16,0 2 1-16,0-1 0 15,0-2-2-15,0 1 3 0,0 3-4 16,0-1 2-16,0 2 0 16,0 1 1-16,0 1-1 15,0-3 0-15,-1 3 0 16,-1-3 1-16,1-1-1 16,-1-1-1-16,2-1 3 0,-2 2-4 15,0 1 3-15,0 3 1 16,1 1-3-16,0-1 0 15,-3 1 1-15,2-2 2 16,-1-2-4-16,1 1 4 16,-1-3-3-16,-1 2 1 0,1-2-1 15,0 2 1-15,0 1 1 16,0 2-2-16,-2 1 2 16,0-1-1-16,0-1 3 15,0 1-3-15,1-3-1 16,0 3 0-16,1-3 1 15,-1-1 2-15,1 0-2 0,1-1 1 16,0 0-2-16,-1-1 2 16,1 2-3-16,-1-1 1 15,0-1 2-15,0 1 1 16,0 1-2-16,2-1 0 16,-1-3 0-16,-1-3-1 0,3 0 0 15,0-3 2-15,0-2-1 16,0 1-1-16,0-2 2 15,0 0 0-15,0 1-1 16,0-1-2-16,0 1 4 16,0 1-3-16,-1-2 3 0,1 0-3 15,-1 0 1-15,0-2 3 16,1-2-4-16,-3 0 3 16,2-5 9-16,1 0-3 15,-1-4-3-15,0 0-4 0,1-2 0 16,0-2-2-16,0-3 1 15,0-1-3-15,0 0-8 16,0-3-31-16,1 2-41 16,1-5-58-16,1-4-76 15,-3-4-192-15</inkml:trace>
  <inkml:trace contextRef="#ctx0" brushRef="#br0" timeOffset="16">3948 10808 450 0,'0'-1'96'0,"-2"0"11"15,1-2-14-15,1 1-20 16,-2-3-8-16,2 2-10 16,0 0-3-16,0 0-9 15,-2 0-3-15,1 1-2 16,0 1-6-16,1 1-5 0,-1-3-13 15,1 3-9-15,0 0-3 16,0 3-6-16,0 3 0 16,0 0 4-16,0 4 1 15,-1 1-1-15,0 1 1 0,1 2-2 16,-1-1 2-16,1 1 0 16,0 0 4-16,0-1-2 15,0 2 0-15,0 0-1 16,0 0-1-16,0 0 2 15,0 2-5-15,0 1 4 16,0 0-3-16,0 1 1 0,0-2 1 16,0 0 0-16,0-1-1 15,0 1 0-15,0-3 0 16,0 1 0-16,0-1 2 16,0-3-2-16,0 3 2 15,0-1-4-15,0 2 2 0,0-3 0 16,0 5 1-16,0 0-1 15,0-1-2-15,0 2-2 16,0-1 2-16,1-2-2 16,2 2-1-16,-2-4-2 0,2-1 3 15,-3 1 1 1,2 0 1-16,-2 0 3 0,0 2-2 16,0 2 2-16,0 1-1 15,0 1-1-15,0 4 2 16,-2-1-1-16,-2 0-2 15,3-1 1-15,-2-1 1 0,3-1 0 16,0 0-1-16,0-2 1 16,0 2-1-16,0-1 1 15,0 3-1-15,0 1 1 16,0 2-18-16,0 0 8 16,0-1 9-16,-2 1 1 0,1-3 0 15,-1-1 0-15,-1 0 0 16,2-4 0-16,0 2 1 15,1-1-2-15,-1 0 2 16,1 2-1-16,0-1-1 16,0 2 2-16,0 1-2 15,0 2 1-15,1-1 0 0,0 1 0 16,0-3 0-16,2-1 0 16,-3 0 0-16,2-1 0 15,-2-2 0-15,0 0 0 16,0-1 1-16,0 2-1 0,0 1 0 15,0 0 0-15,1 0-1 16,-1 2 1-16,0-1-1 16,0 0-2-16,0 1 0 15,2-3-1-15,-1 2 0 16,0 0-1-16,0 0 3 16,0-1 2-16,-1 1 0 0,2 2 0 15,0-3-1-15,-2 2 1 16,0-1 0-16,0-1 0 15,0 1 0-15,0-1 0 16,0-1 0-16,0 2-1 16,0-1 1-16,0 0 1 15,0 0-2-15,0 1 1 0,0 0 0 16,0 1 0-16,-2-1 0 16,1 2-1-16,1-2 0 15,-1 2 0-15,1-3-1 16,-2 2 0-16,1-1 2 0,0 1-3 15,-1 0 1-15,1-1 1 16,1 1 0-16,0 0 1 16,0-1 0-16,-2-2-1 15,2-1 1-15,0 1-2 16,0-2 0-16,0 1 2 16,0 0 2-16,0 0-4 0,0 0 4 15,0 2-2-15,0-2 0 16,0-1-2-16,0-1 4 15,0 0-2-15,0-4 0 16,0 0-2-16,0 0 0 16,0 0 2-16,0 0 1 0,0-2-1 15,0 3 0-15,0 0 0 16,-2-2 0-16,1 2 0 16,0-2 0-16,1 0 1 15,-1-1-1-15,1-1 0 0,0-1 0 16,-1 0-1-16,1 1 0 15,0 2 2-15,-2 0-1 16,1 2-1-16,0 2 0 16,0-1 0-16,0 1 0 15,-1-1 1-15,2-2 0 16,-3-1 0-16,2-1 1 0,-1-1 0 16,2-2 5-16,0 0 4 15,0-3 2-15,0 1-2 16,0-1-2-16,2-1 2 15,2 2 2-15,-1-2-1 16,3 1-8-16,-1-1-3 0,0 2 2 16,3-2 2-16,-3 2-1 15,2 0 0-15,0-1 0 16,1 0 1-16,0 1-3 16,2-2 0-16,1 1 4 15,-2 1-2-15,5-3 1 0,-1 0 1 16,1 1-2-16,1-1 0 15,1 2 0-15,-1 0 1 16,1 0-1-16,-2 1-2 16,4 0-1-16,-2 1 0 15,3-1 1-15,-1 1-1 0,0-2-1 16,3 2 1-16,-2-3 1 16,3 0 0-16,-1 0-2 15,1-1 4-15,3 2-1 16,1-2 0-16,-3 0 0 15,2 0-1-15,0 2-1 0,1-1 3 16,0-1-3-16,1 1-2 16,-2 1 4-16,1-1-2 15,0 1 1-15,2-2 0 16,1 1 0-16,0 1-1 16,1-2 1-16,-1 0-1 15,2-2 1-15,1 1-1 0,0 0 6 16,1-1-3-16,1 0 1 15,-2 1-2-15,3-2 0 16,0 2-3-16,2 0 4 16,-3-1-2-16,1 2-1 0,1 0 0 15,-2 0-1-15,1 1 2 16,-3 1 0-16,-1 1-1 16,-1-3-1-16,0 2 3 15,-1 0-2-15,-1 0 0 16,2-1 1-16,-3-1-3 15,2 1 5-15,-2-1-3 0,0 3-2 16,0-3 3-16,-4 1-1 16,-1 0 1-16,-1 0 0 15,0-1-2-15,-4 2 1 16,0 0 2-16,0-1-3 16,-2 0 2-16,-1-1-1 0,-1 1 1 15,-2-1 1-15,-1 0-2 16,-2 0 1-16,0 0-2 15,-4-1 4-15,0 1-3 16,-1 0-1-16,-1 0 3 0,-2-1-3 16,1 0 5-16,0-1-2 15,-1 0 0-15,0 2-1 16,0-3 0-16,0-1-2 16,0-2 5-16,0 0-3 15,0-1 0-15,0-2-1 16,-1 0-1-16,1-3 4 0,-1 0-6 15,1-1 4-15,-1 0 3 16,0 0-2-16,0-1 0 16,-1 0 8-16,1-1 0 15,1 3-6-15,-1-2 5 16,0 2-6-16,1-3 0 0,0-1-2 16,0 1 3-16,0-4-7 15,2-1 6-15,-1-1-3 16,1-1 1-16,-1-1-3 15,1-1 5-15,-1-1-2 16,-1 0-2-16,1-1 2 0,-1 1-1 16,0 0 4-16,2 0-1 15,-2-3-3-15,3 2 0 16,-1-1 0-16,0 2 2 16,0-1-4-16,-1-1 4 15,0 2-2-15,-1 1 1 16,0 0-3-16,0 0 4 0,0 1-1 15,0-1-1-15,-1 2 3 16,-1-1-6-16,1 0 6 16,-1 0-6-16,0 0 3 15,1 3 3-15,-3-2-5 0,3 1 2 16,0 1 0-16,0-3 0 16,0 2 0-16,1-2 2 15,0 0-4-15,0 1 1 16,0-2 1-16,0 2 1 15,0-1-2-15,0 1 1 0,0 0 0 16,0-1 1-16,0 3-1 16,0-1 0-16,0 0 3 15,0 0-4-15,0 2-1 16,0-2 2-16,0-1 2 16,0 0-4-16,0 0 2 15,0 0 0-15,0-1 0 0,-1 1 3 16,1-1-4-16,0 1 1 15,0-2 0-15,1 2-2 16,1-3 2-16,0 2 1 16,0-2-3-16,-2 1 2 15,2-1 0-15,-1 0 1 0,-1 0-1 16,0 0 3-16,0-1-4 16,0 1 1-16,0 0-2 15,0 0 3-15,-1 0-1 16,-1 0 0-16,2 0-1 15,-4-1 1-15,3 0-1 0,0 1 2 16,0 2-4-16,-1-3 2 16,1 2 1-16,0 0 1 15,0-1-2-15,0 0 0 16,1 0 1-16,0 0 2 16,0 2-5-16,0-1 2 0,0 2 2 15,0 1 1-15,0 1-2 16,0 1 0-16,-3 0-2 15,1 2 1-15,1-1 2 16,-1 2-2-16,0 0 1 16,0 2 2-16,1-1-5 0,-1 1 3 15,-1-1 0-15,1 0 0 16,0 1 2-16,2 0-4 16,-2 0 0-16,1 0 4 15,0 1-6-15,0-1 2 16,1 4-1-16,-2-2 1 0,0 2 1 15,2 2 1-15,-2-2-1 16,0 2 1-16,0 0-4 16,-2 1 3-16,1 0 0 15,-2 1-1-15,1 0 1 16,1 0 0-16,-4 3 0 16,2-2-3-16,0 3-2 0,-2-2 3 15,1 2 0-15,0-1 2 16,2 0 0-16,-4 0 1 15,2 1 0-15,-2 0 0 16,3-3 0-16,-3 3 2 16,-2-1-5-16,1-2 2 0,-2 2 1 15,-1 0-1-15,0 1 0 16,-1 0 1-16,-1-1 0 16,1 1 1-16,-3 1-2 15,1-2 2-15,-1 2-2 16,0 1 2-16,-4-2-2 0,0 4 0 15,0-1-2-15,0-1 3 16,-2 3 0-16,0 0 0 16,-1 0 0-16,0 1 0 15,0-1 2-15,-2 0-1 16,-2 2-2-16,0-1 1 0,-3 2 0 16,-1-1 0-16,-2 0-1 15,0 1 0-15,0-1 2 16,-1 0-1-16,4-2 1 15,-4 1 0-15,2 1-1 16,2-3 0-16,-2 2 0 0,-1-3 1 16,1 2-3-16,0 0 4 15,0 0-2-15,0-1 0 16,-1 0 1-16,3 0-2 16,0 0 2-16,1-1 0 15,2 1-1-15,0-2 1 0,1-2-1 16,0 2 0-16,-1 0 1 15,-2-1-1-15,1 2 0 16,-1-1 1-16,-1 2-1 16,3-2 2-16,0 0-1 15,-1 0 1-15,3 0 0 0,0-2 2 16,-1 1 2-16,3-1 0 16,-2 0 0-16,0 1 1 15,-1-2 3-15,1 0 0 16,-1-1 5-16,1 1-5 15,0 0-4-15,3 2-2 16,2 1-4-16,-2-3-2 0,5 3-30 16,3 1-34-16,4-2-60 15,4-1-60-15,2-6-91 16</inkml:trace>
  <inkml:trace contextRef="#ctx0" brushRef="#br0" timeOffset="17">4097 10193 487 0,'0'1'132'15,"0"-1"-83"-15,0 3 34 0,0-4 12 16,-2-1-4-16,2 1-45 15,0-3-10-15,-5-4-5 16,2-1 2-16,-1-3 4 16,1 1-1-16,-6-6-1 15,2 1-5-15,-1-1-5 0,-1-4-6 16,1 0-8-16,-2-1-5 16,1 1-3-16,1 1 2 15,4 2 0-15,1 3 1 16,1 0 1-16,1 3-1 15,1 0 2-15,0 3 5 16,2 2 0-16,3 0 4 0,3 2-7 16,3 1-8-16,2 1-4 15,2-1 5-15,0 1 5 16,3 1 4-16,2-1-3 16,-5 2-4-16,-2-2 0 15,-1 2-4-15,-4 0 1 0,-1 0 0 16,-1 2-3-16,-1 0-1 15,-2 0-30-15,-3 2-37 16,0-3-36-16,0 4-35 16,-11 0-37-16,0 1-103 15,-3 1-312-15</inkml:trace>
  <inkml:trace contextRef="#ctx0" brushRef="#br0" timeOffset="18">4069 9980 525 0,'11'3'137'0,"-2"1"-52"16,5-4 63-16,1 0-24 15,6 0-48-15,-3-6-30 16,4 0-15-16,-3 0-15 16,1 0-9-16,-3 0-4 0,-2 2-2 15,-1 0 0-15,-4 0 0 16,-4 3 1-16,1 0-9 15,-4 1-12-15,0 1 3 16,-3 5 8-16,2 1 5 16,-1 3 2-16,2 2 2 15,-1 1 0-15,3 2 1 0,-1-3-3 16,2 1 4-16,0-1 1 16,2-5 1-16,-5-1 0 15,1-1-4-15,2-2-2 16,-4-2-1-16,0 0-53 15,-1-3-42-15,-1-4-113 0,0-4-184 16</inkml:trace>
  <inkml:trace contextRef="#ctx0" brushRef="#br0" timeOffset="19">4308 9842 937 0,'-5'-5'75'0,"3"0"-34"16,2 5 45-16,2 3-27 15,3 0-56-15,4 5-42 16,4 3-53-16,0 0-110 16,-4-1-162-16</inkml:trace>
  <inkml:trace contextRef="#ctx0" brushRef="#br0" timeOffset="20">4461 9735 749 0,'0'2'71'0,"0"1"-32"0,0 6-3 15,1 4 55-15,5 6-50 16,-1 1-15-16,4 5-2 15,-4 0-7-15,3 3-5 16,-3-1-10-16,4-1 2 0,-4-4-3 16,3-1 1-16,-3-2-2 15,3-2-8-15,-1-3-26 16,0-3-34-16,-1-2-37 16,1-3-32-16,-3-1-43 15,-1-4-176-15</inkml:trace>
  <inkml:trace contextRef="#ctx0" brushRef="#br0" timeOffset="21">4608 9682 742 0,'-1'-11'22'16,"0"3"2"-16,0 2 40 0,1 6 46 16,0 0-39-16,0 6-66 15,1 7-4-15,3 8 7 16,4 6 4-16,-2 3 5 15,5 4-3-15,0 0 0 16,-1 2 6-16,1-1 6 16,-1-2-11-16,1-2-7 0,-2-1-4 15,0-5-4-15,-1 0 2 16,-1-4 0-16,0 0-1 16,-3-5-13-16,-1-3-18 15,1-3-9-15,-2-4 0 0,-2-5-48 16,0-2-64-16,-4-4 63 15,-5-7-27-15,-4-3-47 16,-4-5-65-16</inkml:trace>
  <inkml:trace contextRef="#ctx0" brushRef="#br0" timeOffset="22">4623 9971 536 0,'-3'-9'118'0,"3"1"-47"16,1 1 30-16,12 0 12 15,3 3-30-15,6-2-22 16,2 2-16-16,5 3-14 15,1 0-12-15,-4 1-12 16,1 2-5-16,-3 0-1 0,-2 0-1 16,-3-2-4-16,-2-4-20 15,-4 4-3-15,-2-2 2 16,-4-1 17-16,-3 1 4 16,-3 0 8-16,-1 0 7 15,0 2 35-15,-5 2-2 0,-2 0-21 16,0 3-14-16,-2 1-9 15,2 2 3-15,-1 3-7 16,1 1 5-16,2 2-1 16,3 2 5-16,2 0 3 15,0 1-4-15,6-3 2 0,5-1-2 16,1 0 2-16,4-5-6 16,0-1 3-16,3-4 0 15,-2-3-13-15,1 0-51 16,-2-7-20-16,0-3-5 15,-3-1-79-15,-3-3-116 16,-3-1-144-16</inkml:trace>
  <inkml:trace contextRef="#ctx0" brushRef="#br0" timeOffset="23">5003 9934 498 0,'-8'-2'257'15,"2"3"-131"-15,-2 2-3 16,-1 4-74-16,0 3-23 15,-2 2-22-15,2 4-2 16,1-3-2-16,2 0-25 16,4-5-45-16,2-4-61 0,0-1-46 15,8-6-99-15</inkml:trace>
  <inkml:trace contextRef="#ctx0" brushRef="#br0" timeOffset="24">5114 9957 279 0,'15'6'258'0,"-3"5"-122"16,-7-2 5-16,-1 4 8 16,-4 1-45-16,0 0-57 15,-2-3 3-15,-1-2-5 16,1-4-16-16,2-5-11 0,4-5-6 16,10-11-2-16,5-5-2 15,6-4 14-15,7-1-4 16,-1-2-10-16,3 6 8 15,-2 3-3-15,-1 4-10 16,-2 6-8-16,-5 3-156 0,-5 5-304 16</inkml:trace>
  <inkml:trace contextRef="#ctx0" brushRef="#br0" timeOffset="25">4026 10299 391 0,'-6'-2'18'16,"4"-1"44"-16,0 3 73 0,0 0-54 15,0-1-36-15,2 0 1 16,0 1-17-16,2-1-17 15,3 0-1-15,4 0 32 16,4 0 0-16,2 0-12 0,4-1-10 16,4 1-9-16,3-1-4 15,2 1-1-15,3-2-4 16,1 1 3-16,1 1 1 16,3-2 3-16,1 2-2 15,5-2 1-15,-2-3 1 16,1 1-4-16,1-2-4 0,-1 1 0 15,-2 0 1-15,0 1-2 16,-1 1-1-16,-1 1 2 16,0 1 1-16,1 2 0 15,-4-3-1-15,1 6 2 16,-4-3-1-16,1 2-2 0,-1 0-2 16,1-1 2-16,1-1 0 15,0-1 0-15,0-1 0 16,-1 1-1-16,-1 0 3 15,-6 1 6-15,0-6 10 16,-3 3-4-16,-2-1 1 0,-3 0-8 16,-1 1-5-16,-5 2-3 15,-1-2 2-15,-1 2-2 16,-2-1-21-16,2 4-41 16,-1-1-33-16,-4 3-61 15,-3-1-53-15,-1 2-262 16</inkml:trace>
  <inkml:trace contextRef="#ctx0" brushRef="#br0" timeOffset="26">4330 13546 248 0,'3'-9'28'0,"0"2"37"16,-3 2 11-16,0 2 24 15,-3 2-34-15,-2 1-23 16,-4-2 0-16,0 2 7 16,0 3 4-16,-2-3-15 15,-2 5-7-15,0 1-3 0,-1 4 3 16,-2 3 2-16,-2 2-1 16,-2 3-7-16,2 3-10 15,-4 2-3-15,1 2-1 16,0 2-3-16,-2 4-3 15,2 2-4-15,0 7 1 0,0 1-3 16,-2 3 2-16,5 3 2 16,1 0 7-16,4 0 0 15,-1 0-10-15,4 1 1 16,3 1 0-16,2 2-3 0,4 3 1 16,1 2 3-16,5 1-6 15,3-1 2-15,5 1 0 16,0-1 1-16,5 0 0 15,2-2 6-15,2-2 6 16,3-2 3-16,2-2 1 16,4-2 0-16,4-2 2 0,0-2-9 15,5 0-2-15,2-2 2 16,5 0-1-16,-1-3 5 16,4 1-2-16,0-2 5 15,0-3-3-15,2 0-4 16,-6-2 2-16,4-1-5 0,-5-4-2 15,2-1 0-15,-4-2-2 16,1-4 0-16,-8-2-1 16,0-3-1-16,-5-3 3 15,-2-1-2-15,-4-1 1 16,-3 1-2-16,-4-3 0 0,0 1-3 16,-3-2-37-16,-3-1-37 15,-2-2-42-15,-1-3-71 16,-7-4-81-16,-2-6-262 15</inkml:trace>
  <inkml:trace contextRef="#ctx0" brushRef="#br0" timeOffset="27">4866 10390 525 0,'0'-11'79'0,"-2"1"4"16,-2 4-20-16,1 3 16 15,0 2 3-15,2 1-41 16,-3 1-14-16,1 5-4 15,1 3-2-15,2 3-11 16,0 4-5-16,0 3-4 0,1 4 4 16,0 3-4-16,1 0 4 15,-2 1-3-15,0-1 1 16,-2-2 7-16,-1-3 2 16,2-3 2-16,1-5 0 15,0-1-11-15,7-4 2 0,2-4 3 16,4-3 14-16,2 1 12 15,1-2 15-15,4-4 0 16,0-2-7-16,1 0-3 16,-1 0-18-16,0-1-16 15,-3 2-2-15,0 1 0 0,-3 0-4 16,-4 1 4-16,1 1-4 16,-6-1-30-16,-1 1-18 15,-2-2-30-15,-2 0-61 16,-7-2-131-16,-8-5-301 15</inkml:trace>
  <inkml:trace contextRef="#ctx0" brushRef="#br0" timeOffset="28">4881 10465 634 0,'6'-8'146'0,"4"2"-24"0,4 1 4 16,2 2-57-16,6 2-11 15,-2 1-41-15,2-1-13 16,-1-1-8-16,-1 0-52 16,-7-3-16-16,-7-1-48 0,-6 1-73 15,-4-3-107-15</inkml:trace>
  <inkml:trace contextRef="#ctx0" brushRef="#br0" timeOffset="29">4864 10359 756 0,'11'-8'105'0,"4"2"-21"16,8-1 10-16,5 1-76 15,0 3-16-15,6 0-103 16,-10 3-105-16,-1 6-89 16,-6 2-120-16</inkml:trace>
  <inkml:trace contextRef="#ctx0" brushRef="#br0" timeOffset="30">5152 10431 459 0,'8'8'208'0,"0"-2"-90"15,-3 5-33-15,1-3-22 16,1 3-16-16,-2-1-1 16,0 2-12-16,-3-2-15 15,-1 1-5-15,-1-3 1 0,0 0-4 16,0 0-6-16,0-1-1 15,-2 0-3-15,0-1 0 16,-2 0 0-16,2 0 1 16,1-2 0-16,0 0 4 15,1-4-2-15,0 3 2 16,0-4-4-16,2-1 2 0,0 0 2 16,2 0-2-16,-2 0-1 15,-1 0-1-15,1 2 0 16,-2 0 2-16,0-2 5 15,0 2 11-15,0 0 10 16,0 0-7-16,0 0-9 0,0-1-4 16,0 0-6-16,0 1-3 15,0-1 0-15,0 0-1 16,0 0 0-16,0-1-2 16,0-1 1-16,0 1-1 15,0 0 3-15,0 1-1 0,0 0 0 16,0-1 0-16,0-1 2 15,0 3-2-15,0-2 1 16,-1-1 1-16,-2 0 1 16,0 3 0-16,-2-1-1 15,-1 2 2-15,-1-1 0 0,1 4-6 16,-1 2 0-16,-1 1 3 16,3 2-1-16,0 1-1 15,2 1 0-15,0 2 0 16,2 1-2-16,1-3 1 15,0 1 2-15,0-1 2 16,4-1 5-16,1-2 5 0,1-2 7 16,1-2-4-16,2-1-5 15,-3-3-2-15,3 0 2 16,0-3 7-16,0-6 5 16,1-4-3-16,-1-6-7 0,-2-6-8 15,-2-3 1-15,1-6-2 16,-3-2-1-16,-2-1-1 15,-1 1 1-15,-2 3-8 16,-6 2-9-16,0 4 0 16,-5 7 0-16,1 1 1 0,0 6-1 15,1 1 6-15,4 6 5 16,0 1 3-16,3 5-1 16,3 5-13-16,1 10-5 15,0 6 14-15,5 5 3 16,4 7 0-16,4 0 3 15,2 0 7-15,1-4 4 0,1-3-3 16,3-4-2-16,-3-3-4 16,0-2 1-16,1-3 0 15,-4-1-15-15,1-1-25 16,-4-1-41-16,1-5-38 0,-3-3-29 16,3-1-109-16,-4-5-99 15</inkml:trace>
  <inkml:trace contextRef="#ctx0" brushRef="#br0" timeOffset="31">5483 10422 286 0,'2'-8'346'0,"-1"1"-229"16,-1 3 2-16,0 0 1 0,0 1-46 15,-1 0-30-15,-4 6-10 16,-2-2-29-16,1 5 0 16,-4 3 2-16,2 1 2 15,0 0-2-15,2 1 2 16,1 0-5-16,4-2-5 0,1-1-3 16,6 0-2-16,6-1 4 15,5 2 6-15,1 3 1 16,2 2 12-16,-1 3 4 15,-1 4-10-15,-5 1 3 16,-3 0-5-16,-6 1 1 16,-4-2 4-16,0-2 6 0,-6-3 4 15,-5-3 1-15,-2-3-10 16,-2-4-8-16,0-4 0 16,-1-2-5-16,2-4-4 15,2-6-3-15,4-5 6 0,4-1-1 16,4-5-2-16,7-2 0 15,7-4 3-15,3-2 0 16,8-2 6-16,2-2-6 16,2 0 1-16,0-1-1 15,-2 4 0-15,-3-1 0 16,-5 6 1-16,-5 5-3 0,-5 3 4 16,-6 2 4-16,-3 4-4 15,-3 5 4-15,-7 5-4 16,-5 2-11-16,-1 10-2 15,-1 8 5-15,2 7 13 0,5 4-3 16,8-1-2-16,2 0-7 16,10-5-4-16,9-6 4 15,4-5 10-15,4-5-3 16,1 0-1-16,1-4-15 16,1 1-59-16,-8-3-102 0,1 0-248 15</inkml:trace>
  <inkml:trace contextRef="#ctx0" brushRef="#br0" timeOffset="32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33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34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35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36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37">4763 11978 757 0,'-1'-3'133'0,"1"0"-10"16,0 0-18-16,0 0-47 16,4 2-44-16,1 1-12 15,0-1-1-15,0-1 1 16,2 4-14-16,-2-1-51 0,0 2-36 16,-3 0-137-16,0 1-222 15</inkml:trace>
  <inkml:trace contextRef="#ctx0" brushRef="#br0" timeOffset="38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39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40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41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42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43">3780 13797 414 0,'-6'-12'61'0,"3"-1"-5"15,3 1 31-15,2 1-8 16,7 1-19-16,4 0-28 15,6 2-2-15,4 1-6 16,4 2 11-16,3 1-8 0,2 1-10 16,1 3-5-16,-1 0 14 15,-3 0 6-15,-2 7-12 16,-8 2-3-16,-5 2-8 16,-8 5 6-16,-5 1 16 0,-3 4 10 15,-10 2-19-15,-3 1-11 16,-2 3-4-16,-5 0-3 15,0 0 1-15,0 1-30 16,4-2-22-16,-4 2-29 16,-1-3-96-16,0 0-85 15,-3-4-295-15</inkml:trace>
  <inkml:trace contextRef="#ctx0" brushRef="#br0" timeOffset="44">9240 9910 727 0,'2'2'82'16,"-1"5"-40"-16,-1 13-14 15,0 10 8-15,0 13-28 16,-5 13 16-16,-2 8 25 16,0 3-6-16,-1 3 5 15,1 1-1-15,3-1-27 16,-1-2-10-16,1-2-3 0,2 1-3 16,0-2-2-16,1 0 1 15,0 0 0-15,1 3 0 16,-2 1 7-16,-1 2 1 15,0 4 1-15,-1-6-3 0,0 2 2 16,1-3 3-16,-1-4 0 16,1-4-5-16,2-3-3 15,0-2-3-15,-1 1-2 16,-1 0 0-16,1 2 2 16,-2 1 0-16,1 1-1 15,-2 2-1-15,0-2 0 0,0 0 0 16,-2-2-1-16,2-4 1 15,0 0 0-15,0-5 0 16,1 0-2-16,1-1-1 16,-1 0 5-16,2-1-3 0,2 3 2 15,-3-2 0-15,3 2 2 16,-1 0-3-16,0-1 2 16,1 1-3-16,0-3 0 15,0-2 1-15,0-1-1 16,0 1 1-16,0-3-2 15,0 2 1-15,0 0 1 0,0 3 1 16,0 1 3-16,-2 0 1 16,1 1-2-16,0-4-1 15,-2-2-1-15,2-2-1 16,0-3-1-16,0 2 0 16,-1-2 0-16,0 1 0 0,0 2 1 15,1 0 0-15,-1 1 0 16,1 1 1-16,1-2 2 15,0-1 2-15,0-3-3 16,0-1 0-16,0-3-3 0,0-2-2 16,3-1 5-16,-3-1-2 15,2-3-2-15,-2 0 8 16,0 1 0-16,0-1-3 16,0 1 1-16,1-1-4 15,0 1 4-15,-1-3-1 16,0 0-3-16,0-3 1 0,0-2-1 15,0-1 1-15,0-2 1 16,0-1 0-16,0-2-2 16,-2-1 3-16,1-2 1 15,0-3-8-15,0-2 3 16,1-2 1-16,-1 0-6 0,1-1-25 16,0-4-21-16,0-1-25 15,0-4-55-15,0-3-96 16,-1-5-157-16</inkml:trace>
  <inkml:trace contextRef="#ctx0" brushRef="#br0" timeOffset="45">6586 10818 77 0,'-1'-4'30'15,"-2"0"77"-15,2 1 26 16,0 1-18-16,1 0 39 0,-1 0-42 15,1 2-23-15,0 0-19 16,0 0-22-16,0 5-33 16,-2 4-15-16,2 2 1 15,0 3 2-15,-1 3 3 16,0 2-1-16,1 2 2 0,0 0 8 16,0 4-1-16,-1 0 2 15,0 1-2-15,0 1-2 16,-1 3-1-16,1-2-3 15,0 3-3-15,1 2-4 16,0 0 2-16,0 3-3 16,0-1 1-16,0 3 0 0,2-1-1 15,1 2 1-15,-3 0 0 16,0 1 1-16,0 1-1 16,-3 0 1-16,0 5 0 15,-1 0 1-15,0 0-2 16,-1 1 1-16,2-3-1 0,0 1-1 15,1-1 1-15,-2-1 0 16,0 0-2-16,0 3 4 16,0 0-3-16,-3 2 0 15,2 0 1-15,0 0 2 0,0-2 3 16,1-1 0-16,2-2 2 16,0 0-1-16,0-1-6 15,1 2 3-15,-1 0-5 16,-1 3 4-16,1 1 0 15,-1 0-3-15,-1-1 2 16,2-2-3-16,-1-2 3 0,2-1 0 16,1-9-3-16,0 1 2 15,0-3 0-15,0-3 2 16,0 1-3-16,0-1 4 16,0 5-1-16,-2-1-3 15,1 0 2-15,0 2-3 0,0-3 4 16,1-1-5-16,0-4 2 15,0-4 2-15,0-1-1 16,0-4 0-16,0-2 1 16,0-2-1-16,0 0 0 15,0 0 0-15,0 2-1 0,0-1 1 16,0-1-1-16,0 0 1 16,0-1 0-16,0-3-4 15,0-3 3-15,0-1 1 16,0 0 1-16,1-1-2 15,-1-1 5-15,1 2-4 0,1 1 5 16,-1 1 6-16,0 2-6 16,2 0-5-16,-2 1 0 15,0 0-1-15,0-3 3 16,1-1-4-16,0-1 1 16,-2-3 1-16,1 0-1 15,0 0 0-15,0-2 1 0,0 3 3 16,0 0 5-16,0-1-2 15,1 0-1-15,0 2-2 16,0 1 1-16,1 0-2 16,-1-1-3-16,0 0 2 0,0 0-3 15,1-1 1-15,-2-2 1 16,2 0 2-16,-1 1 5 16,0-1 5-16,2 0 4 15,1 1-14-15,-2 1 1 16,2 1-1-16,1 0 4 15,0 2 4-15,1-1 8 0,1 1-12 16,1-2 2-16,0-1-3 16,0-2 0-16,0 1 0 15,3-1 0-15,-4-2-2 16,3-1 0-16,1 0-1 0,2 2-3 16,2 0 0-16,-2 0 0 15,3 0 1-15,-1 2-3 16,4-2 3-16,-2 0-1 15,1-2 0-15,-2 0 1 16,2-2 0-16,3-3 0 16,-1-1-1-16,-1 2 0 0,2 1 1 15,0 1-1-15,0 1 0 16,-3 1 0-16,4 1 0 16,-2 1 0-16,0 0 0 15,0 0 0-15,1-1-2 16,-1-1 2-16,0 2 3 0,1-3-3 15,-3-1-2-15,1 1 2 16,3 1 0-16,-2 0 0 16,2 0 1-16,0 2 1 15,1-1-3-15,-1 1 1 0,3 1 1 16,-1 1-2-16,1 0 1 16,0-1 0-16,-1 0 0 15,-1-1 0-15,1 0-2 16,0 0 4-16,0 0-2 15,0 0 1-15,4-1-2 16,-2 1 2-16,3 0-1 0,2 0 0 16,1 0 0-16,-1 1 0 15,1-1-2-15,-1-1 4 16,1 1-4-16,-4-2 4 16,2 1-2-16,-1-1 1 15,-2 2-1-15,-1 0-1 0,0 0 2 16,-2 2-2-16,-1-1 1 15,1 1 0-15,-4-1 0 16,2-1 0-16,-1 1 0 16,0-2 0-16,-3 1 0 15,2-1-1-15,-2-2 2 0,-1 1-1 16,-1 1 1-16,-2-2-1 16,0 1 0-16,-2 1 1 15,-2 0-1-15,1 0 0 16,0 0 0-16,0 1 0 15,-1 0 0-15,2-2-2 16,1 2 4-16,1 0-4 0,0 0 5 16,0-2-6-16,0 0 3 15,-1 0 3-15,-1 0-2 16,-2 2-1-16,-1-3-2 16,1 1 5-16,-2 2-6 0,-1-1 6 15,2 1-3-15,-1-1-2 16,-1-1 3-16,1 2-3 15,1-2 3-15,-2 2-2 16,1 0 1-16,1 0 1 16,-2-1 1-16,2 1-2 15,-1-2-2-15,4 2 4 0,-3 0-4 16,1 0 2-16,-2 0 0 16,0-1 2-16,-2 1-3 15,-1-2 1-15,0 1 2 16,-2 0-2-16,-1-1 3 0,3 2-2 15,-1 0-4-15,1 2 2 16,1-1 2-16,0 2-2 16,0-2-2-16,0 1 5 15,0-2-1-15,-3 0 0 16,0 0-2-16,-3-2 3 0,0 2 0 16,1-4 1-16,-2 1-1 15,1-1-1-15,0 1 1 16,-1-1-2-16,1 1 0 15,0 1-1-15,-1 0 1 16,0-1 0-16,0 1-1 16,1-4 5-16,-1-2-5 0,1-2 3 15,-1-1-1-15,1-2-1 16,0 2-3-16,0-1 6 16,-1 1-3-16,1 0 0 15,0-1 1-15,-1 0 0 16,3-1-1-16,-3-1 1 0,2-3-1 15,0-2 0-15,0-1-3 16,0-3 6-16,0-2-4 16,0 2 0-16,-1-2 3 15,-1 0-2-15,2 1 1 16,-2 0-1-16,0 0 0 0,1-2 0 16,0 0 0-16,1-2-1 15,0-1-1-15,2-2 5 16,-1-3-3-16,1 2-1 15,-1-3 1-15,0-1 2 16,-1 1-3-16,0 0 1 0,-1 1-1 16,1 1 2-16,-1 0-1 15,1-1 0-15,1-1 0 16,0-2 0-16,1 0-1 16,0-3 2-16,1 0-1 15,-1 0-1-15,-1 0 1 0,1 3 1 16,-2 3-2-16,-1 0 2 15,1 2-1-15,-1 1 1 16,-1-1-2-16,1-2 1 16,-1 0 0-16,1 0 0 15,1-2 0-15,-1 0 0 0,2 3 1 16,-2 0-3-16,0-1 3 16,1 5 0-16,-2-2-2 15,1 2 1-15,0 1 1 16,0-1-2-16,-1 0 2 15,1 2-2-15,-1 0 2 16,0-1-2-16,0 2 3 0,0-1-2 16,-1-1-1-16,0 2 1 15,1-1 0-15,-2 0 0 16,2 2 0-16,-1-1 0 16,0 1-1-16,1 1 2 0,-1 1-1 15,0-1 0-15,-2 2 0 16,2-1-1-16,0 3 2 15,0-1-2-15,-1-1 2 16,1 1-2-16,-1 1 2 16,0 2-1-16,-1 0 0 15,0 1 0-15,-1 1 1 0,0-1-1 16,0 3 0-16,-2 1 2 16,2 1-4-16,-1 1 4 15,0 3-1-15,0-3-1 16,-2 2-3-16,2 2 7 15,0-2-4-15,0 2-4 0,0 0 7 16,0-1-6-16,-2 1 3 16,2 1 0-16,-1-1 4 15,-2 1-5-15,3 1-2 16,-3 0 3-16,2 2 2 16,-1 0-5-16,1-2 3 0,1 2-2 15,-2 0 1-15,2 0 1 16,0 0 0-16,0 1-1 15,0 0 2-15,0 1-2 16,-1-1 2-16,1 1-4 16,0 1 1-16,0-2 0 0,-1 1 1 15,1-3 3-15,-2 4-4 16,1-2 5-16,-1 0-6 16,0 0 4-16,-1 2-2 15,1-1 1-15,-1 1-1 16,0 0 0-16,-2-3 0 0,1 3 1 15,-1 0-1-15,-2-1 1 16,0 0 2-16,-1 0-6 16,-3 0 4-16,3-1 0 15,-4 0-1-15,-1 0 3 16,0 0-2-16,0 0 1 0,-3 0-2 16,0 1 1-16,-2 0 1 15,-1 0 1-15,-1 1-6 16,1 0 3-16,-3 1 2 15,-1 1-3-15,0-2-1 16,-1 1 1-16,-3 1 1 16,2-2 1-16,-2 3 0 0,0-3 1 15,1 0 0-15,1 2-1 16,-1-2 0-16,0 0 1 16,0 0-1-16,0 0 0 15,-1 0-1-15,-2 0 1 16,0 0-1-16,0 0 2 0,-1 0-1 15,0 0 0-15,1 0 0 16,2 0 1-16,2-2-1 16,0 0-1-16,2 1 1 15,0 0 0-15,0-1 0 16,-1-1 0-16,2 1 0 0,-3 0-1 16,1-2 1-16,0 1 0 15,-1 0 1-15,2-2 0 16,-2 3-1-16,1 1 1 15,1-2-1-15,-2 1 0 16,1 2-1-16,-1-1 3 0,0 1-2 16,2-1 0-16,1-2-1 15,1 1 1-15,3-2 4 16,-1 1-1-16,3-1 1 16,0 1 0-16,1-1-4 15,2 2-2-15,-1-2 5 0,1 2-2 16,1-1 0-16,1 0 0 15,2 1 2-15,-1 0 4 16,0 1-2-16,0-1 0 16,0 2 0-16,-1-2 0 15,0 2-4-15,-1-2-1 0,0 2 1 16,1 2-3-16,2 0 2 16,0-1-9-16,2-1-25 15,3-1-23-15,5-1-63 16,4-5-42-16,0-5-101 15,2-7-295-15</inkml:trace>
  <inkml:trace contextRef="#ctx0" brushRef="#br0" timeOffset="46">6815 10132 539 0,'-4'-3'138'0,"0"-1"-43"0,1 1 15 16,-1-2-14-16,0 0-47 16,0-4-2-16,0-4 1 15,0-6-14-15,1-5-15 16,1-5-8-16,0-2 2 0,-1-2 7 15,0 0-4-15,0 3 0 16,0 4 5-16,1 6-8 16,2 4-2-16,0 3-3 15,0 4 0-15,6 1-2 16,5-1-1-16,3 1 8 0,3 0 6 16,4-1-3-16,1 2-12 15,0 2 2-15,1 1-4 16,-2 1-3-16,-6 1 3 15,-1 2-2-15,-3-1-16 16,-4 2-18-16,-3 0 6 16,-1 1-18-16,-3 2-48 0,0 5-19 15,-9 1-114-15,-3 1-189 16</inkml:trace>
  <inkml:trace contextRef="#ctx0" brushRef="#br0" timeOffset="47">6843 10021 759 0,'19'-2'110'0,"1"-3"46"0,2-2-28 16,2-1-91-16,-2 0-29 16,-3 4-21-16,-1-1-19 15,-4 1 5-15,-2 0 1 16,-4 1-15-16,-1 0-6 15,-3-1 25-15,1 2 19 16,-3 1 3-16,2 0 0 0,1 4 7 16,2 8 22-16,-1 2 2 15,4 4-12-15,-4 3-14 16,1 0 1-16,-1-5 11 16,-2 0 1-16,2-7-17 15,-2-5-2-15,1-3-12 0,1-6-10 16,-1-7-28-16,0-4-125 15,-1-3-144-15,-3-2-40 16</inkml:trace>
  <inkml:trace contextRef="#ctx0" brushRef="#br0" timeOffset="48">7131 9950 328 0,'0'-10'201'15,"0"3"-67"-15,4 7-75 16,-2 3-22-16,1 2-2 0,0 5-31 16,0-1-36-16,5-4-124 15,1-5-271-15</inkml:trace>
  <inkml:trace contextRef="#ctx0" brushRef="#br0" timeOffset="49">7261 9750 482 0,'0'0'102'15,"0"0"-19"-15,0 0 31 16,0 0-10-16,0 0-1 16,0 0-13-16,0 0 15 15,5-129-35-15,-5 147-65 0,0 10-7 16,1 8 1-16,5 7 5 15,0 5-5-15,7 0 2 16,-2-4-2-16,2-5-31 16,0-6-11-16,0-7-17 15,-1-6-38-15,-1-9-96 0,-1-4-2 16,-1-5-29-16,-1-8-116 16</inkml:trace>
  <inkml:trace contextRef="#ctx0" brushRef="#br0" timeOffset="50">7471 9656 450 0,'4'-31'137'16,"1"9"-13"-16,-2 4-16 15,0 8 30-15,-3 6-25 16,0 5-30-16,0 9-32 0,0 13-51 16,-2 8 0-16,1 9-1 15,1 8-7-15,1 3-13 16,8-1 4-16,2-4 14 15,5-6 2-15,3-8 0 16,2-6 0-16,-1-5 1 16,0-6-14-16,-5-2-74 0,-2-2-99 15,-6-3-34-15,-4-3 7 16,-3-3 32-16</inkml:trace>
  <inkml:trace contextRef="#ctx0" brushRef="#br0" timeOffset="51">7540 9913 715 0,'27'-6'97'0,"0"3"3"0,-1-1-13 15,-2 3-71-15,-3-1-52 16,-7 1-20-16,-3 1 43 15,-4-3 9-15,-3-1 10 16,-4-1 17-16,0-1 24 0,-4 2-4 16,-1-1-4-16,-3 4-13 15,-1-1-8-15,0 5-9 16,0 6-8-16,-1 3-2 16,1 4 0-16,2-1 0 15,3 2 1-15,4-1-2 16,0-2-18-16,7-2-12 0,5-2 16 15,5-4 14-15,1 1-16 16,0 0-34-16,-2-3-99 16,-3 0-150-16</inkml:trace>
  <inkml:trace contextRef="#ctx0" brushRef="#br0" timeOffset="52">7745 9910 565 0,'-6'2'203'16,"1"3"-166"-16,-1 3-46 0,1 3-5 16,4-3 13-16,1 1 0 15,1-4-9-15,6 2 11 16,3-2 1-16,3 0 12 16,-3 2 28-16,2 1 23 0,-1-2-9 15,-2 1-45-15,-3 2-7 16,-2-2-3-16,-3 2-16 15,-1-3-12-15,0-2 23 16,0-4 8-16,1-6 4 16,8-8-3-16,7-10-3 15,9-7 7-15,8-4 27 16,7 0 36-16,2-1 0 0,-1 7-58 16,-5 4-117-16,-10 9-212 15</inkml:trace>
  <inkml:trace contextRef="#ctx0" brushRef="#br0" timeOffset="53">6869 10484 826 0,'27'-3'65'0,"15"-8"11"16,16-5 71-16,21-7-24 16,18-5-53-16,17-3-26 15,9-5-16-15,7-1-23 16,3-4-36-16,-4 4-114 16,-7-1-81-16,-7 4 9 0,-7 0-121 15</inkml:trace>
  <inkml:trace contextRef="#ctx0" brushRef="#br0" timeOffset="54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55">4789 12101 343 0,'-16'6'90'15,"16"-6"-16"-15,0 0-13 0,0 0-25 16,0 0-11-16,0 0-47 15,0 0-36-15,-1-6 72 16,0 7-23-16,1 0-50 16,0 0 10-16,0 2 4 15,0-4-8-15,0-2-78 0</inkml:trace>
  <inkml:trace contextRef="#ctx0" brushRef="#br0" timeOffset="56">4751 12109 356 0,'-3'1'60'16,"0"1"-9"-16,1-2-46 0,0 0-9 16,2 0-19-16,-2 0-16 15,1 2-39-15,0-2-61 16</inkml:trace>
  <inkml:trace contextRef="#ctx0" brushRef="#br0" timeOffset="57">4751 12109 184 0,'-20'-6'96'0,"20"6"-28"16,0 0-66-16,0 0-7 16,0 0-14-16,0 0 20 15,0 0 43-15,-16-5-23 0,16 4-41 16,0 1-91-16,0 0-27 16</inkml:trace>
  <inkml:trace contextRef="#ctx0" brushRef="#br0" timeOffset="58">4694 12100 69 0,'-2'2'16'16,"2"-1"-30"-16,-1-1 2 16</inkml:trace>
  <inkml:trace contextRef="#ctx0" brushRef="#br0" timeOffset="59">4694 12100 9 0,'-17'1'94'0,"17"-1"-68"0,0 0-48 16,0 0 28-16,0 0 6 16,0 0-6-16,0 0-35 15</inkml:trace>
  <inkml:trace contextRef="#ctx0" brushRef="#br0" timeOffset="60">4658 12103 270 0,'0'0'90'15,"0"0"-49"-15,0 0-5 16,0 0-23-16,0 0-11 0,0 0-13 16,0 0-69-16,-12 1-62 15,12-1 65-15,0 0 9 16</inkml:trace>
  <inkml:trace contextRef="#ctx0" brushRef="#br0" timeOffset="61">4658 12103 27 0,'-8'11'181'0,"8"-11"-94"0,0 0-41 15,0 0-25-15,0 0-14 16,0 0-5-16,0 0-4 16,-14 4 2-16,14-4 3 15,0 0 0-15,0 0-10 16,1-2-45-16,3 2-70 0,0 0-72 15</inkml:trace>
  <inkml:trace contextRef="#ctx0" brushRef="#br0" timeOffset="62">4689 12101 97 0,'3'-2'57'0,"0"0"62"15,-3 1 4-15,1 1-79 16,-1 0-3-16,0 1 14 15,0 0-42-15,0 1-31 16,0-1-3-16,-1 0-86 0,1-2-113 16</inkml:trace>
  <inkml:trace contextRef="#ctx0" brushRef="#br0" timeOffset="63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64">4679 12133 156 0,'2'-2'60'0,"-2"4"19"16,0-1-1-16,0 2-35 15,0-3-9-15,0 3-9 16,0 0-6-16,0 0-15 0,0-2-7 16,2 2-16-16,2-3-14 15,-2 2-17-15,3-4 2 16,-2 0-39-16,1-1-32 16</inkml:trace>
  <inkml:trace contextRef="#ctx0" brushRef="#br0" timeOffset="65">4679 12133 208 0,'46'-4'0'16,"-46"4"-4"-16,0 0-31 16,0 0-9-16,0 0-61 15</inkml:trace>
  <inkml:trace contextRef="#ctx0" brushRef="#br0" timeOffset="66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67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68">4866 11847 324 0,'0'0'-7'16,"0"0"25"-16,0 0 25 15,0-1-10-15,0 1-21 0,0 0-15 16,0 0-14-16,0-2-20 16,0 2-33-16,0 0-2 15,0-1 15-15,0 1 52 16,0-2 6-16,0 2-48 15,0-1-66-15</inkml:trace>
  <inkml:trace contextRef="#ctx0" brushRef="#br0" timeOffset="69">4866 11847 69 0,'-5'-7'97'0,"5"7"-5"16,0 0-25-16,0 0 2 15,0 0 11-15,0 0-7 16,0 0-29-16,-34-12-7 16,34 10-55-16,0 0-45 15,0 0-62-15,0 2 12 0,0-1-55 16</inkml:trace>
  <inkml:trace contextRef="#ctx0" brushRef="#br0" timeOffset="70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71">4927 11972 324 0,'0'-1'85'16,"0"1"-7"-16,0 1 13 16,-1-1-44-16,0 2-47 15,0-1-6-15,0 2 8 0,1-3 15 16,-1 3-6-16,1-3-6 15,0 1-36-15,0 0-72 16,0 0-14-16,0 0-136 16</inkml:trace>
  <inkml:trace contextRef="#ctx0" brushRef="#br0" timeOffset="72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73">4820 12276 84 0,'-2'2'198'0,"-2"2"-134"16,0-2-18-16,4 3-25 15,0-3-17-15,-2 3-3 16,2-2-15-16,0 1-49 15,0-2-61-15,0-1-26 0</inkml:trace>
  <inkml:trace contextRef="#ctx0" brushRef="#br0" timeOffset="74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75">4746 12372 53 0,'1'0'80'15,"0"-3"-5"-15,-1 0-58 16,1 1-16-16,0 0-2 16,-1 1-29-16,0 0-93 0</inkml:trace>
  <inkml:trace contextRef="#ctx0" brushRef="#br0" timeOffset="76">4806 12316 254 0,'-2'-1'78'16,"0"0"-23"-16,-1 1 33 15,1 2-21-15,-1 0-79 16,1 2 18-16,0 2-38 16,0 1-41-16,-2-2-49 0,3-1-59 15</inkml:trace>
  <inkml:trace contextRef="#ctx0" brushRef="#br0" timeOffset="77">4768 12381 412 0,'-4'3'13'16,"2"0"-10"-16,1-3 5 16,1 2 0-16,0-4-19 15,1-1-24-15,3 1-2 0,0 1-17 16,-1-1-18 0</inkml:trace>
  <inkml:trace contextRef="#ctx0" brushRef="#br0" timeOffset="78">4768 12381 177 0</inkml:trace>
  <inkml:trace contextRef="#ctx0" brushRef="#br0" timeOffset="79">3095 15552 249 0,'-3'-12'327'0,"-3"1"-200"0,1-5-48 16,3-1-32-16,1-4-29 15,-1-4 4-15,0 0 29 16,2-4 3-16,0 1-13 15,0-3-10-15,4 2-5 0,-1-2 9 16,2-3-9-16,3-1 11 16,-1-7 1-16,2-2-7 15,2-4-6-15,2-4-5 16,0 1-10-16,1-1-7 16,-3 4-2-16,-1 0 1 0,0 4 1 15,-1 1 1-15,-3 0 7 16,4 2 1-16,-3-3 2 15,4 1-3-15,1 0-7 16,-1-2-3-16,1 2 0 16,2-1-1-16,-4 1 1 15,0 0-1-15,0 1 1 0,0 2-1 16,-4 0 0-16,1-1 2 16,3 2-2-16,-2 1 1 15,1-4-1-15,1 3-1 16,1-4 2-16,1 0-2 0,1-1 2 15,-1 0-1 1,2 1 0-16,-3 4 0 0,-1 1 3 16,0 1-4-16,-1 3 1 15,-4 2 0-15,5-1 2 16,-2-1 0-16,2-2-4 16,5-3 2-16,1-2 2 0,5 0-4 15,-3-2 4-15,5 1-1 16,-2 2-1-16,-1 3 0 15,-4 2 1-15,-2 3-1 16,2 2 1-16,-4 1 0 16,2-1 0-16,0-2-1 0,4-2 2 15,2-4 1-15,4-2 4 16,3-2 3-16,2-2-1 16,1 2-1-16,3 2 0 15,0 2 0-15,-2 5-3 16,-3 2-5-16,0 4 2 0,-3 3-3 15,-6 3 5-15,2-1-6 16,-1 2 2-16,-2 1 3 16,0 4-3-16,-5 1 2 15,-4 4-4-15,-3 1 4 16,-4 5-1-16,-2 2 0 0,0 0 3 16,-1 2-3-16,-5 0-20 15,-1 6-38-15,0-1-34 16,-1 1-43-16,0-2-33 15,-1-1-88-15,2-2-61 16</inkml:trace>
  <inkml:trace contextRef="#ctx0" brushRef="#br0" timeOffset="80">4082 12353 556 0,'15'-18'146'15,"2"1"-6"-15,-1 2 4 16,1 5-86-16,-5 6-48 16,-1 2 8-16,0 2 10 15,-1 4-14-15,-3 5 0 16,2 5 4-16,-4 0-5 0,1 5-7 16,-3 5-2-16,-3 2 0 15,0 5-1-15,-5 3 1 16,-4 1-1-16,-3 3 0 15,1 0-47-15,-1 1-65 0,-1-1-132 16,-2-1-178-16</inkml:trace>
  <inkml:trace contextRef="#ctx0" brushRef="#br0" timeOffset="81">8128 10343 545 0,'-3'1'121'16,"0"-2"-61"-16,0-3-2 15,0 1 14-15,-1-1-51 16,-1 3 5-16,-1-2 43 0,-1 3-15 16,-3 5-26-16,-4 4-11 15,1 0 2-15,-4 3 13 16,1-1-7-16,0 2-6 16,2-3-4-16,2 2-7 15,4-1-3-15,2-1 1 16,4 0 0-16,2 1 4 0,5 0-2 15,7-1-3-15,6-1 0 16,3-2 1-16,1 0 0 16,1-1 0-16,-1-2 1 15,-6 1 2-15,-2-1-4 16,-6 1 1-16,-4 2 12 0,-4 1 13 16,0-1 9-16,-7 1-6 15,-4 0-6-15,-5 0-13 16,-6-1-9-16,2-1-4 15,-3 0-4-15,2-2-28 16,2 0-4-16,3-3-2 16,7-1-9-16,3 1-33 0,3-1-48 15,3-6-111-15,1-2-262 16</inkml:trace>
  <inkml:trace contextRef="#ctx0" brushRef="#br0" timeOffset="82">8230 10081 707 0,'0'-2'131'0,"0"4"-14"16,2 3-60-16,4 5-3 0,0 3-6 16,3 4 4-16,2 6-21 15,1 3-7-15,0 2-4 16,2 1 2-16,-3 0-6 16,-2-2-3-16,-1 1 5 15,-2-2 3-15,-4-2-6 0,1-2-5 16,-2-1-6-16,-1-4 0 15,0-6-3-15,0-2-2 16,0-5 1-16,0-3 1 16,0-3-3-16,0-8 7 15,0-4 3-15,4-4 6 0,0-2-2 16,2-2 3-16,4-4-3 16,0 2-4-16,1 3 2 15,0 1 6-15,0 3 7 16,0 9-2-16,-1 3-13 15,-2 5-6-15,0 5-5 0,0 6 7 16,-2 4-1-16,-1 0 1 16,0 1-1-16,-3-2-1 15,1-2 3-15,0-2-5 16,-1-3-5-16,2-2-7 16,-1-2-10-16,0-1-10 0,2-1 0 15,0-2-4-15,0-4-5 16,4-3-2-16,-2-3 8 15,2-3-6-15,-2-4 3 16,2-3 11-16,0 1 4 16,-2-2 14-16,0 3 9 15,-1 1 1-15,-1 5 18 0,-3 4 34 16,0 4 8-16,-1 3-7 16,-1 6-34-16,0 7-13 15,0 3 0-15,0 2 3 16,0 2 1-16,0 0-7 15,0-2-3-15,1-5 1 0,1-2-2 16,1-5 0-16,0-3-1 16,0-1 8-16,-1-2 3 15,2-4 3-15,0 0-7 16,0 2-5-16,2 1-1 16,0 2 4-16,1-1-2 0,3 4-2 15,-1-1 0-15,0-1 0 16,1-1-12-16,-2-2-4 15,-1-5 8-15,-1-4-21 16,-2 1-51-16,0-5-57 16,-2-2-126-16,-1-1-75 0</inkml:trace>
  <inkml:trace contextRef="#ctx0" brushRef="#br0" timeOffset="83">8753 10019 618 0,'1'-1'150'15,"-1"-2"-21"-15,0 0-19 16,0 3-25-16,0 0-37 0,0 6-22 16,-1 5-10-16,-2 4 5 15,1 6 3-15,-1 2-7 16,1 4-4-16,1-2 7 15,1-3-3-15,0-3-13 16,3-7-7-16,3-8-3 0,2-4 7 16,1-8 7-16,1-10 32 15,-1-7 5-15,3-6-11 16,-3-6-8-16,0-7-5 16,-1-3 3-16,-4-7-2 15,-3-1-14-15,-1-4-4 16,-5 3-4-16,-4 3 1 0,2 6-3 15,-1 9-2-15,1 8 3 16,0 10 5-16,1 8-5 16,-1 8-4-16,0 6-13 15,1 8 4-15,0 6 5 0,4 10-8 16,1 7-7-16,1 3-3 16,7 6 11-16,2-4 6 15,2 1 3-15,3-4 8 16,1-6-2-16,2-8-1 15,0-7-3-15,2-7 6 16,0-5-3-16,0-7 8 0,-1-5 3 16,-2-5 8-16,-3 1-5 15,-2-2 2-15,-4 5 7 16,-3 3 9-16,-2 7-10 16,-1 3-25-16,-1 11-11 15,0 5 22-15,0 2-3 0,0 1-2 16,0 0-4-16,5-5-1 15,1-3 0-15,0-8-3 16,3-2-2-16,3-5 10 16,-1-3 4-16,-1-5 5 15,2-6 0-15,-3-1 2 0,0-4 2 16,-2 0 4-16,-5 1 5 16,-2 0-9-16,0 4-3 15,-6 4-11-15,-2 7-18 16,-1 3-8-16,-1 3-2 15,0 3-7-15,4 3-14 16,0-1-10-16,3-3 11 0,3-1 16 16,4-3-7-16,5-3 40 15,5-5 3-15,2 0 16 16,3-1 9-16,-1 1 3 16,2 2 5-16,-5 3 5 15,0 2-14-15,-4 2-19 0,-1 0-10 16,-5 6-7-16,-1 1 8 15,-3 0 2-15,-1 3 4 16,0-3-3-16,0-5-3 16,0 2-4-16,0-3-6 0,0 0-11 15,3-2 1-15,-1-2 12 16,2 1 4-16,1 1 1 16,1 2 15-16,0 5-4 15,-1 2-7-15,1 2 0 16,1 0-1-16,0-1 3 15,0-4-5-15,0-4-8 0,1-2-2 16,2-4 20-16,-2-8-1 16,0-3 3-16,-2 0 11 15,0-4 7-15,-3-2-3 16,1 2-5-16,0-1-8 16,2 2-9-16,2 1-7 0,5 1-2 15,3 4 3-15,7 0 0 16,3 1 2-16,5 0 1 15,3-1-1-15,2 1-14 16,-1 3-39-16,-1 2-121 16,-5-1-154-16,0 2-353 0</inkml:trace>
  <inkml:trace contextRef="#ctx0" brushRef="#br0" timeOffset="84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85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86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87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  <inkml:trace contextRef="#ctx0" brushRef="#br0" timeOffset="88">5533 14059 111 0,'0'2'6'0,"0"1"6"15,0-1 28-15,0 1 24 0,0-1 4 16,0 1-11-16,0 0-4 16,0 1 1-16,-2-1 3 15,0 0 7-15,0 1 1 16,2-1-32-16,0 0-18 16,0-2-7-16,0 1 4 0,0-1 17 15,0 0 16-15,-2 0 14 16,2-1 9-16,0-1 3 15,0 1-15-15,0 0-16 16,0 0-12-16,0-2-4 16,-2-1-4-16,2 3 0 0,0-4-1 15,0-3 4-15,0-2 3 16,-1-2-3-16,0-4 2 16,-1-3-2-16,-1-6-1 15,-1-2-6-15,-3-5-9 16,1-2 0-16,-3 3 11 15,1-1 1-15,1 1 6 0,-1 6-2 16,-1 3 0-16,2 4-3 16,0 3-7-16,2 1-2 15,1 2-7-15,0 3-3 16,2 2-1-16,2 1 0 16,0 4-2-16,0-2-9 0,5 4-48 15,0 7-39-15,0 2-13 16,-2 3-34-16,-1 3-75 15,-2 3-59-15,-3-1-121 16</inkml:trace>
  <inkml:trace contextRef="#ctx0" brushRef="#br0" timeOffset="89">5375 13881 492 0,'-8'-10'10'16,"2"0"101"-16,2-2-17 16,1 0-25-16,1-2-13 15,2 0 7-15,0-2-13 16,0 0 2-16,3-3 0 0,2 1-9 16,0-1-2-16,4 1-5 15,-1 1 0-15,0 3-5 16,-2 4 4-16,2 2-2 15,-2 4-17-15,1 2-8 16,2 2-5-16,3 2 0 0,2 3 6 16,5 2-3-16,2 2 0 15,3 0 0-15,2 0 6 16,3 1 13-16,-2 0-1 16,-2-1-12-16,-5 0-4 15,-3-1-7-15,-6 0 1 16,0-1-1-16,-2 0-1 0,-4 0 2 15,3-2-3-15,-2 2-40 16,3 0-36-16,-2 0-35 16,0-1-74-16,-2 0-123 15,1-1-317-15</inkml:trace>
  <inkml:trace contextRef="#ctx0" brushRef="#br0" timeOffset="90">6389 14073 347 0,'0'3'41'0,"0"-5"-3"0,2 2 19 15,-1 0 5-15,0 2-16 16,-1-1 6-16,0-1 16 15,0 0-18-15,0 1-11 16,0-1 4-16,1-1-4 16,1-2-1-16,1-5-3 0,2 0-2 15,1-3 0-15,4-4-5 16,-2-3 0-16,4-3-9 16,0 0-5-16,-1 0 12 15,-1-2 1-15,1 3 0 16,-3 2-11-16,-2 0 2 0,2 3-5 15,0-1-5-15,-2 2-1 16,-1 3 5-16,1 3-9 16,-2 0 3-16,-2 4-1 15,-1-1-3-15,1 4 0 16,-2 0-2-16,0-1 2 0,0 2 0 16,0-1-6-16,2 2-50 15,-2 5-59-15,1 0-14 16,-1 2-79-16,-3-1-46 15,-3 1-108-15</inkml:trace>
  <inkml:trace contextRef="#ctx0" brushRef="#br0" timeOffset="91">6436 13812 495 0,'0'-13'49'0,"4"-2"56"15,3 0 4-15,5-1-23 16,2-1-9-16,1 0 8 0,0 3-21 16,-1 0-6-16,-2 6-15 15,-3 2-21-15,-1 3-7 16,0 2-9-16,-1 2-8 15,2 5 4-15,2 3 1 16,1-1-3-16,2 3 6 0,0 1-3 16,2 1 3-16,-1 0 3 15,-1 0 5-15,-3 0-3 16,-3 1-4-16,-2-1-4 16,0-1 0-16,-3-1-1 15,0 1 1-15,0 0-1 0,2-2-23 16,-1-1-45-16,3 0-22 15,0 0-20-15,0-5-75 16,-2-2-33-16,0-1-274 16</inkml:trace>
  <inkml:trace contextRef="#ctx0" brushRef="#br0" timeOffset="92">9226 9997 237 0,'-1'-2'74'0,"-1"0"-7"15,1-1-13-15,1 0 15 16,0 3 17-16,0-5-2 16,0 1-15-16,0 0-9 0,3-1-13 15,0-1 9-15,1 0-18 16,3-2-1-16,-1-1 4 15,2-3-9-15,0-1-4 16,1-2 0-16,-1 0 5 16,-1-1-1-16,-2 0-1 0,0-1-9 15,-3-1-3-15,0 0-6 16,1-3-3-16,0-1-7 16,1-3-2-16,1-3 0 15,-2 0-1-15,-1 1 3 16,-2-1 0-16,0 1 7 0,-1 4 0 15,-3 1 9-15,-2-2-5 16,2 2-8-16,1-2-7 16,-1 0 0-16,2-1-1 15,1 1 0-15,0 0 0 0,1 4 0 16,0 2 0-16,0 6 0 16,0 2 1-16,0 6 1 15,0 1-2-15,0 1-4 16,0 2-2-16,1 0-5 15,2 0-38-15,-1 0-11 16,2 0-5-16,-2 4-12 0,0 3-36 16,-2 0-30-16,0 1-98 15,-5 2-288-15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in="-2.14748E9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24.6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47 124 711 0,'0'2'50'0,"0"0"-59"0,0 6 15 16,0 3 51-16,0 1 2 15,2 1-13-15,1-1 9 16,-1 0-16-16,0-1-7 16,1-1-13-16,1 1-4 15,2 4-5-15,-4 3 5 16,0 4 1-16,-1 4-4 0,-1 3 1 16,0 4 2-16,0 1 9 15,0 2-13-15,-2-2-5 16,1 0-2-16,1 1-4 15,0-3 0-15,0 1 0 0,0 1 2 16,0 1-3-16,0 3 4 16,1 1-3-16,-1 2-2 15,0 2 1-15,0-1-1 16,0 1 5-16,0 0-4 16,2-1-4-16,-2-2 4 15,2 4 0-15,-2 0 0 0,0 4 1 16,0 1-3-16,-2 2 1 15,-1 0 2-15,-1 1-1 16,-1-2 2-16,2-3 0 16,2 0-2-16,1-2 0 15,0 1 3-15,0-1-6 0,0 3-17 16,-2 2 0-16,0 0 15 16,-2 1 6-16,-1 0 0 15,0 2 2-15,3-1 1 16,-3-5 1-16,3-1-3 0,2-4 0 15,-2-5-2-15,2-1 1 16,0-1-1-16,0 0-1 16,0-1-8-16,0 1-1 15,0 0 11-15,0-2-1 16,2 0 0-16,1-2 4 16,1-3-2-16,-2-2 3 0,2-5-5 15,-1-2 0-15,2-5-3 16,1-3 0-16,-1-2 3 15,3-1-2-15,-2-1 8 16,5-1 7-16,1 1-1 16,-1-1-3-16,5 1-2 0,-2 0 2 15,4 0-1-15,2-3-3 16,-1 0-1-16,4-2 2 16,-5-1-4-16,6 1 2 15,-1-4-1-15,-1 2-1 16,3-1 0-16,1 1-1 0,3 0 0 15,-4 1 1-15,2 1-1 16,1-1-1-16,-1 2 4 16,0-3 6-16,2 3-1 15,1-1-8-15,-1 0 1 16,2-1 2-16,0 0-5 0,0-1 3 16,1-1 2-16,1 2-5 15,-1 0 5-15,0 0-3 16,2 2 2-16,-5-3 3 15,3 2 4-15,0-2-1 16,-1-1-5-16,-2 0-3 16,3-1 2-16,1 0-1 0,-2 1-1 15,3 1 1-15,1 0 0 16,1 1-1-16,1 1 3 16,0 0 2-16,-1-2-2 15,-2 2-1-15,1 0-2 16,-4-1-2-16,-1 0 5 0,-2 0-3 15,-2-1 1-15,-1-2-1 16,0 1 0-16,-4-1-1 16,0 2 4-16,-4-2-3 15,0 2 0-15,-2 0 0 16,-2 0 1-16,1 0-1 0,-2 0 0 16,-1 0 0-16,2-2 0 15,-2 1 1-15,-1-2 1 16,1 3-2-16,-1-2 2 15,-1-1-1-15,0 1 3 16,0 1 2-16,0 0-1 0,-2 1-1 16,5-2-2-16,0 2-2 15,-1 0 0-15,3 0 0 16,-1 0 1-16,1 0-1 16,1-1 0-16,-1-1 1 15,0 2-1-15,0-3 1 0,2 2-1 16,-3-2-1-16,4 0 1 15,-3 2 3-15,3-3-1 16,-1 1 0-16,1 0-1 16,-2 1 1-16,-1-1-3 15,-3 0 1-15,-3 2 1 0,-1-2 1 16,-2 1-1-16,-2 1 0 16,1-1 2-16,-2 0-1 15,0 1-2-15,-2-1 7 16,1-1-5-16,-1 0 5 15,0-2-3-15,0 1 2 0,0-4-1 16,0 2 1-16,-1-2 3 16,-1-3 3-16,0-1 0 15,-1 0-2-15,2-2-4 16,1 0 0-16,0-3-8 16,0-1 2-16,0-1 2 0,4-3-2 15,-2 0 0-15,1-4 1 16,0 0-1-16,2-2 1 15,-3 1 0-15,1-1 0 16,-1-1 2-16,1 1-3 16,1-1 2-16,-2 0-2 0,0-3 1 15,0-2 0-15,0-1-1 16,1-2 2-16,-1-1-4 16,0 0 3-16,0-2 1 15,-1 2-1-15,1 0-3 16,-1 1 3-16,0-2 1 15,-1 0 3-15,0-3-1 0,2-2-1 16,-2 0-1-16,0 0 0 16,0-1 1-16,0-1-3 15,0 0-1-15,0 1 2 16,0-1-1-16,0 0 0 16,0 0 0-16,0-2 1 0,0 1-1 15,0 0-1-15,1-1 5 16,0-1-5-16,2-1 3 15,-1 1-1-15,0 1 1 16,-1-1-5-16,-1 3 4 0,1 3 1 16,-1 0-4-16,0 2 5 15,-1 1-5-15,-1 0 3 16,1 3-2-16,-1-2 4 16,-1 1-6-16,1 1 3 15,0 1-1-15,1 3 2 16,0-1-2-16,-1 3 0 0,-1 2-1 15,-3-1 0-15,1 5 0 16,-2 0 3-16,0 3-1 16,-1 2 1-16,1 4-1 15,-1 1-1-15,2 3 2 16,-4 0-2-16,0 3 0 0,0 1-2 16,-2 2 0-16,-1 0-1 15,-4 1 6-15,5 1-5 16,-6 0 1-16,3 2 2 15,-4 0-1-15,2 0 2 16,-1 2-2-16,0-2 1 0,0 1 3 16,-1 1-3-16,0-2 0 15,-2 2-2-15,1 2-1 16,-3-1-1-16,0 1 2 16,-1-2 2-16,-5 0 1 15,0 2 0-15,-2-2 0 0,-1 0 1 16,-1-2-2-16,0 2 2 15,-2 0 0-15,1 2-3 16,0-2 1-16,-1 1 0 16,1 0 0-16,-4 1 1 15,2-1-2-15,0-1 2 0,-2 3-1 16,-1 0 1-16,2 0-1 16,0 0-2-16,-2 0 3 15,1 0-1-15,-1 0 0 16,1 0 0-16,-2 0-1 15,1 0 0-15,-3 1 2 0,2-1 0 16,2 0-1-16,-2 0 0 16,6-1 1-16,-2 2-2 15,-1-2 2-15,3 2-1 16,-3-2 0-16,3 0 0 16,-2 2-2-16,-1-2 4 0,3 1-3 15,-1-1 1-15,3-1 3 16,1 0-2-16,2 1-1 15,0-2 2-15,4-2-2 16,2 1-2-16,4 0-15 16,0-1-30-16,7-1-30 15,5 2-45-15,5 0-63 0,2 0-127 16</inkml:trace>
  <inkml:trace contextRef="#ctx0" brushRef="#br0" timeOffset="1">810 671 356 0,'5'-18'68'15,"1"3"-40"-15,-2 0 22 16,-2 3 6-16,1 1-7 15,-1 4-16-15,-2 2 20 16,0 0 11-16,0 2-10 0,0 3 8 16,-4 0-11-16,-1 0-22 15,-3 7-14-15,-1 2 2 16,-3 3 0-16,-1 4-4 16,-4 6-2-16,1 4 2 15,-1 7 8-15,-2 3-9 0,-1 3-2 16,4 6-4-16,-2 2 1 15,3 1-2-15,1 0-5 16,1 0 1-16,2 2 0 16,0-2-1-16,6 2-2 15,0 2 4-15,4 0 1 0,1 3 2 16,0 1 1-16,0 0-1 16,0 0-2-16,3-4 1 15,2 0 3-15,2-4-4 16,3-3-4-16,2-6-1 15,4 0 1-15,-2-6 2 0,1 1 0 16,1-4 1-16,-2 2 0 16,3-2 1-16,-6-1-2 15,1-1 4-15,2-2-1 16,-1-1-1-16,1-5-1 16,-1-3 1-16,4-2 1 0,0-5 6 15,1 0 6-15,-3-4 6 16,6 0-1-16,-3 0-17 15,2 0-2-15,0 0-1 16,-2-3 1-16,2 1-1 16,-3-1 2-16,2-1 6 0,1-2 3 15,0-4 4-15,4-2 2 16,-1-2 6-16,0-1-4 16,2 0-11-16,0 2-8 15,0 1-1-15,-4 1 1 16,2 3-3-16,-3-3 5 0,2-2-3 15,1-2 1-15,-1-6 1 16,2 1 1-16,1-5-1 16,0 0-2-16,-2 1 2 15,0 1 2-15,-2 1-5 16,-1 3 2-16,-6 2-3 16,-1-1 9-16,0-2 3 0,-2 0 10 15,3-4-4-15,-3-4-6 16,4-2-5-16,-1-3-1 15,1-2 1-15,-1 3 3 16,-1 1-3-16,-4 3 1 0,1 1 2 16,-2 1 3-16,-3 1 2 15,-1-4-3-15,2 0-5 16,-1-4-1-16,-2-2-2 16,1-1 0-16,-2-2-1 15,-2 0 0-15,0 3-1 16,0 0 1-16,0 2 2 0,-5 0 4 15,0 0 2-15,-1-1-3 16,0-2-4-16,-1-1 0 16,-1-3-2-16,0-2 0 15,0 0 0-15,1 1-1 16,0-1 1-16,-1 4 1 0,0 1 0 16,-3 3 0-16,-1 2-2 15,-3 0 4-15,0-1-2 16,-1 2 0-16,-1-4-2 15,0 1-3-15,2-2-7 16,-2 1 6-16,5 1 4 0,-6 1 2 16,3 4-3-16,-3-1 2 15,0 4 0-15,-6 2 1 16,-1 1-3-16,-2 0-4 16,-4 2 4-16,0 1 2 15,-1 3-7-15,-4 1 4 16,-1 3-6-16,1 1 7 0,-2 4-9 15,-1 2 2-15,2 2-14 16,4 7-21-16,0 2-31 16,6 6-45-16,2 2-21 15,1 3-122-15,8 0-159 16</inkml:trace>
  <inkml:trace contextRef="#ctx0" brushRef="#br0" timeOffset="2">937 970 549 0,'0'-4'88'0,"0"-1"-37"0,-4 4 36 15,2-1-26-15,-4 2-18 16,2-2-9-16,-5 1 3 16,1 4-4-16,-6-3 9 15,-3 4-2-15,-2 2-11 0,0 0-8 16,-3 2-9-16,-1-1 0 15,5 3-6-15,-2-1-5 16,4 0 0-16,1 0-1 16,3-1-2-16,4-1-1 15,1-2 6-15,2 0-2 0,3-1 7 16,2 1-4-16,0 1-7 16,-2 1 1-16,2 0 4 15,2 2-3-15,2 0 2 16,3 1 2-16,3 0-1 15,2-1-2-15,0-1 5 0,4-1 3 16,4 0 1-16,-2-3-1 16,4 1 2-16,0-4-2 15,5 1 0-15,0-3 0 16,0 0-1-16,0-3-2 16,0 0-1-16,-4 0-1 15,-2-1-1-15,-1 0 0 0,-3-2 3 16,-2 1-2-16,-1-1 4 15,-2 0-2-15,1-4 1 16,-4 3-2-16,-3-3 0 16,-2 1 2-16,-2-1 6 0,-2-2 6 15,-3 0 1-15,-4-2-10 16,-6 0-3-16,-1 3 0 16,-3-1 1-16,-1 3 6 15,2 2-3-15,-4 3-10 16,0 5-4-16,2 3-11 15,-2 7-41-15,4 2-46 0,3 0-38 16,6 1-104-16,1-2-132 16</inkml:trace>
  <inkml:trace contextRef="#ctx0" brushRef="#br0" timeOffset="3">1350 949 457 0,'-5'-1'212'15,"-3"-2"-152"-15,1 3 19 16,-2-3 11-16,0 3-8 0,2 1-47 15,-1 1 5-15,3 0 0 16,-4-1-2-16,4 2-15 16,-4 1 0-16,-2 3-7 15,0 2 2-15,-2-2 1 16,2 4 2-16,-1-3-4 16,2 1-12-16,3 1-6 0,0-1 1 15,5 2-1-15,1-1-3 16,1 0 0-16,1 1 2 15,6 0 2-15,0-1 0 16,5-2 0-16,0-1 1 0,1 1-1 16,2-3-1-16,2-1 5 15,1-2-4-15,3 0 1 16,-2-2 0-16,2 1 1 16,-4 1-1-16,2-1-1 15,-3-1 3-15,-1-1-1 0,-1-2 0 16,-3 3-1-16,1-4 2 15,-1-2-2-15,0 0 1 16,0-2 0-16,-3 1 0 16,-1 0 1-16,-2-2 1 15,-1 0 10-15,-2 1 6 16,-2-3-7-16,0 3-5 0,-4-5 0 16,-2 3-2-16,-1-1 0 15,-2 0-2-15,-2 0 0 16,0 1 1-16,-2 1-2 15,-1 1 6-15,-1 2 4 16,-2 2 2-16,-5 2-11 0,0 1-3 16,-2 1 0-16,1 5-5 15,5 3-47-15,0 2-36 16,3 0-48-16,5 1-99 16,1-1-163-16</inkml:trace>
  <inkml:trace contextRef="#ctx0" brushRef="#br0" timeOffset="4">1334 1036 19 0,'-2'-3'634'0,"0"-2"-552"16,-2 1 34-16,4 1 62 16,0 0-50-16,-1 1-56 0,1-2-26 15,0 2-8-15,0 0-18 16,3 0-15-16,1 1-9 16,-2-1 4-16,1 4-9 15,0-2-47-15,0 5-61 16,-3 1-108-16,0-2-198 0</inkml:trace>
  <inkml:trace contextRef="#ctx0" brushRef="#br0" timeOffset="5">924 1064 555 0,'0'-5'104'0,"0"-1"31"16,0 1 25-16,0 0-59 0,0 3-37 16,0-2-17-16,-1 3 2 15,1 0-17-15,-2 1-24 16,2-1-6-16,0-1-1 16,0 3-5-16,0-1 2 15,0 0-3-15,0 1 3 0,0 0 0 16,0 0-12-16,0 0-30 15,0 1-7-15,0 1-5 16,2 1-35-16,-2-1-97 16,0 1-149-16</inkml:trace>
  <inkml:trace contextRef="#ctx0" brushRef="#br0" timeOffset="6">762 903 403 0,'6'-8'151'16,"-2"-2"-134"-16,-1-1 28 15,3 0 35-15,0 0-33 16,1 1-32-16,-2 2-1 0,-2 1-9 16,-1 4 3-16,2 0 13 15,-2 2 19-15,0 2-18 16,1 2-8-16,3 1 7 15,2-2-5-15,4 1-4 16,1-5-3-16,2-2 2 0,0-3-5 16,-1-2-3-16,-2 1-1 15,-5 4 0-15,-1 1 0 16,-5 3 13-16,1 0 13 16,3 0-3-16,-3 3-13 15,5-3-7-15,4 0-1 0,5-2 1 16,0-6-1-16,3-3-1 15,-2 1-6-15,-2 2-5 16,-3 1 5-16,-5 5 4 16,0 3 3-16,-5 2 1 15,1 4-3-15,3 1-1 0,1-2 1 16,4-4-3 0,2 0 1-16,5-4-2 0,2-3 0 15,-4-2 1-15,0 1 0 16,-4 1-1-16,-2 3-12 15,-5 2-36-15,-3 0-78 16,0 5-47-16,-1-2-207 0</inkml:trace>
  <inkml:trace contextRef="#ctx0" brushRef="#br0" timeOffset="7">1310 748 627 0,'-3'-3'31'0,"1"0"14"0,2 0 14 16,0 3-15-16,0-1-14 16,2 1-9-16,0-3 24 15,1 4 5-15,6-1 4 16,-3 3-19-16,2-1-17 16,2-1-13-16,4 2-3 0,-1 1-1 15,1-1 0-15,1 0 1 16,2-1-1-16,0 0 0 15,3-2 1-15,-4 1-2 16,2-1 2-16,-2 2-3 16,1-1-1-16,-6 2-15 15,0 3-13-15,1 0 16 0,-2 1 10 16,-3-1-6-16,2-2-74 16,-3 0-34-16,1 2 12 15,-4-1 0-15,0-2 12 16,0 0 24-16,-1-1-26 15</inkml:trace>
  <inkml:trace contextRef="#ctx0" brushRef="#br0" timeOffset="8">1071 1205 351 0,'0'0'79'16,"0"-3"2"-16,-2 3 26 15,-2 6-37-15,0 0-5 0,0 3-10 16,-2 3 15-16,-1 1-6 16,-1 3 0-16,-4-1-7 15,1 1-13-15,-9-1-3 16,0-1-13-16,-5-1 0 16,-2-2 6-16,0-2-4 0,1-2-1 15,-1-4-11-15,7 0-11 16,1-2-4-16,3-2-9 15,7-1-34-15,4-2-43 16,3 0-55-16,0-1-122 16,2-1-116-16</inkml:trace>
  <inkml:trace contextRef="#ctx0" brushRef="#br0" timeOffset="9">1259 1246 416 0,'-2'-3'68'0,"0"1"16"15,2 2-15-15,0-2-7 16,0 5-17-16,3 3-22 15,4 5 69-15,0 0-9 0,4 4-12 16,3-1-11-16,5 0-15 16,0-3 0-16,7-4-7 15,1-2-6-15,-1-5-13 16,1 1-8-16,2-3-6 16,-2-2-2-16,-2 0-1 0,-5-2-71 15,-1-1-170-15,-7-1-489 16</inkml:trace>
  <inkml:trace contextRef="#ctx0" brushRef="#br0" timeOffset="10">512 1364 177 0,'0'2'114'0,"0"-1"-66"15,0 0-16-15,0 2 10 16,0 0 15-16,-1 2 0 0,1-3 8 16,-2 2-14-16,0-4-9 15,0 2-2-15,-1-2-15 16,1 2-12-16,0-3-5 15,-1-5 2-15,-1-2 2 16,0-3 8-16,1-4 1 0,-3-3-3 16,2-2 2-16,0 1-6 15,0-1-1-15,-1 2-5 16,2 3-1-16,0 2-3 16,-1 4 2-16,1 4 10 15,0 3 5-15,3 1 2 16,-1 4-18-16,1 4-13 0,0 3 5 15,0 0-1-15,1-2-2 16,1-2 7-16,-1-3-5 16,-1-10-14-16,0-8 32 15,0-6 13-15,-2-8-11 16,-2-6-6-16,-2-3 13 16,2 1 8-16,0 1 15 0,0 5-23 15,1 8-15-15,1 6-5 16,1 6 1-16,-1 5 0 15,2 5 10-15,0 3-7 16,0 3-17-16,0 3 9 0,2 0 2 16,1-1 1-16,2-5-8 15,-3-4-15-15,1-6 3 16,-1-11 22-16,0-4-1 16,-2-5 2-16,0-1-5 15,0 1 6-15,0 1 4 16,-1 7 1-16,-1 4 1 0,1 6 2 15,-1 4-2-15,2 4 2 16,0 1-7-16,0 2-22 16,4 1 9-16,3 0 5 15,4-8-5-15,0-8-3 0,5-8 12 16,-3-7 0-16,-1-5-2 16,0-3 1-16,-3 7 2 15,-3 5 0-15,-3 5 4 16,-1 10 0-16,-2 7-1 15,3 3 9-15,-1 9-17 0,2-2-8 16,3 0 8-16,2-3-9 16,3-3-15-16,-1-7 14 15,1-8 14-15,3-6-1 16,-4 1 0-16,-1-1 0 16,-3 5-2-16,-2 4 3 15,-3 4-1-15,0 3 3 0,-2 4 2 16,2-1-8-16,0-1-8 15,3-2-1-15,3-3 8 16,5-6 2-16,2-3 1 16,5-5 0-16,-4 1-1 15,1 2 0-15,-4 5-1 0,-1 7 0 16,-5 3-2-16,-1 6-8 16,0 4 14-16,1 0-4 15,-1-3 2-15,2-3-9 16,-1-2-12-16,3-8 23 15,-1-4-1-15,1-4 3 0,-2 0-3 16,2 3 2-16,-3 3-4 16,1 3 2-16,-4 4-4 15,3 4-4-15,3-2 5 16,0 0 3-16,3-1-3 16,1-3 0-16,0-3 2 15,2 0-1-15,-5-1 2 0,1 4-2 16,0 0 0-16,-4 6-1 15,2 0-3-15,1 3 1 16,2 3 3-16,0-4 1 16,3 0-4-16,0-4-2 0,2-6 1 15,0-3 5-15,0-2 0 16,-2 1 0-16,-3 3-1 16,-3 3 0-16,2 4-2 15,-5 4-6-15,1 6 2 16,0 1 6-16,4-1-3 0,2-6-7 15,6-2-17-15,0-6 20 16,4-7 10-16,1-1-1 16,-2-1 0-16,-2 6-1 15,-2 5-3-15,-4 5 2 16,-1 7-2-16,-3 7 1 16,-1 1 1-16,2-1 4 0,-1-2-1 15,2-3-3-15,1-4-3 16,3-5-1-16,2-4 7 15,3-4 4-15,-3-1-2 16,2 0-5-16,-3 2 1 16,1 3-1-16,0 3-1 0,-3 3 1 15,2 4-2-15,-4 4 2 16,-1 2-2-16,2 2 3 16,-4-3 2-16,1 2-1 15,-2-1-2-15,-1-2-2 16,1-1-14-16,-2 0-12 0,-1 2-4 15,1 4 17-15,-2 3 10 16,2 3 4-16,-5 3 2 16,-1 4 1-16,-1-1-1 15,0-2-1-15,-1-5 1 16,0-2 1-16,0-5-1 0,2-4-2 16,0 0 1-16,0 2 0 15,0 2 3-15,-1 4 11 16,-1 6 0-16,2 2-6 15,-2 2-5-15,3-2 1 16,0-2-2-16,2-7-2 16,0-2-2-16,1-5-1 0,-2-2 0 15,0-1 4-15,-1 5-2 16,-3 6-15-16,0 8 10 16,-4 8 4-16,-3 8 4 15,-3 2-1-15,-2 0-1 16,2-2 0-16,2-4-1 0,-3-11 3 15,6-4-2-15,3-8 0 16,-2-4 2-16,3-4-1 16,1-3-3-16,0-2-8 15,0 3-27-15,3-1 20 16,1-1 5-16,-1 2-83 0,0 0-12 16,1-1 66-16,0 0-19 15,-4-4-140-15</inkml:trace>
  <inkml:trace contextRef="#ctx0" brushRef="#br0" timeOffset="11">1723 1101 610 0,'-3'2'202'16,"1"-2"-144"-16,0-5-65 0,0-4-167 15,2-3-38-15,0-3-25 16,0-4 111-16,4 0 96 16,-2 0 19-16</inkml:trace>
  <inkml:trace contextRef="#ctx0" brushRef="#br0" timeOffset="12">1727 971 338 0,'0'0'180'0,"0"0"-63"15,0 0-51-15,0 0-33 16,0 0-30-16,0 0-3 16,0 0-6-16,4-102-83 15,-6 75-295-15</inkml:trace>
  <inkml:trace contextRef="#ctx0" brushRef="#br0" timeOffset="13">1687 771 593 0,'0'0'134'16,"0"0"-37"-16,0 0-69 15,0 0-21-15,0 0 2 16,0 0-5-16,0 0-55 16,34-122-118-16,-30 100-94 0</inkml:trace>
  <inkml:trace contextRef="#ctx0" brushRef="#br0" timeOffset="14">1726 555 450 0,'0'0'168'15,"0"0"-89"-15,0 0-34 16,0 0-27-16,0 0-12 0,0 0-9 15,0 0-27-15,-53-77 11 16,38 67 1-16,0 0-12 16,0 0 3-16,3 1 20 15,0 0 7-15,3 2 8 16,1 0 36-16,3 1 2 0,0 3-11 16,0 1-5-16,2 0 1 15,0 5-30-15,-2-2-5 16,2 2 10-16,-2-1-2 15,-2 0 1-15,1-2-1 16,-1 2-1-16,0-4-3 0,-5-3-16 16,3-1-5-16,1-3 19 15,1-1 1-15,3 0 0 16,-4 2-2-16,3 2 3 16,-4 5 3-16,0 1 1 15,-7 5-17-15,-1 4-1 0,-2-1-21 16,-1 0 0-16,1-3-2 15,2-4 8-15,2-1 10 16,1-2 16-16,3-2 5 16,-1-1 0-16,1 4-1 15,3-2 1-15,-3 4-12 16,1 2-25-16,-2 2 19 0,3 1 22 16,-2-2-3-16,2-2 0 15,2 0-2-15,2-3-1 16,2-6-4-16,2-4 10 15,1 0-11-15,-2-3 2 16,2 1-4-16,-4 1-30 0,-3 1 26 16,0 2 32-16,-2 1 38 15,-5 4-9-15,1 0-8 16,-4 4-19-16,1 5-22 16,-4 6 15-16,2 3-4 15,-4 5-5-15,2 1-6 0,-1 2 1 16,1-1-5-16,1-3-14 15,3-1-26-15,1-7-49 16,3-4-11-16,3-3 16 16,2-3 10-16,3 0 35 15,2-1 86-15,-2 0 1 0,2 1-1 16,-2 2 27-16,-3 4-39 16,1 2-16-16,-6 5-10 15,-2-1 6-15,1 2-7 16,-2-3-7-16,0 0-57 15,2-4 10-15,-1-4 47 16,4 0 5-16,1-3 4 0,1 1 9 16,2-1-9-16,0 5-7 15,1 1-17-15,-4 2 24 16,2 0 21-16,-2 5-13 16,-1-1-7-16,-3 3-1 15,-1 2 4-15,-3 1-6 0,0 4-7 16,-5 1-1-16,2 1 4 15,-2 1 6-15,5 0 0 16,4-3-10-16,3-4-5 16,4-1-13-16,6-3-18 0,0-3-35 15,3 0 19-15,0 0 20 16,0 0-63-16</inkml:trace>
  <inkml:trace contextRef="#ctx0" brushRef="#br0" timeOffset="15">533 970 277 0,'-8'16'30'16,"0"3"28"-16,0 3-45 16,-1 0-27-16,4-4-25 15,1-5-76-15,2-7-66 16</inkml:trace>
  <inkml:trace contextRef="#ctx0" brushRef="#br0" timeOffset="16">498 983 416 0,'-9'5'21'0,"0"-2"22"0,-1-1-16 15,1 0-11-15,3-2 3 16,-1-3-16-16,5-4 27 16,2-8-43-16,1-5-6 15,7-3 17-15,3-5 2 16,3-2 0-16,1 0 1 0,1 2 31 15,-2 4 19-15,1 7-11 16,-8 5-31-16,-3 7-7 16,-2 4-1-16,-2 5 29 15,-4 4 19-15,-3 1-39 16,0-2-5-16,0-1-2 16,3-6 1-16,0-1-3 0,4-6 3 15,0-7-3-15,6-4-1 16,6-5 1-16,1-1-3 15,2-2 2-15,1 1 1 16,2 0 13-16,2 1 11 0,-3 0-3 16,2 2-10-16,-1 0-10 15,0 0 0-15,2-3-1 16,2 1-1-16,2-2-10 16,4-1-2-16,2-3-4 0,1 0-7 15,3 3-2 1,-4 1 2-16,-2 7 15 0,-3 5 4 15,-3 6-33-15,-4 7-18 16,-3-2 50-16,0 3 4 16,2 0-9-16,3-4-23 15,1-7 3-15,3-1-47 16,2-2 43-16,-1-3 15 0,2 2 10 16,2 0 9-16,-1 5 11 15,-1 2 1-15,0 6-10 16,-4 3-2-16,-4 5 0 15,-5 5-12-15,-5 1-1 16,-3 1 8-16,-3-2 6 0,-1 1 9 16,3-5 12-16,-3 0-3 15,0-2 0-15,0 1-7 16,2 0-10-16,3 1 2 16,-2 1-4-16,3 0-5 0,-2 1-165 15</inkml:trace>
  <inkml:trace contextRef="#ctx0" brushRef="#br0" timeOffset="17">562 1637 544 0,'-13'12'-21'0,"5"-6"28"16,5-4-7-16,3-7-110 15,4-5 120-15,5-2-3 0,-2 3 4 16,1 4 3-16,0 3-13 15,-2 9-8-15,-6 11-12 16,0 7 47-16,-2 3 34 16,-4 0-7-16,1-2-39 15,4-6-15-15,1-9-44 16,3-5-91-16,6-4 26 0,-2-2 85 16,-1-2 25-16,-4-1-120 15,-1 3 97-15,-1 7 196 16,0 2-61-16,0 0-20 15,3-1-10-15,3-3-31 16,1-2-60-16,3-3-4 0,3-1 23 16,-1-5-3-16,-4 3-2 15,1 2-42-15,-1 5-42 16,-6 12 37-16,-2 4 38 16,0 7 8-16,-2-2 40 15,-2-3-18-15,4-4-21 0,2-8-7 16,7-9-51-16,4-2-7 15,0-9 34-15,2 1 22 16,-2 2-69-16,-5 6 45 16,-4 2 37-16,-4 11 80 15,0 5 23-15,0 1-29 0,-4-3-3 16,2-4-40-16,2-3-39 16,0-8-25-16,6-2-18 15,-1-1 51-15,3-3-28 16,-5 2-11-16,2 3-20 15,-1 2 40-15,-4 6 5 16,0 4 59-16,0 1-26 0,2-4-9 16,2-3-12-16,3-4-66 15,1-1 21-15,4-6 2 16,-3 3-49-16,-2 1 46 16,1 3 43-16,-3 5 50 15,4 5 12-15,-1 6-36 0,3 0-25 16,3-1-1-16,4-3-5 15,2-3-23-15,3-8-3 16,-5-3 20-16,6-2 7 16,-7-5 0-16,0 0-4 15,-4 1-16-15,-2 4 14 0,0 1 4 16,0 4 13-16,0 5 21 16,1 1-16-16,0 0-15 15,2-3-1-15,0-3-3 16,0 0 1-16,-2-4 3 15,-1-2-1-15,-1 0 0 0,-5 0-2 16,1 2 0-16,0 2 5 16,-1-2 42-16,4 1-11 15,-1-1-31-15,4 1 1 16,2-4-4-16,-2 0-18 16,1 0-42-16,-3 1 9 15,1-1 16-15,-4 4 13 0,2-2 18 16,2 1 10-16,-2-2 24 15,3 0-6-15,2-2-17 16,1-2-7-16,2-2-3 16,-1 0-14-16,1-3-32 0,0-1-109 15,0 0-31-15,-1-1-35 16</inkml:trace>
  <inkml:trace contextRef="#ctx0" brushRef="#br0" timeOffset="18">1475 1911 251 0,'0'-9'99'0,"0"2"-20"16,0 3 11-16,0 4 29 0,2 4-40 15,5 5-93-15,-3 1 14 16,5 0-30-16,-2 1 5 16,1-8 8-16,0-2 0 15,-1-7 15-15,-1-7 3 16,0-5-41-16,-4-5-92 0,1-2 31 16,-3-2-95-16</inkml:trace>
  <inkml:trace contextRef="#ctx0" brushRef="#br0" timeOffset="19">1544 1651 409 0,'-2'-5'118'16,"0"2"-10"-16,2 2-73 0,0 2-40 15,0 7-31-15,0 1 51 16,0-1-13-16,2 3-1 16,2-2 3-16,5-2-4 15,-3-3-7-15,3-1-55 0,3-2-9 16,-3 1-62-16,2-4-148 15</inkml:trace>
  <inkml:trace contextRef="#ctx0" brushRef="#br0" timeOffset="20">1638 1614 551 0,'-10'-13'89'0,"2"3"-10"0,-3 2-14 15,8 6 29-15,1 6 2 16,2 13-91-16,0 8-2 15,0 6 2-15,2 4-3 16,3 1 3-16,4-6-3 0,-1-6-8 16,2-8-29-16,1-5-51 15,-5-4 2-15,1-3 34 16,-5-1-5-16,-2 0-67 16,-4-6-80-16</inkml:trace>
  <inkml:trace contextRef="#ctx0" brushRef="#br0" timeOffset="21">1459 1780 677 0,'-11'16'71'0,"2"-1"-36"0,3 1-17 16,4-2-24-16,2-5-77 16,0-4-117-16,0-5-170 15</inkml:trace>
  <inkml:trace contextRef="#ctx0" brushRef="#br0" timeOffset="22">1443 1793 179 0,'0'0'620'0,"0"0"-527"15,0 0-9-15,0 0-72 16,0 0-11-16,0 0-61 16,0 0-50-16,-69 102-7 0,67-101-98 15,2-5-123-15</inkml:trace>
  <inkml:trace contextRef="#ctx0" brushRef="#br0" timeOffset="23">1350 1929 451 0,'0'0'172'0,"0"0"-85"0,0 0-10 15,0 0-51-15,0 0-26 16,0 0-41-16,0 0-20 16,-45 105 72-16,40-117-6 15,-1-1-43-15,-4-1-91 16,2 3 86-16,-3 4 50 0,-2 5-21 15,0 3 0-15,-1 7 51 16,-4 7 22-16,-1 7-16 16,2 0 0-16,1 2-12 15,1-6-25-15,2-4-3 16,3-8 1-16,4-5-8 16,2-2-47-16,-1-11-65 0,3 0-62 15</inkml:trace>
  <inkml:trace contextRef="#ctx0" brushRef="#br0" timeOffset="24">1046 2030 423 0,'-17'6'179'0,"-4"7"-69"0,-1 1-48 16,1-1-32-16,-1-2-25 15,3-5-4-15,3-3-4 16,2-4-21-16,5-3-23 16,3-10-20-16,1-3-81 15,4-4-73-15,0-2-25 16,1-1 216-16,-1 3 12 0,-2 3 32 15,-4 4 198-15,0 6-30 16,-3 3-20-16,1 3-63 16,-3-1-58-16,4-2-28 15,3-2-9-15,-1-4-1 16,4-5-19-16,2-3-9 0,0-1 10 16,0 1 2-16,0 5-1 15,0 0-11-15,-3 6 26 16,-8 5 46-16,1 2 32 15,0 2-17-15,-4 0-14 16,5 4-19-16,0 0-14 16,1-2-11-16,7-3-4 0,1-1-19 15,0-4-41-15,1-6 10 16,5-4 24-16,1 0-7 16,-2-2 3-16,-3 2-5 15,-2 5-24-15,0 3 57 0,-7 5 34 16,-7 3 20-16,1 2-19 15,-3 5-14-15,3 1-9 16,2-1-7-16,0-2-3 16,6-3-3-16,3-1-26 15,2-4-13-15,0-5-2 0,2-4 5 16,3 0-25-16,4-4 1 16,-5 2-7-16,-1-1-50 15,-2 4 53-15,-1 1 68 16,-4 2 56-16,-9 3 65 15,-1 0-45-15,-4-1-10 16,-2 3-17-16,3-1 0 0,3 1-32 16,1 0-10-16,6 0 9 15,1 1 22-15,5-2 8 16,1-1-28-16,0 1-23 16,2 0-18-16,3 1-38 0,-1 0-8 15,-1 4 24-15,-2 6 34 16,-1 2 11-16,0 1 5 15,-2 3 28-15,2-4-4 16,0-3-21-16,3-5-14 16,8-3-76-16,3-11 22 15,2-4-25-15,-2-1-31 0,-2 4-50 16,-5 3 70-16,-7 8 88 16,-2 4 182-16,-10 11 12 15,-8 7-31-15,-2 6-66 16,1 0-55-16,2-1-21 15,-1 0-1-15,9-6-12 0,7-5-26 16,4-4-117-16,3-3-104 16</inkml:trace>
  <inkml:trace contextRef="#ctx0" brushRef="#br0" timeOffset="25">597 1824 210 0,'6'21'95'0,"-6"6"28"15,-4 2 20-15,-2 1-31 0,0-2-45 16,3-4-41-16,3-8-24 15,7-5-19-15,9-9-96 16,4-4-10-16,4-2-6 16,7-3 50-16,3 1 32 0,-4 2 14 15,-1 4 50-15,-4 6 87 16,-8 5-21-16,-6 5 47 16,-4-2 10-16,-3-1-41 15,-4-2-35-15,2-4-41 16,1-6-33-16,5-3 7 0,4-3 14 15,3-1-6-15,4 0-3 16,2 2-1-16,0 2-2 16,1 2 1-16,-5 8-1 15,-1 1 0-15,-3 1 2 16,-2-2 0-16,-3-1 10 16,-1-1 12-16,1-4 1 0,-2-2-18 15,1-1-3-15,1 1 2 16,0-1-2-16,-2 1-7 15,3 7-14-15,-3 9-4 16,0 5 5-16,0 2 2 0,1-1 17 16,2-3 2-16,3-7-5 15,1-7-13-15,5-9 16 16,4-12-2-16,5-8 1 16,3-6 2-16,2-1-1 15,-3 0-7-15,-2 5-7 0,-8 7 7 16,-4 9 4-16,-5 10-1 15,-7 4 6-15,-2 8 37 16,-1 4-10-16,0 0-22 16,-1-3-4-16,0-6-6 15,1-2-6-15,1-4-6 16,8-2-20-16,0-4 23 0,8 0 6 16,1 2-3-16,1-1 5 15,3 3 0-15,2 0-10 16,-5 0-18-16,0 0 24 15,-1-2 8-15,-7-3-2 16,-2-2-4-16,-3-2-33 0,-1-1 5 16,-4-1 16-16,-1 1-3 15,0 0 17-15,0 5 3 16,0 2-1-16,0 1 0 16,0 2 2-16,0-1 5 15,0 2-6-15,0-3-4 0,0-1 22 16,0-3 19-16,1-4-25 15,2-4-8-15,3-1 4 16,0-4-7-16,1 0-18 16,1 1-39-16,-2 5 30 15,-2 2 23-15,-1 5 17 0,0 2 44 16,0 4-18-16,-1-1-34 16,1-1-7-16,0-1-6 15,3-4-29-15,0-4 2 16,1-3 15-16,0-6-38 15,-1 0-143-15,-2-2-146 16</inkml:trace>
  <inkml:trace contextRef="#ctx0" brushRef="#br0" timeOffset="26">1673 1674 0 0,'-5'4'525'16,"1"4"-402"-16,0 1-51 0,4 0-45 16,0-3-25-16,0-3-36 0,4-3-70 15,1-4 43-15,1-7 44 16,-2-2 22-16,-2-4 4 15,-2 3 5-15,0 1 16 16,0 2 30-16,-2 5 21 16,-2 3-1-16,2 0-12 0,2 6-55 15,-2 3-12-15,2 4 0 16,0 2-10-16,0 2-22 16,0 1-2-16,0 0-4 15,0 2 26-15,-3-3 12 16,0 3-2-16,-2-1 7 15,-2 3-4-15,1 3 0 0,-6 4-15 16,2 3-76-16,-1 3 3 16,1 0 2-16,-1 0-4 15,0-3 6-15,-1-5 31 16,1-6 59-16,-1-5-5 16,2-5-178-16</inkml:trace>
  <inkml:trace contextRef="#ctx0" brushRef="#br0" timeOffset="27">1441 2068 215 0,'-27'13'269'15,"-1"4"-135"-15,-5 2-95 16,2-1-26-16,1 0-5 16,1-4-6-16,5-6-13 0,3-4-27 15,4-4-35-15,4-5-29 16,3-3-39-16,1 2 28 16,-2 1 115-16,-2 4 93 15,-4 7 24-15,-5 7-29 16,-2 6-44-16,-6 2 17 0,1-1 0 15,3-4-32-15,4-3-27 16,2-9-1-16,7-4-3 16,6-6-22-16,1-11-31 15,2 1 27-15,3-1 27 16,-2-1-20-16,-1 3-98 0,-2 4 88 16,-1 5 56-16,-5 1 41 15,-1 2 1-15,0 0-29 16,-3 1-2-16,2-2 1 15,-1-2-21-15,2-2-11 16,1-3 4-16,2-3-8 0,3-4-10 16,2-1-22-16,3 0-28 15,2 1 30-15,-2 5 30 16,2 4 58-16,0 3 21 16,-2 6 9-16,2 1-38 15,0 3-56-15,0 5-4 16,0-2-26-16,0 0 1 0,2 2-21 15,1-3-5-15,1-1 14 16,2-1-9-16,-1-3-139 16</inkml:trace>
  <inkml:trace contextRef="#ctx0" brushRef="#br0" timeOffset="28">1187 2116 481 0,'-8'22'47'15,"0"-5"-42"-15,2-4-4 0,0-5-44 16,0-4 31-16,-1-3 4 16,1-3 44-16,-1-5-12 15,-1-1-26-15,-1-4-42 16,-2-1-13-16,-2-2 6 0,-4-1-132 15</inkml:trace>
  <inkml:trace contextRef="#ctx0" brushRef="#br0" timeOffset="29">952 2061 363 0,'-15'10'22'16,"-1"1"22"-16,1-1 23 16,3-3-12-16,0-2 27 0,4-4-47 15,2-1-45-15,2-6-15 16,-1-2 4-16,2-3 7 15,1-1-37-15,0 1 42 16,0 3 13-16,-2 4 13 16,0 4 81-16,-2 9 3 0,0 11-53 15,1 4-30-15,1 5-14 16,4-1-2-16,0-1-1 16,6-7-24-16,6-6-42 15,1-7-8-15,1-6 17 16,2-2 23-16,1-2 21 15,-3-4-39-15,6-1-189 0</inkml:trace>
  <inkml:trace contextRef="#ctx0" brushRef="#br0" timeOffset="30">1777 963 686 0,'0'1'207'0,"0"3"-165"0,-3-1 44 16,2-1-10-16,-1-4-47 15,0-9-29-15,2-7-59 16,0-7-21-16,0-5-22 16,-3-4-10-16,0 4 15 0,0 3-9 15,-5 8 44-15,1 8 48 16,-6 5 45-16,-1 3 92 15,0 4-19-15,-1 2-47 16,-1-1-10-16,3-2 18 16,2-5-47-16,2-8-19 15,7-8-70-15,2 0-60 0,0-2-29 16,0 4-6-16,0 7-244 16</inkml:trace>
  <inkml:trace contextRef="#ctx0" brushRef="#br0" timeOffset="31">1591 686 524 0,'-14'11'145'15,"6"-7"-55"-15,5-4-75 0,3-9-60 16,3-9-23-16,5-1 38 16,0-1 37-16,-2 1 29 15,-2 5 15-15,-4 7-44 16,-2 7 60-16,-7 0 70 0,-2 8-84 16,4-1-46-16,-1-3-8 15,5-4-30-15,3 0-113 16,0-11 41-16,5-1 105 15,3-5 1-15,-2 2 23 16,2 4 26-16,-4 2 40 16,-1 4-4-16,-1 3-43 0,-2 1 18 15,0 0 7-15,0 1-53 16,0-3-16-16,5-1-37 16,7-8-48-16,2-3 38 15,4-3 30-15,4 0 12 0,-1 2 2 16,-2 2 1-16,-5 7-1 15,-4 4 2-15,-5 2 2 16,-3 0 20-16,-2 2 33 16,0 0-18-16,0 0-25 15,-1 1-7-15,0-5-37 16,-4 1-43-16,2-5 29 0,-1-2 35 16,1-2 3-16,1 0 6 15,-2 2 0-15,1 2 3 16,-2 4 1-16,-4 3 35 15,-3 6-20-15,-4 5-20 16,-2 2-5-16,0-1 11 0,1-1-12 16,5-5-18-16,3-3 25 15,0-2 2-15,2-4 0 16,1-2-1-16,-1-1-5 16,0-1-22-16,-2 1-14 15,3 0-23-15,-1-1-18 16,1 3-17-16,-1 0-27 0,-1 1 50 15,-2 0 76-15,3-3 102 16,-4-2 42-16,1 0-59 16,2-4-65-16,3-1-17 15,3-3 4-15,2-4 22 16,3 0 7-16,5-2-1 0,-1 1-12 16,3 2-16-16,-2 5-3 15,-6 4-3-15,-2 7 5 16,-4 3 59-16,-5 6-10 15,-7 5-36-15,1-1-8 0,1-1 3 16,1-2-11-16,1-2-19 16,6-5-23-16,2 0 15 15,3-2 2-15,1-2-6 16,-2 0 10-16,0 2 14 16,-2 2-2-16,-1 0-2 0,-7 2 4 15,-2 3-33-15,-2 0-24 16,-2-1 31-16,-5-1-10 15,1-2-24-15,3-1 35 16,2 1 36-16,-2 0 30 16,0 4 41-16,0 2-2 15,-4 3 0-15,0 1-16 0,4-2-15 16,1 0-33-16,1-2-10 16,5-5-33-16,3-2-67 15,-1 3 30-15,0-2 55 16,-2 2 15-16,-3 7-1 0,-3 4 43 15,-6 6-11-15,1 3-14 16,-1-4-14-16,2 0-17 16,1-6-53-16,4-3-13 15,2-6-29-15,3-1 46 16,-1 0 53-16,-8 5 18 16,-5 5 59-16,-4 8 1 0,-8 9 6 15,-5 3 26-15,2 1-47 16,-4 0-50-16,7-9-41 15,5-9-73-15,5-10-132 16</inkml:trace>
  <inkml:trace contextRef="#ctx0" brushRef="#br0" timeOffset="32">1061 1235 247 0,'0'0'36'0,"0"0"-55"15,-4 0 17-15,2 1 7 0,-2-1 10 16,1 0 16-16,1 0 29 16,-2 0-17-16,0 0-13 15,1 2 1-15,1-1-13 16,-4 5-12-16,-1 2-8 15,0 5 1-15,-2-2-3 0,-4 4 2 16,2-2 0-16,0 0 2 16,1-3 0-16,1-3 1 15,2-3-2-15,5-2 3 16,2-2 3-16,0-4 9 16,1-3-15-16,5-2 1 15,-1-1 0-15,4-2 1 0,-4 4 5 16,-1-1 22-16,0 3 11 15,-2 2-2-15,-2 0 0 16,0 4-2-16,0-1-6 16,-4 2-5-16,-1 2-8 0,1 3-14 15,-5 1-2-15,2 1-5 16,-3 0-2-16,1 1 4 16,-1-2 3-16,1-2 0 15,3 0 1-15,-3-2 0 16,6-3-1-16,1 0 2 15,-1-3-2-15,3-5-3 0,0 0-16 16,0-2 5-16,3 2 12 16,-3 1 2-16,0 1 0 15,0 2 4-15,0 2 9 16,-3 2 6-16,0-1 7 16,-2 2-11-16,-3 5-13 15,1 0-4-15,-3 2-3 0,-1 3 3 16,3-3 2-16,-2-2 0 15,3-1-1-15,3-4 2 16,2 2 1-16,2-4-5 16,0-5-25-16,0 0 15 0,1-4 6 15,2-1 2-15,-1 1-9 16,1 1 9-16,-3 1 5 16,0 2 8-16,0 3 21 15,-3 2 6-15,-2 0-3 16,0 3-9-16,-3 2-21 0,-2 2-4 15,3 1-7-15,-4-2 5 16,1-2 2-16,2-2 3 16,1-1 0-16,3-4-2 15,0-3-14-15,0-1-4 16,3-1 12-16,-1 3 6 0,2 0-3 16,0 2 2-16,0 4 2 15,0-3-1-15,0 6-3 16,-1-3 3-16,-2 3 4 15,0 0 3-15,1-1 1 16,-1 0-5-16,1-2-3 16,1 1 5-16,1-2-4 0,0-2-16 15,0 2-12-15,0-1-9 16,1 2-22-16,0 0-11 16,1 2 43-16,0-1 13 15,0 1 11-15,1-1 2 16,0 0 0-16,1 1 3 0,0-1-3 15,0-1 2-15,-2 0-2 16,0 0 3-16,1 0-2 16,-1 0 0-16,-2 0 2 15,4-3-2-15,-2 3-2 0,2-4 4 16,2 0-15-16,1 1-4 16,1-1 13-16,-3 3 3 15,3 0 2-15,-2 1 13 16,0 5 22-16,-2-1 5 15,-3 0 2-15,1 0-14 16,-2 1-1-16,0-1-13 0,0-3-6 16,0-1-5-16,0 1-3 15,2-2 0-15,2-2-1 16,0-1-1-16,-1 0-1 16,4 3-1-16,-3 0 0 15,-1 2 1-15,1 6 1 0,0-1 1 16,-2 0-2-16,1 1 3 15,-1-2-5-15,0-4 3 16,3-1 0-16,-3 0-1 16,1 0-8-16,1-6 2 15,2 2 2-15,-3 0 0 0,2-2 4 16,2 5 0-16,-2-2-1 16,2 5 1-16,-1 0 1 15,3 1 1-15,-1 0 0 16,0-1 0-16,3-2 0 15,-4 0 1-15,2 0-1 16,-4-2 1-16,1-3 0 0,-3 3-1 16,-1 0 1-16,-2 1 1 15,0 0 7-15,0 3-2 16,0-2-8-16,0 3 1 16,2-2-4-16,0 0-32 0,2 0-47 15,-2-2 43-15,1-2 38 16,2-3 3-16,-1 2-1 15,-2 0 1-15,0 1 5 16,-1 0 9-16,2 3-11 16,0 0-3-16,1 0 2 0,-2 3 1 15,1 1 7-15,-1-1 1 16,3 1 5-16,-3-2 9 16,1-1-13-16,3-2-7 15,0-5-2-15,3 2-3 16,-1-2-3-16,0 0 2 15,-2 1-1-15,-1 1 0 0,-1 4-5 16,-1-1 0-16,0 2 5 16,1 0-7-16,0 2-77 15,-4-3-74-15</inkml:trace>
  <inkml:trace contextRef="#ctx0" brushRef="#br0" timeOffset="33">1308 1161 252 0,'-3'5'3'16,"-4"0"1"-16,3-1 9 16,2 1-3-16,0 0-5 15,-2-3 15-15,4 0 16 16,0-2 15-16,0 2-14 0,0-1-14 16,0-1 0-16,0 0 4 15,0-1 0-15,0-1-6 16,4 0-5-16,-4 0-10 15,0 2-5-15,2-3 0 16,-2 1 0-16,2 0 5 0,-1 1 4 16,0 2-7-16,2-1-1 15,1 6 12-15,-2-1 3 16,0-2 9-16,-1 1 3 16,1-1-3-16,0-2-15 0,0 0-10 15,2 0 4-15,-1-1-4 16,0-4 1-16,0 1 1 15,0-1-4-15,-1 2 2 16,0 0 1-16,-1 2-3 16,-1 2 0-16,1 4 2 15,0 1-1-15,0-1 1 0,1-1 0 16,1-2-1-16,-1-1 2 16,1-4 0-16,0 2-2 15,3-6 2-15,-2 1 0 16,-2-1-1-16,2 2-2 15,1 2 0-15,-1 1 0 0,-1 2-1 16,4 7 0-16,-3 1 4 16,-1-1-5-16,3 0 3 15,-2-2-3-15,2-4 2 16,1 0 3-16,3-3-4 16,-3-4 5-16,1-1-3 0,-4 2-1 15,4 0 0-15,-6 4 3 16,0-2-5-16,0 4 2 15,-1 5-1-15,1-2 3 16,1 2-4-16,2-3-35 16,-2-1-4-16,1-2 28 15,0-1 15-15,1-4 1 0,-2-2 0 16,-1 0 1-16,2 1 1 16,-2 1-2-16,-2 2 1 15,0 0-5-15,2 1 1 16,-2-1-1-16,1 3-21 0,-1 1-84 15,1-2 27-15,0 0-10 16,-1-2-72-16</inkml:trace>
  <inkml:trace contextRef="#ctx0" brushRef="#br0" timeOffset="34">1362 1167 179 0,'10'1'190'0,"-1"2"-169"0,3-3 51 16,-1 3-6-16,1-1-13 15,0 0-24-15,-1-2-15 16,-1 0-6-16,3-1 9 16,0 0-9-16,-1-3-5 15,-2 0 2-15,-2 0-7 16,-1 2-30-16,-2 1-16 0,0 0 20 16,-4 2 12-16,-1 0 10 15,0 3 8-15,0-3-3 16,0 0 3-16,3 1 3 15,-3 0-8-15,2-3 4 0,1 1 3 16,3-4-16-16,-1 1-79 16,2-2-57-16,0-1 32 15,-1 4 17-15</inkml:trace>
  <inkml:trace contextRef="#ctx0" brushRef="#br0" timeOffset="35">1042 1213 303 0,'0'3'35'0,"0"-3"37"16,0-2 40-16,0 0-41 16,-3 1-41-16,0-2-4 15,0 0 1-15,-1-3-17 16,-2 3-3-16,2 2 1 0,-2-1 7 16,-1 4 7-16,1 3-8 15,-4 5-10-15,-1 0-2 16,0 0-2-16,-2 2 2 15,4-5-3-15,3 2 1 16,4-7-1-16,2-2-70 0,4-5-177 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24.6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1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2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3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4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5">4763 11978 757 0,'-1'-3'133'0,"1"0"-10"16,0 0-18-16,0 0-47 16,4 2-44-16,1 1-12 15,0-1-1-15,0-1 1 16,2 4-14-16,-2-1-51 0,0 2-36 16,-3 0-137-16,0 1-222 15</inkml:trace>
  <inkml:trace contextRef="#ctx0" brushRef="#br0" timeOffset="6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7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8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9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10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11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12">4789 12101 343 0,'-16'6'90'15,"16"-6"-16"-15,0 0-13 0,0 0-25 16,0 0-11-16,0 0-47 15,0 0-36-15,-1-6 72 16,0 7-23-16,1 0-50 16,0 0 10-16,0 2 4 15,0-4-8-15,0-2-78 0</inkml:trace>
  <inkml:trace contextRef="#ctx0" brushRef="#br0" timeOffset="13">4751 12109 356 0,'-3'1'60'16,"0"1"-9"-16,1-2-46 0,0 0-9 16,2 0-19-16,-2 0-16 15,1 2-39-15,0-2-61 16</inkml:trace>
  <inkml:trace contextRef="#ctx0" brushRef="#br0" timeOffset="14">4751 12109 184 0,'-20'-6'96'0,"20"6"-28"16,0 0-66-16,0 0-7 16,0 0-14-16,0 0 20 15,0 0 43-15,-16-5-23 0,16 4-41 16,0 1-91-16,0 0-27 16</inkml:trace>
  <inkml:trace contextRef="#ctx0" brushRef="#br0" timeOffset="15">4694 12100 69 0,'-2'2'16'16,"2"-1"-30"-16,-1-1 2 16</inkml:trace>
  <inkml:trace contextRef="#ctx0" brushRef="#br0" timeOffset="16">4694 12100 9 0,'-17'1'94'0,"17"-1"-68"0,0 0-48 16,0 0 28-16,0 0 6 16,0 0-6-16,0 0-35 15</inkml:trace>
  <inkml:trace contextRef="#ctx0" brushRef="#br0" timeOffset="17">4658 12103 270 0,'0'0'90'15,"0"0"-49"-15,0 0-5 16,0 0-23-16,0 0-11 0,0 0-13 16,0 0-69-16,-12 1-62 15,12-1 65-15,0 0 9 16</inkml:trace>
  <inkml:trace contextRef="#ctx0" brushRef="#br0" timeOffset="18">4658 12103 27 0,'-8'11'181'0,"8"-11"-94"0,0 0-41 15,0 0-25-15,0 0-14 16,0 0-5-16,0 0-4 16,-14 4 2-16,14-4 3 15,0 0 0-15,0 0-10 16,1-2-45-16,3 2-70 0,0 0-72 15</inkml:trace>
  <inkml:trace contextRef="#ctx0" brushRef="#br0" timeOffset="19">4689 12101 97 0,'3'-2'57'0,"0"0"62"15,-3 1 4-15,1 1-79 16,-1 0-3-16,0 1 14 15,0 0-42-15,0 1-31 16,0-1-3-16,-1 0-86 0,1-2-113 16</inkml:trace>
  <inkml:trace contextRef="#ctx0" brushRef="#br0" timeOffset="20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21">4679 12133 156 0,'2'-2'60'0,"-2"4"19"16,0-1-1-16,0 2-35 15,0-3-9-15,0 3-9 16,0 0-6-16,0 0-15 0,0-2-7 16,2 2-16-16,2-3-14 15,-2 2-17-15,3-4 2 16,-2 0-39-16,1-1-32 16</inkml:trace>
  <inkml:trace contextRef="#ctx0" brushRef="#br0" timeOffset="22">4679 12133 208 0,'46'-4'0'16,"-46"4"-4"-16,0 0-31 16,0 0-9-16,0 0-61 15</inkml:trace>
  <inkml:trace contextRef="#ctx0" brushRef="#br0" timeOffset="23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24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25">4866 11847 324 0,'0'0'-7'16,"0"0"25"-16,0 0 25 15,0-1-10-15,0 1-21 0,0 0-15 16,0 0-14-16,0-2-20 16,0 2-33-16,0 0-2 15,0-1 15-15,0 1 52 16,0-2 6-16,0 2-48 15,0-1-66-15</inkml:trace>
  <inkml:trace contextRef="#ctx0" brushRef="#br0" timeOffset="26">4866 11847 69 0,'-5'-7'97'0,"5"7"-5"16,0 0-25-16,0 0 2 15,0 0 11-15,0 0-7 16,0 0-29-16,-34-12-7 16,34 10-55-16,0 0-45 15,0 0-62-15,0 2 12 0,0-1-55 16</inkml:trace>
  <inkml:trace contextRef="#ctx0" brushRef="#br0" timeOffset="27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28">4927 11972 324 0,'0'-1'85'16,"0"1"-7"-16,0 1 13 16,-1-1-44-16,0 2-47 15,0-1-6-15,0 2 8 0,1-3 15 16,-1 3-6-16,1-3-6 15,0 1-36-15,0 0-72 16,0 0-14-16,0 0-136 16</inkml:trace>
  <inkml:trace contextRef="#ctx0" brushRef="#br0" timeOffset="29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30">4820 12276 84 0,'-2'2'198'0,"-2"2"-134"16,0-2-18-16,4 3-25 15,0-3-17-15,-2 3-3 16,2-2-15-16,0 1-49 15,0-2-61-15,0-1-26 0</inkml:trace>
  <inkml:trace contextRef="#ctx0" brushRef="#br0" timeOffset="31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32">4746 12372 53 0,'1'0'80'15,"0"-3"-5"-15,-1 0-58 16,1 1-16-16,0 0-2 16,-1 1-29-16,0 0-93 0</inkml:trace>
  <inkml:trace contextRef="#ctx0" brushRef="#br0" timeOffset="33">4806 12316 254 0,'-2'-1'78'16,"0"0"-23"-16,-1 1 33 15,1 2-21-15,-1 0-79 16,1 2 18-16,0 2-38 16,0 1-41-16,-2-2-49 0,3-1-59 15</inkml:trace>
  <inkml:trace contextRef="#ctx0" brushRef="#br0" timeOffset="34">4768 12381 412 0,'-4'3'13'16,"2"0"-10"-16,1-3 5 16,1 2 0-16,0-4-19 15,1-1-24-15,3 1-2 0,0 1-17 16,-1-1-18 0</inkml:trace>
  <inkml:trace contextRef="#ctx0" brushRef="#br0" timeOffset="35">4768 12381 177 0</inkml:trace>
  <inkml:trace contextRef="#ctx0" brushRef="#br0" timeOffset="36">4082 12353 556 0,'15'-18'146'15,"2"1"-6"-15,-1 2 4 16,1 5-86-16,-5 6-48 16,-1 2 8-16,0 2 10 15,-1 4-14-15,-3 5 0 16,2 5 4-16,-4 0-5 0,1 5-7 16,-3 5-2-16,-3 2 0 15,0 5-1-15,-5 3 1 16,-4 1-1-16,-3 3 0 15,1 0-47-15,-1 1-65 0,-1-1-132 16,-2-1-178-16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24.6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1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2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3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24.6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14476 11918 542 0,'0'-7'10'0,"0"1"-8"15,-1 2 12-15,1 0 49 16,-1 2-32-16,0 1 23 15,0 0 4-15,0-1-8 16,0 5 5-16,0 0-31 16,0 6-30-16,-1 3 18 0,-2 7 11 15,0 5 10-15,-2 4-1 16,0 4-4-16,0 3-4 16,-1 3 2-16,-2 1 1 15,2 3-6-15,-2 4-9 0,-1 1-5 16,-2 5-4-16,1 3-1 15,-2 3 1-15,2 0 3 16,0 1 7-16,0 1-4 16,1 0-2-16,-1-1 1 15,1 2-3-15,-1-1-3 16,1-2 0-16,-2-1-1 0,1-2 0 16,0-1 0-16,-1-3 1 15,2-3-2-15,0-3 2 16,0-7-3-16,2-3 5 15,2-3 1-15,0-4 1 16,1-2 5-16,3 0-3 0,1-2 0 16,0 0-5-16,-1 0 0 15,3-3-1-15,-1 1-1 16,2-3-1-16,-1-2 0 16,2-1-6-16,4-3 0 15,-1-2 2-15,2-1 3 0,2 0 3 16,1-2 0-16,2 0-1 15,4-3 3-15,1 1 1 16,5-2-3-16,1-2 2 16,3-1-2-16,4 0 0 15,0 1 3-15,3-2 1 0,0 0-3 16,0 0 2-16,1 1-1 16,0 0-2-16,4 1-1 15,-1 1 1-15,1-2-2 16,4 1 0-16,2-1-1 15,-1-2 2-15,2 0-2 0,-1 0 1 16,1-3 1-16,-1 1 0 16,0-1 0-16,-1 3-2 15,3 1 4-15,-2-1-2 16,2 2 0-16,-4 1 0 16,1 2 0-16,-4 0-1 0,-2-2 1 15,0-1 0-15,0 0-1 16,-3 0 0-16,0 1 1 15,-2-1-1-15,-2 2 3 16,-2 0-4-16,-2 0 1 16,-2 0 0-16,-1 2-1 0,-2-3 3 15,1 1-3-15,-2-1 2 16,4 0 0-16,-3-3 1 16,0 0-1-16,-3-2 1 15,0 1-1-15,-1 1 0 16,-2 0-1-16,0 0 0 0,-2 2 0 15,3 0 0-15,-3-1 1 16,-1 1 0-16,1-1-1 16,-3-1 1-16,1 1 0 15,-3-2 0-15,-1 0 0 16,-2 2 0-16,-2-1-1 0,-1 1 2 16,-2 0-2-16,-1 1 1 15,3-1-2-15,-3 0 1 16,0 0 1-16,0-1 2 15,0 0 1-15,1 0 0 16,-1-4 0-16,0-2-3 0,1-2-1 16,0-2 1-16,1-2-1 15,-1-2 1-15,2-4 1 16,1-1 2-16,2 1 0 16,-1-4 0-16,1 0-1 15,-1-2-1-15,0 0-2 16,0-2 1-16,-1 0 0 0,-1-3-1 15,2-1 0-15,-3 0 1 16,3-2-1-16,-1 0 0 16,-1-2 0-16,0 1 0 15,1-2-1-15,-1 1 1 16,1 1 0-16,-1-1 0 0,0 2 0 16,-1 0 0-16,-2-1 1 15,2 1-1-15,-2-2 0 16,0 1 0-16,0-3-4 15,1 0-3-15,1 0 3 16,0 3 3-16,-2-1 0 0,3 3 1 16,-1 2 0-16,-1-1 0 15,1 4 0-15,-1-3 1 16,3-1-1-16,1 0 0 16,1-2-1-16,2-4-1 15,0 1-1-15,4 2 3 0,-4 2 0 16,-3 3-5-16,-4 4 3 15,2 3 3-15,-3 4 1 16,-5 2-1-16,-1 4 1 16,-1 0 0-16,-2 2-2 15,2 0 1-15,-1-1-1 0,0 1 1 16,-1 0-1-16,1-1 1 16,-1 0-1-16,-2 1 0 15,1 0-3-15,-3 1 2 16,2 1 0-16,-2-1 1 15,-1 1 1-15,0 0 0 16,0-1-1-16,-2 2 1 0,-2 0 0 16,0-1-1-16,-1 1 0 15,-1 1-1-15,-3 1 0 16,-1-1 1-16,-1 3-1 16,-2 2 1-16,-1-2 1 15,0 2-2-15,-5-1 2 0,6 2-2 16,-4-1 3-16,-1 0 2 15,-2-1-2-15,-1-1-1 16,0 2-1-16,-3 0 0 16,-1 0-1-16,-2 0-3 0,1 2 4 15,0 1-1-15,-1 0 2 16,-1 0 1-16,0-2-2 16,0 3 2-16,-1-2-2 15,0 1 1-15,-1 0-1 16,3 0 0-16,-1-1 1 15,2 0-2-15,-1 1 4 0,0-2-3 16,2 2 1-16,-1-2-3 16,0 0 2-16,3-2 1 15,2 2 0-15,1-2 0 16,1 1-1-16,2 1 0 16,1 0 0-16,2 1-1 0,1-1 1 15,4 1-1-15,1-1-7 16,3-1-11-16,3-1-8 15,3 2 1-15,3 0 4 16,4-2-13-16,1 2-40 16,0 0-85-16,3 1-104 0,-2 0-291 15</inkml:trace>
  <inkml:trace contextRef="#ctx0" brushRef="#br0" timeOffset="1">14259 8744 269 0,'-1'-7'375'15,"-3"-1"-372"-15,-2 5-2 0,1 3 35 16,-2 0-3-16,1 6-18 16,-1 8-1-16,1 3 0 15,1 5 8-15,-1 2 1 16,2 5 0-16,3 1 3 16,-1 2-1-16,4 5-4 0,-1 2-9 15,4 3-7 1,0 3-4-16,-1 1 1 0,-1 2 1 15,-1 1 0-15,-1 2 2 16,-2 4 3-16,-3 1 3 16,-1 0 3-16,0 2-2 15,0 2 1-15,1-1-3 0,0 0-3 16,-1-1-1-16,0-1-1 16,-2 0 0-16,2-2-2 15,0-2 2-15,-1-1 0 16,1-2-2-16,0 0-2 0,0-2-1 15,1-1 1-15,1 0-1 16,0-2 1-16,2-2-2 16,0 0 1-16,-1-4 1 15,4 0 1-15,-1-3 5 16,4-2-2-16,-1-1 0 0,3-3-3 16,-1 0-1-16,-1-2 0 15,1 0-1-15,-1 0 1 16,2 1 0-16,-3 1 0 15,1-1-2-15,0 0 2 16,1-1 2-16,0-2-2 16,2-1 0-16,0-4-1 0,1-2 0 15,2 0 0-15,0-2 0 16,0-1 1-16,2-2-1 16,-3 0 1-16,1-1 0 15,1 0-1-15,-1 0 0 0,1-1 1 16,-2 1-1-16,3-1 0 15,1 1-1-15,-1-2 3 16,1 1-4-16,1-1 4 16,2 0-3-16,-1 0 3 15,2 2 0-15,0-3 0 16,1 0 2-16,0 0-4 0,0-1 0 16,1 0 1-16,0-1 0 15,1-2-1-15,2 0 1 16,0-1 3-16,1 1 3 15,3-2 1-15,0 0-1 16,2 2-2-16,1 1-2 0,0-2-2 16,1 2 0-16,0-1 0 15,-1 1-2-15,1 0 1 16,0-2 1-16,1 1-1 16,1 1 0-16,3-2 1 0,2-2 0 15,3 1-1 1,1 0 0-16,3-2 1 0,-1-1 0 15,3 1-1-15,0-1 1 16,1 0-2-16,0-1 2 16,3 0-1-16,0 0 2 15,-1 0-2-15,0 0 1 0,0 0 1 16,-2-1-3-16,-1 1 1 16,1 0 1-16,0 0 0 15,-2-1-1-15,0 1 1 16,-4-1-1-16,-1-1 1 15,-2 2 0-15,-2-2-1 0,-2 0 1 16,-1 0-1-16,-1 2 1 16,-2-1 0-16,-1-2-2 15,-3 3 1-15,-3-3 0 16,-1 2 1-16,-7 1 1 16,-1-4-3-16,-5-2 4 15,-2 1-3-15,-2-2 3 0,-3-2 8 16,1 0 6-16,-4-1-1 15,2-1-2-15,-3 0-7 16,0-1 0-16,-1-1-1 16,-2-5 0-16,1-1-3 0,1-4-1 15,0-2 0-15,1-4 0 16,1-2-1-16,-2-3 0 16,2-4-1-16,0 2 1 15,0-4-1-15,0 1 1 16,0-3 0-16,-2 2-1 15,2-3 1-15,-2-1-1 0,2-2 0 16,-1-4 0-16,1-2-1 16,1-1 2-16,-1-2-2 15,1 0 2-15,0 1 0 16,-1 0-1-16,0 2 0 16,0 0 0-16,0 2 0 0,0-1-1 15,0 1 2-15,0 1-1 16,0-1 0-16,0 0 0 15,0 2 0-15,2-2 1 16,-1 0-2-16,0 4 1 16,1 0-1-16,1 1 1 0,-2 1 1 15,1 2-2-15,-1 0 2 16,-1 1-2-16,3 1 1 16,-3 0 0-16,1 2-1 15,-1 1 1-15,0 3 1 16,-1 1-1-16,1 2-1 0,-3 1 3 15,3 1-3-15,0 1 1 16,-1 1-1-16,0 2 1 16,-1 4 0-16,2-2 0 15,-5 3-1-15,1 1 1 16,-1 0 0-16,-2 1 1 0,-1 1-2 16,0 2 2-16,-1 1-1 15,-1-2 0-15,0 2 0 16,-2 2-1-16,0-2 2 15,0 3-1-15,-1 0 0 16,-2 3-1-16,0-2 0 16,-1 2-1-16,0-1 3 0,-2 1-1 15,0 0 0-15,1-1 0 16,-2 0 0-16,0 0 1 16,-1 1-2-16,-1 0 1 15,0-2 1-15,-2 3-1 0,0-1 0 16,-4 1 0-16,-1 2 0 15,-2 1 0-15,-3 1 0 16,-1 2 0-16,-1-1-2 16,-1 0 2-16,0 1-1 15,-1-2 0-15,2 1 1 0,-2-1 0 16,-3-2 0-16,0 1 0 16,-3 0-1-16,0 0 3 15,-3 3-4-15,1 0 2 16,0 1 0-16,0 0 1 15,0 0-2-15,1 0 2 16,0 2 0-16,-1-2-2 0,2 0 2 16,-2 1-2-16,1-1 2 15,-2 3-2-15,0-2 1 16,-3 2-1-16,0 1 3 16,-2-1-3-16,0 1 0 0,2-1 2 15,3 0-2-15,2-2 3 16,0 1-2-16,4-1 0 15,-1 0 0-15,3 0 0 16,-3 0 0-16,4 1 0 16,1 0 0-16,3-1 0 0,3 0-18 15,3 2-13-15,4-2-20 16,6 1-36-16,1 1-68 16,4 0-58-16,-1 2-226 15</inkml:trace>
  <inkml:trace contextRef="#ctx0" brushRef="#br0" timeOffset="2">12549 10656 260 0,'-9'0'38'0,"1"0"19"15,2 1 10-15,1-2-26 16,2 1 0-16,1-3 33 15,2 3-28-15,0-3-13 16,0 0 6-16,3 2-7 0,2-1 4 16,3 1 1-16,2-1 3 15,4 0 7-15,3-1-12 16,6-4 6-16,3 0-14 16,5-4-12-16,4-1-2 15,1-2-2-15,4 1-1 0,-2 0 4 16,1 5-5-16,-1 0-2 15,-2 3-4-15,0 3 1 16,-3 0-2-16,1 0 3 16,-2 1 8-16,2-4 0 15,1 1-4-15,2 0-5 0,1-2-2 16,-1 0-1-16,0 1 0 16,-1 1-2-16,0 0 2 15,-3-1-1-15,0 1 3 16,-1-2 1-16,-1-1 2 0,3 0 4 15,-2-1-1-15,1-1-4 16,1 1-2-16,1-1 0 16,0 1-2-16,-1 1 1 15,-3 1 6-15,0 0 3 16,-2 0-1-16,-1 2-4 16,4-3-1-16,1-1-2 0,2 0-2 15,2-1 0-15,0-1 0 16,-3 3-1-16,-4 0 1 15,-3 2-1-15,-4 2 0 16,-1 0-1-16,-3 2 1 16,-4 0 1-16,0 1 2 0,-2 0-2 15,-2-2-2-15,1 2 4 16,-1-1-5-16,3-1 3 16,1 1 0-16,4 0-1 15,-1-1 1-15,4 2-1 16,1-1 0-16,5 1-1 0,3 0 2 15,0 0-1-15,-1 0 1 16,-1-2-1-16,-2 2 0 16,-5 0 0-16,-4-1 1 15,-3-2 0-15,-2 2-1 16,-2 1 0-16,0-1 1 0,-2 1-1 16,-1-1 0-16,0 0 1 15,0 0 0-15,-2 2-2 16,-1-1 1-16,-1 1-1 15,-2 0 1-15,-2 0-1 0,1 0 1 16,-2 0-1 0,-3 1-1-16,0-1-3 0,-1-1-18 15,1-1-33-15,0-3-43 16,2 3-43-16,2-4-22 16,-2-2-111-16</inkml:trace>
  <inkml:trace contextRef="#ctx0" brushRef="#br0" timeOffset="3">14493 10171 313 0,'-11'-2'25'15,"2"-4"44"-15,0 2-27 0,1-1 7 16,2 0 8-16,1-1 11 16,1 0-6-16,0 1 5 15,1-3-11-15,1 2-5 16,0 0-8-16,1 1-6 16,0-1-4-16,0 4-4 0,-2-3-6 15,3 1-3-15,8 2-6 16,0 1-8-16,2-1-2 15,3-1 3-15,0 5-4 16,2 0 0-16,-2-1 4 16,-2 2 7-16,2 3 2 0,-3-1 6 15,-2 1-6 1,0-1-1-16,0 2-6 0,-2-1-2 16,-1 1-2-16,0-2-2 15,-1 2 0-15,-2 2 0 16,0-1 1-16,-1 1 6 15,1 0-1-15,-2-1-2 0,-1 2-4 16,0-1 0-16,-2-2-1 16,2 4-3-16,1-3 5 15,-2 1-4-15,-2 1 2 16,1 1 0-16,-1 1-2 16,1 1 1-16,-1 0 1 0,1 2 0 15,-1-1-1-15,0 0 0 16,1-1-1-16,-1 1 1 15,1-2 0-15,1 0-2 16,0 1 3-16,1-1-1 16,0 0-1-16,1 0 0 15,-2 1-2-15,3-1 3 0,0-1-1 16,0 0 1-16,-1 0-3 16,1 0 4-16,-2-2-1 15,0-2-3-15,0 1 5 16,-2-2-2-16,3-1 1 0,-1-1 0 15,-1 1-2-15,2-4 1 16,-1 1 0-16,0-2 0 16,1 3-1-16,0-3 2 15,0 0 0-15,0-2-1 16,0 1 1-16,0 1-3 0,-1-2 4 16,0 1-3-16,1-2-1 15,-1 1 2-15,-1 1-9 16,2 0-14-16,-1-1 5 15,1-1 3-15,1 2-1 16,-1-3 2-16,2 2-15 16,-1-1-47-16,1 0-45 0,0-3-99 15,0-1-173-15</inkml:trace>
  <inkml:trace contextRef="#ctx0" brushRef="#br0" timeOffset="4">12540 11797 577 0,'-12'0'-16'0,"2"-3"-3"16,2 2 23-16,7 0 12 15,1-1-13-15,0 1 42 16,1 4-27-16,7-3-3 16,3 4 32-16,4 0-4 0,6 2-3 15,5 0 4-15,3-2-3 16,4 2-15-16,3 1-4 16,4 1-9-16,4 1 5 15,1 1 9-15,5-1-4 16,2 2-13-16,-1 3 0 0,3-1 3 15,1 0 7-15,0 3 0 16,0-1-4-16,1 0-7 16,0 1-4-16,-1 1 3 15,-5 0-2-15,-1-1-1 16,-5 0-4-16,-1-1-1 16,-5 0 2-16,1-2 2 0,-1 0 2 15,0-1 0-15,-3 0 0 16,0 0-1-16,-3-1-2 15,-4 0-2-15,-1 2 0 16,-3 0-1-16,-1 0 1 0,0-1-1 16,1 1 1-16,-1-1-1 15,4 1 0-15,-1-2 2 16,4 2-2-16,1-1 0 16,0-2 1-16,-2 3 1 15,-2-1-2-15,0 1-2 0,-3-1 2 16,-3 2-1-16,-1-1 2 15,-1-1 0-15,-2 0-1 16,-1-2 1-16,-2 1-2 16,0 1 2-16,1-2-1 15,-1 3 0-15,-1 1 0 0,1 0 0 16,-1-1 0-16,-1 2 0 16,3-2 1-16,-4-1-2 15,1-2 2-15,-1 2-2 16,-2-3 2-16,2 1-1 15,0-1 0-15,-2 0 1 16,3 1-1-16,-3-3 0 0,0 0 0 16,-1-2 0-16,-2 0 1 15,-1-1-1-15,-1-1 1 16,-3 0-1-16,1-1-1 16,-2-2-16-16,-5 1-29 0,-1-2-27 15,0-1-89-15,-2-2-46 16,3-3-120-16</inkml:trace>
  <inkml:trace contextRef="#ctx0" brushRef="#br0" timeOffset="5">14506 12401 318 0,'-3'-4'161'0,"-1"1"-160"15,-1 0 1-15,2 2 28 16,-1 0-26-16,1-1 9 16,0 2 35-16,1 0 9 0,-1-3 5 15,2 4-9-15,2 1-15 16,4 1-27-16,3 3 16 15,1 2 17-15,4 2 0 16,1 1-17-16,-1 0-11 16,2 0-7-16,-2 2 1 15,-1-2-6-15,-1 1-1 0,-2-2-1 16,-5 0-1-16,-2 2-1 16,-6-2 3-16,-7 2 4 15,-9 1 1-15,-9 1 17 16,-7 0 5-16,-6 1-13 15,-7 0-6-15,1 0 0 0,-2-1 3 16,4 1-9-16,4-3-4 16,5-3-2-16,3 1-31 15,4-4-52-15,2 0-115 16,1-2-61-16</inkml:trace>
  <inkml:trace contextRef="#ctx0" brushRef="#br0" timeOffset="6">9301 9713 35 0,'-4'-1'91'16,"-1"1"-76"-16,0 1 5 15,0 0-8-15,0 1 3 0,2 0 7 16,0 0 7-16,2 2-16 16,-1-4-6-16,2 0 13 15,0 2 39-15,0 0-22 16,0-2-18-16,0 0 0 16,0 2 9-16,0-4 20 0,0 2 36 15,0-4-6-15,0-1-28 16,0-3-8-16,0-3-2 15,3-2 0-15,0-5-1 16,2-2 8-16,2-3-10 16,0-3-2-16,1-3-3 0,-1 0-9 15,2-1-4-15,-1-1-16 16,-1-3-1-16,0 0 1 16,0-4 1-16,-1-5 10 15,1-1 2-15,-2-6 2 16,0-1 5-16,1-1 2 0,-2 2-4 15,3 3-6-15,-2 6-10 16,-1 5-5-16,1 6 0 16,-1 4 1-16,0 0 0 15,-1 4-1-15,1 0 0 16,0-3 1-16,0-2-1 0,1 1 2 16,0-3-2-16,0 1 1 15,0 2-1-15,-1 1-1 16,0 5 1-16,0 3-1 15,-3 4 2-15,2 2-2 16,-2 4 2-16,0 2-1 0,0 0 3 16,0-1-3-16,1-2-2 15,1-2 2-15,-1-2 0 16,2-3 2-16,0-2-1 16,0-1-1-16,1 1 0 15,-1 0 0-15,0 4 1 0,0 4-1 16,-2 2 0-16,0 3-4 15,-1 2 3-15,-1 2 1 16,0-1 0-16,0-1 4 16,1-2-7-16,-1-4 5 15,1 0 3-15,0-3-3 0,0 1-1 16,1-4 1-16,0 2 6 16,-2 1-5-16,2 2-3 15,0 4 3-15,-2 2-3 16,0 0 0-16,1 3-1 15,0 0-10-15,3 1-51 0,3 4-22 16,-1 2-70-16,-1 3-131 16,-2-2-314-16</inkml:trace>
  <inkml:trace contextRef="#ctx0" brushRef="#br0" timeOffset="7">10406 12871 618 0,'0'-3'70'0,"0"1"-13"0,1-2 28 15,4 0-12-15,1 0-9 16,2 0-1-16,0-3-19 16,4-3-9-16,4-7 14 15,3-3-7-15,5-10-14 16,3-3-13-16,3-3-7 0,-1 1-3 15,-1 4-1-15,-4 6 5 16,-5 9-4-16,-3 9-2 16,-2 7-3-16,-2 6 2 15,-2 8 1-15,0 4 2 16,0 4-1-16,2 0 0 0,0-1-2 16,3-1 6-16,1-1 7 15,1-1 3-15,0-2 0 16,-1 1-6-16,-2 0-6 15,-2-1 1-15,-1 0 1 0,0-1 3 16,-1-2-2-16,-1-2-5 16,0-2-2-16,-1-1 0 15,-1-2-2-15,0 0 1 16,-1-3-4-16,1-1-16 16,-2 1-1-16,0-1-5 15,-2 0-15-15,0 1-31 0,1-3-44 16,-2 1-42-16,-1 0-99 15,-1 0-163-15</inkml:trace>
  <inkml:trace contextRef="#ctx0" brushRef="#br0" timeOffset="8">11883 8835 402 0,'0'-3'36'0,"0"3"-7"15,0 0 31-15,-1 0 20 0,1 0-50 16,0 0-20-16,0 0-13 16,-1 6 5-16,1 0 11 15,-1 4 10-15,1 2 8 16,-1 4-2-16,0 3-5 0,1 4-2 15,0 0-5 1,-1 2-2-16,1 2-6 0,-1-4-4 16,1 0-2-16,-2-3-1 15,2-1-1-15,-1-7 0 16,0-1-1-16,0-3 2 16,0-2-1-16,1-3 1 0,-1-2 1 15,-1-1-1-15,2 0 1 16,-2 0-20-16,1-4-37 15,-2-2-11-15,-1-2-71 16,-1 2-100-16</inkml:trace>
  <inkml:trace contextRef="#ctx0" brushRef="#br0" timeOffset="9">11784 9103 358 0,'-2'10'61'0,"2"3"-10"15,0 0 51-15,2-1-11 16,4-1-24-16,3-5 1 16,3-5 22-16,2-1-2 15,3-9-3-15,0-4-9 16,1-4-22-16,-1-1-21 0,0-1-12 16,-3 2-15-16,-2 5-4 15,-2 5-9-15,-2 5-80 16,-3 2-121-16,-1 3-255 15</inkml:trace>
  <inkml:trace contextRef="#ctx0" brushRef="#br0" timeOffset="10">13263 10204 293 0,'-12'-1'88'16,"0"-2"2"-16,-1 2 40 15,1 1-11-15,1-2-45 0,3 2 10 16,0 0-4-16,3 0-14 16,2-1-13-16,3 1-3 15,-2-2-20-15,4-2-17 16,3-5 2-16,1-3 33 16,2-8 7-16,1-5-7 15,0-9-11-15,-2-3-13 0,3-4-6 16,-4 3-7-16,-2-4-2 15,-2 3-10-15,-1 5 3 16,0 6 1-16,-2 6-1 16,0 6-1-16,2 4 0 0,0 3 0 15,10 5-2-15,1-2-5 16,7 2 2-16,2 3 3 16,5-2 1-16,0 3 0 15,0-3-3-15,-2 6-42 0,-5-3-11 16,-5 4-12-16,-4 1-6 15,-6 3-3-15,-3 2 1 16,-6 1-44-16,-8 1-87 16,-8 3-125-16</inkml:trace>
  <inkml:trace contextRef="#ctx0" brushRef="#br0" timeOffset="11">13262 9956 573 0,'15'-3'134'15,"4"-1"-70"-15,4-2 75 16,7 1-1-16,1 3-97 0,-1-1-37 16,-2 6-73-16,-4 5-187 15,-5 5-167-15</inkml:trace>
  <inkml:trace contextRef="#ctx0" brushRef="#br0" timeOffset="12">13029 12530 548 0,'-2'3'79'0,"1"0"-24"15,3 0 6-15,4-3 13 0,2 2 15 16,-1-3 6-16,2-5-19 16,-2-6 7-16,2-5-3 15,0-7-30-15,-1-7-22 16,-2-3-7-16,-1 0-11 16,-4-2-6-16,-3 2 0 0,-4 3 0 15,-1 5-1-15,-2 7-10 16,-1 5-7-16,6 4 0 15,1 8-2-15,3 1-1 16,3 4-20-16,8 3-8 16,3 0 13-16,4 1-9 15,1-1 11-15,2 0 6 0,-1-3-20 16,-5 2-39-16,-3-1-63 16,-7 3-52-16,-4 0-151 15</inkml:trace>
  <inkml:trace contextRef="#ctx0" brushRef="#br0" timeOffset="13">13173 12387 913 0,'25'-10'146'16,"-1"2"-82"-16,1 4-17 15,3 3-39-15,-1 1-20 16,-2 2-53-16,0 5-62 15,-4 0-167-15,-1 0-171 16</inkml:trace>
  <inkml:trace contextRef="#ctx0" brushRef="#br0" timeOffset="14">13123 12219 210 0,'2'-1'197'16,"-3"-1"-167"-16,-2 1 54 15,3 0-20-15,0 1-34 16,-2-2-7-16,1 2-1 0,1 0-9 16,0-1 5-16,0 1 9 15,1-3 12-15,-1 3-8 16,0 1-2-16,0-1 12 15,0 0 13-15,-1 1-11 16,2-1-17-16,0 1-10 0,0 0-7 16,-1-1 5-16,3 2 2 15,-2-2 5-15,2 2 3 16,3-2-4-16,-1 2 3 16,1-2-2-16,2 1-3 0,3-1-1 15,0 0 7-15,4-1 2 16,4-1-4-16,1 0-3 15,2 2 1-15,-1-2-11 16,-2-1-3-16,-4 2-4 16,-3-2 1-16,-2 1 0 15,-2 1 1-15,1-1-1 0,-1 0 2 16,-2 1-2-16,-1 0 1 16,0 0-1-16,-1 0-1 15,-2 1 0-15,0-3 0 16,0 3-2-16,-1 0 1 15,-1 0-1-15,0 0 1 16,3 0 0-16,-3 0-1 0,0 0 1 16,1 0 0-16,0 0 2 15,0 0-1-15,0 0 0 16,0 0 0-16,2 0 1 16,-2 0-2-16,0-1-1 15,1 1 1-15,0 0-1 0,0 0-1 16,-1 0 1-16,1 0 1 15,-1 0-2-15,0 0 1 16,-1 0 1-16,1 1-1 16,-1-1 0-16,1 0 1 15,0 2-2-15,2-1 1 0,-2-1 2 16,0 0-2-16,1 1 0 16,-2-1 0-16,2 1 2 15,0-1-2-15,-2 0 2 16,0 0-1-16,0-1 1 0,-2 1-11 15,0-1-11-15,0 1-9 16,2-3-29-16,-6 3-58 16,2-2-107-16,-1-3-233 15</inkml:trace>
  <inkml:trace contextRef="#ctx0" brushRef="#br0" timeOffset="15">13689 10981 549 0,'6'-9'6'16,"3"5"21"-16,5 1 54 15,0 2-34-15,4 1 7 16,-1 4-10-16,-1 3-13 15,-3 3 0-15,-6 2-14 16,-4 0-11-16,-5 4 1 16,-8 1 7-16,-9 3 4 0,-8 3 0 15,-6 4-10-15,-3 4 9 16,1-2 23-16,3 0-17 16,6-2-5-16,10-4-8 15,10-6 1-15,8-7-3 0,10-8-4 16,14-2 11-16,5-5 3 15,8-6-12-15,4-5-5 16,0-4-91-16,1-4-205 16</inkml:trace>
  <inkml:trace contextRef="#ctx0" brushRef="#br0" timeOffset="16">16746 8785 132 0,'-1'-5'306'16,"-2"1"-226"-16,1 0 20 0,0 3-1 16,-2 1-38-16,0 0-13 15,3 7-27-15,0 6-19 16,3 2-2-16,9 5 3 16,3 5 5-16,7 0 2 15,3 2 7-15,-1-1 11 16,-2-2-5-16,-4-1-8 0,-8 0-4 15,-6-4-3-15,-5-2-1 16,-9-1 8-16,-7-4 6 16,-3-4-4-16,0-5-6 15,0-3-3-15,8-11-3 16,4-9 0-16,7-8-5 0,10-4-2 16,11-4-3-16,7-2-3 15,2 4 5-15,1 1 1 16,-4 4 2-16,-6 4 3 15,-6 5 2-15,-9 3 12 16,-5 9 2-16,-9 2-13 0,-6 6-7 16,-5 6-5-16,-4 8-50 15,0 5-136-15,-3 4-165 16</inkml:trace>
  <inkml:trace contextRef="#ctx0" brushRef="#br0" timeOffset="17">13835 13703 385 0,'-7'0'8'16,"3"-1"62"-16,3-2 62 16,2 3-45-16,3-3-29 0,6-2 2 15,6 0 2-15,4 1 5 16,2 1-8-16,3 2-8 16,1 4-30-16,-4 6-16 15,-5 4-3-15,-6 5 1 16,-9 2-1-16,-2 4 2 0,-13 0 2 15,-6 1 0-15,-6 2-3 16,-4 0 1-16,1-1-5 16,3-2 4-16,3-3-5 15,9-4 4-15,8-3-3 16,5-2 1-16,7-5-2 0,10-2 2 16,3-1 3-16,5 0-3 15,5-1-1-15,2-2-6 16,0 1-98-16,2-2-139 15,-3-6-214-15</inkml:trace>
  <inkml:trace contextRef="#ctx0" brushRef="#br0" timeOffset="18">13947 11003 327 0,'-1'-9'83'15,"-4"1"15"-15,-3 3 31 16,-2-1-67-16,1 5-12 16,1 1-14-16,-1-2-20 0,3 4-4 15,1 5 4-15,4 3-7 16,0 2-3-16,2 4 4 16,3 4 8-16,4-1 4 15,4 3-3-15,0-2-2 16,4-1 3-16,-2-1-3 0,0-2 2 15,-2-1-3-15,-1-2-8 16,-2-2-5-16,-4-3 1 16,-3-1-3-16,-4 3 1 15,-5-5 6-15,-7 1 4 16,-5 0-5-16,-3-3-3 0,-2-1-2 16,2-4-1-16,7-9-1 15,5-4 1-15,10-6-5 16,4-5 1-16,11-1 4 15,8-4-1-15,4 0-1 16,1-1 2-16,-4 3-2 16,-3 4 5-16,-7 1 14 0,-6 6 19 15,-7 5-18-15,-7 7-12 16,-8 4-10-16,-3 4-8 16,-1 9-156-16,-2 1-159 15</inkml:trace>
  <inkml:trace contextRef="#ctx0" brushRef="#br0" timeOffset="19">16395 8606 322 0,'-5'-7'98'0,"3"-1"-27"16,0 1 26-16,0-1 7 15,4 3-37-15,-1-3-4 16,5 1-10-16,3 1-12 15,1 0 5-15,1 4 5 0,1 2-13 16,1 0-22-16,-1 8-11 16,-2 2-1-16,-2 2 6 15,-2 1 5-15,-1 1 1 16,-4-1 1-16,-1-3-1 16,-4 3 3-16,-4-3-1 0,-2 1-10 15,0-1-3-15,-1 0-1 16,3 2-3-16,2 0-2 15,4 1 0-15,1-2-1 16,3 2 1-16,6-1 0 16,3-1 2-16,3-1-1 0,2 1-5 15,2 1-73-15,-1-1-87 16,1-1-154-16</inkml:trace>
  <inkml:trace contextRef="#ctx0" brushRef="#br0" timeOffset="20">15779 11753 179 0,'-1'-14'74'16,"-1"-3"18"-16,2 2-14 16,-3 0-6-16,5 1 1 15,-2 2 10-15,3 0-8 16,2 2-11-16,2 0-2 0,3 2-11 15,4 3-10-15,3 1-3 16,5 1-16-16,2 1-13 16,-2 4-3-16,-1 1-1 15,-4 2 0-15,-4 4-3 16,-7 0 5-16,-4 4 7 0,-5 0 8 16,-5 1-7-16,-3 1-6 15,-4 1-3-15,4-1-6 16,1 1 3-16,4-2-4 15,4-2 0-15,4-1 1 16,3-1-1-16,8-2 5 0,3 0-1 16,2-3-4-16,3 0-5 15,-2-2-87-15,0-2-133 16,-2-4-115-16</inkml:trace>
  <inkml:trace contextRef="#ctx0" brushRef="#br0" timeOffset="21">16199 11579 779 0,'1'-1'68'0,"2"6"-3"0,4 7-35 16,7 7 48-16,0 4-36 16,1 4-16-16,-2 2-19 15,-2-1 0-15,-5-2-1 16,-4-4 9-16,-6-2 21 15,-8-8 11-15,-2-1-14 16,-2-7-10-16,1-2-13 0,0-4-7 16,6-5 0-16,5-7-10 15,6-7-28-15,7-6-2 16,14-2 18-16,6-4 12 16,6 1 4-16,1 0-1 15,-3 5 3-15,-6 5 2 0,-11 8-2 16,-12 3-4-16,-10 11-7 15,-16 3-29-15,-10 11-91 16,-5 5-117-16,-7 6-117 16</inkml:trace>
  <inkml:trace contextRef="#ctx0" brushRef="#br0" timeOffset="22">16857 10019 95 0,'0'-12'-3'15,"-2"0"7"-15,2 1-42 16</inkml:trace>
  <inkml:trace contextRef="#ctx0" brushRef="#br0" timeOffset="23">16863 9950 50 0,'0'0'98'0,"0"0"-39"16,0 0-12-16,0 0-11 16,0 0-4-16,0 0 24 15,0 0 5-15,2-37 41 16,-2 31 17-16,0 2-15 0,0 0-13 15,0 1-11-15,0 1-40 16,1 4-17-16,-1 2-22 16,1 3 10-16,0 4 14 15,1-1 5-15,2 2-6 16,2 1-1-16,1-1-5 16,4 2 5-16,2 1 3 0,3 1 0 15,2 2 3-15,5 3 3 16,3-1-3-16,1 5-8 15,0-1-4-15,3 2-5 16,-2 1-2-16,-2-2-3 0,1 0 0 16,-1-3-2-16,1 0-2 15,0-1 1-15,1-2-1 16,-1 0-1-16,-2-3 1 16,1 0-1-16,-2 2-2 15,-3-4 3-15,-2 1-4 16,-1 1 4-16,-1-3-5 0,-2-1 6 15,-2 1-5-15,0-3 4 16,-4-2-9-16,-2-1-13 16,0-2-8-16,-4-1-21 15,-1-1-26-15,-2-1-32 16,1-1-54-16,-4-1-76 0,-9-1-78 16</inkml:trace>
  <inkml:trace contextRef="#ctx0" brushRef="#br0" timeOffset="24">17268 10501 670 0,'10'9'22'15,"4"-1"82"-15,2 2 35 0,5 0-37 16,3 3-33-16,1 0-10 15,2-3-7-15,-2-2-13 16,1-1-11-16,-1-3 0 16,-3-3 3-16,-1 0-9 0,-1-3-6 15,-5-5-2-15,0-4 3 16,-4-5 0-16,-3-6-4 16,-1-5 5-16,0-9-8 15,-4-6-6-15,-1-5-3 16,0-1-2-16,-1 2 7 15,-4 5-8-15,-1 9-4 0,-4 7-5 16,-2 10-1-16,-1 11-25 16,1 4-68-16,-2 12-87 15,2 5-127-15,1 4-185 16</inkml:trace>
  <inkml:trace contextRef="#ctx0" brushRef="#br0" timeOffset="25">16498 12800 522 0,'2'0'37'0,"-1"0"2"16,4-1-16-16,4 0 58 15,5-7-9-15,6-6 11 16,8-8 1-16,9-11 4 16,9-8-8-16,6-8-2 15,6-7-19-15,2-1-19 0,-6 4-18 16,-3 6-10-16,-9 8-5 15,-6 7-6-15,-6 12 0 16,-5 5-1-16,-1 5-3 16,-1 2 0-16,-1 3 1 15,-2 1-7-15,-2 1-2 0,-3 0-5 16,-3 1-15-16,-3 0 10 16,-3-1 12-16,-4 0-55 15,0 2-42-15,-6-3-73 16,-7-2-232-16</inkml:trace>
  <inkml:trace contextRef="#ctx0" brushRef="#br0" timeOffset="26">17062 12197 656 0,'38'-6'7'0,"8"5"67"16,6 2 52-16,3 3-64 15,-2 8-47-15,-3 3 11 16,-9 2 17-16,-6 1-19 16,-10 3-9-16,-10 1-10 0,-6 1-5 15,-7 4 20-15,-8 3-5 16,-10 1-5-16,-4-1-2 16,-3 1-7-16,-5 1-28 15,0-4-56-15,-2-5-113 16,-2-6-165-16</inkml:trace>
  <inkml:trace contextRef="#ctx0" brushRef="#br0" timeOffset="27">18025 10362 696 0,'6'-3'53'15,"-4"2"-18"-15,-1 1-15 16,-1 10 2-16,0 4 30 16,-4 5 7-16,-1 4-14 0,1 3-24 15,0 3-2-15,2 2-4 16,-1-1 10-16,0 0-5 15,1 1-5-15,1-4 2 16,-1 1-2-16,1-6-5 16,0 1-3-16,1-2-4 0,0-1-2 15,4-4-2-15,2 0 0 16,2-3 2-16,2-3 10 16,1-1 11-16,1 0-11 15,3 0-5-15,1-1 1 16,-1 0 5-16,0-1-3 0,2 1 0 15,0-1-2-15,3-1 6 16,2-2-4-16,3-2-2 16,2-1-6-16,6 0 3 15,2-2-5-15,3 0 5 0,0-1-5 16,1-1 11-16,0 2 9 16,0 0-9-16,-2 0-2 15,-1 0-4-15,2 0 1 16,0-1 0-16,2 0-3 15,2 0 2-15,4 1-2 16,2-3 0-16,4 0-1 0,3 1-3 16,0 0 5-16,-2 0-5 15,3 2 4-15,-3-1-2 16,1 4-2-16,-2-2 6 16,1 0 0-16,1-2 2 15,0 1-1-15,1-3-4 0,4 3 0 16,0-2 0-16,3 1-1 15,0 2 1-15,1 0-1 16,-3 0 0-16,-3 0 1 16,0 3-1-16,-3-1 0 15,-2-1 1-15,-1 3-1 0,0-1-1 16,1-3 1-16,1 3 0 16,3-1 0-16,3 1 1 15,1 1-2-15,1 1 2 16,-1-1-2-16,0 1 2 0,-2 0-2 15,-3 1 2-15,1 0-1 16,-2 1 0-16,0-3 1 16,3 2 0-16,-1-2-3 15,3 0 3-15,3 1-2 16,-3-1 1-16,-1 0 0 16,0 2 1-16,-7-1-1 0,-5 1 0 15,-7 0 0-15,0-2 0 16,-4 2 0-16,-2-2 0 15,-5 1 0-15,-1-2 1 16,-4 0-1-16,-2 0-1 16,-3 0-1-16,-5-1 1 0,-4 2 2 15,1-3-1-15,-7-1 0 16,2 1 0-16,-3 1 1 16,-1-3 2-16,2 1-1 15,2-1 1-15,2 0 0 16,0 0-2-16,3-1 0 15,-1-1 0-15,-1 2 0 0,0-1-1 16,-3 1 1-16,-1 1 1 16,-2-3 5-16,-2-1 8 15,1-3-8-15,1 1-4 16,-4-1-2-16,2-2-2 16,0 0 1-16,-1-1-3 0,-1-1-1 15,0 0-1-15,-1 0 5 16,0 0 2-16,-1-4-2 15,-1 2-3-15,3-2-6 16,-1 0 0-16,3 0-3 0,-2-2 4 16,1 3 2-16,0-3 3 15,0 3 6-15,-1 2-3 16,0-1 1-16,0 2-2 16,1 0 2-16,1 0-1 15,0 0 0-15,-1 2-1 0,1 0 1 16,-2-2 1-16,2 1-2 15,0 0 1-15,0 1 1 16,1 0-2-16,0 0 0 16,0 1-2-16,-1 0-3 15,1 4 5-15,-1 1 1 16,-1 0-1-16,0 1-2 0,-1 0-3 16,1 0-3-16,-2 1 6 15,-2 0-1-15,2-1 1 16,-3 2 7-16,1 1-2 15,-1-1-2-15,-2 0-1 16,5 0 1-16,-5 1 1 0,2 0-2 16,-1-1 1-16,0 1 0 15,-4 1-1-15,2-2 1 16,-1 2 1-16,-3-1-4 16,2-1 4-16,-2 1 0 15,-1 0 0-15,1-2-1 0,-1 0 1 16,-1 0 0-16,-3 1-1 15,-1-2-2-15,-1 2 1 16,-3 0 0-16,-4 0 0 16,0-2 0-16,-1 2 1 15,-2-1 1-15,-1 0 1 16,-5 0-3-16,2 0 1 0,-2-4 3 16,-3 1-3-16,-1 0 0 15,-4 0-2-15,1 0 5 16,-3 0-5-16,0 1 3 15,-3-1 3-15,-1 1-4 0,-3 0 2 16,2 0-4-16,-2 0 4 16,0-1-1-16,-2 1 0 15,-1-1 1-15,-1-1-2 16,-3 1 0-16,0 0 0 16,0 1 1-16,1 0-2 0,-1 1 3 15,3-2 1-15,0 2 3 16,2-2-11-16,2 1 7 15,1-2-2-15,2 2 2 16,0-2-1-16,1 0 0 16,2 1 1-16,-1 0 3 0,1 2 2 15,0-3-2-15,1 3-3 16,2-2 0-16,0 0 0 16,1 1-2-16,3-1 1 15,-2-1 1-15,2 0-1 16,-1-1 0-16,3 2 0 15,-1 1 1-15,1 0 0 0,-3 1-2 16,1 0-1-16,-1 2 2 16,1-2 0-16,-1-1-3 15,3 2 3-15,2-1 2 16,0-1-2-16,3 1 0 0,0-3 1 16,0 2-2-16,0 0 1 15,0-1 2-15,-1 2 1 16,-2-1-1-16,-1 2-1 15,1-1 3-15,-1 1-1 16,1 0 1-16,0 1-3 0,1-3-1 16,0 0 0-16,0 2 1 15,3-2-1-15,-1 1 3 16,4-1 3-16,1 1 3 16,4 1-2-16,3-2-3 15,4 0 0-15,2 2-2 16,4-3-1-16,1 2-2 0,3-1 0 15,1 0-1-15,3 0-1 16,2 0-1-16,-2 1-6 16,6-1-6-16,-1 3-11 15,4-2-21-15,3 3-47 16,2-1-88-16,0-1-153 0</inkml:trace>
  <inkml:trace contextRef="#ctx0" brushRef="#br0" timeOffset="28">18079 9822 710 0,'-5'6'31'0,"1"4"-19"0,1 8 18 15,3 4 33-15,-3 4-10 16,3 2 14-16,6-1-1 16,1-2-15-16,2-4-3 15,3-2-22-15,1-5-21 16,4-3-8-16,1-2-8 0,1-2-105 16,-3-4-158-16,0-2-427 15</inkml:trace>
  <inkml:trace contextRef="#ctx0" brushRef="#br0" timeOffset="29">21412 10088 492 0,'17'-3'77'0,"-2"0"-12"0,3 2-15 16,-2 2-18-16,-5-1-18 15,-2 4-3-15,-3 0 14 16,-1 0 1-16,-2 2 3 15,-1 1 0-15,1 2-4 16,-2 4-7-16,-1 2 0 0,2 3 1 16,-2 4 4-16,-4 1 8 15,-2 4 3-15,0-1-5 16,0 1-1-16,2-2-7 16,1-1-7-16,3-4-10 15,0-1-2-15,1-4-2 0,3-2 1 16,0-3-3-16,-1-4 1 15,-1-3-8-15,0-1-12 16,-3-4-15-16,-1-7-24 16,-5-4-105-16,-2-6-89 15</inkml:trace>
  <inkml:trace contextRef="#ctx0" brushRef="#br0" timeOffset="30">21422 10194 378 0,'9'-3'263'0,"4"2"-164"0,5-2 4 16,3 6-36-16,2-2-64 16,3 3-17-16,1 0-97 15,-3-3-44-15,1-1-45 16,-1-7-22-16</inkml:trace>
  <inkml:trace contextRef="#ctx0" brushRef="#br0" timeOffset="31">21733 10072 532 0,'0'0'170'0,"0"0"-44"16,0 0 11-16,0 0-65 16,0 0-50-16,0 0 1 0,0 0-3 15,-16-21-12-15,15 38-3 16,1 4 0-16,3 3 3 16,7 4 11-16,3 2 11 15,0-1 1-15,-2 1-6 16,-2-3-13-16,-2-3-6 15,-5-4-5-15,0-2 2 0,-8-5-1 16,-1-2 3-16,-6-3 0 16,-3-3 1-16,3-5-12 15,-1 0-19-15,0-5-9 16,3-7 5-16,6-2-4 16,5-4 8-16,2-1 17 0,6-1 2 15,5-4 4-15,5 1 1 16,0-3 1-16,4 0 2 15,-1-4 16-15,0 0 12 16,-2 2 5-16,1 0 0 16,-5 4-10-16,-2 2 1 0,-2 5-1 15,-6 3-11-15,-4 6-7 16,-2 3-5-16,-9 4-11 16,-4 4-15-16,-2 6-33 15,-4 7-12-15,-1 1-30 0,1 1-73 16,1 0-68-16,4-3-194 15</inkml:trace>
  <inkml:trace contextRef="#ctx0" brushRef="#br0" timeOffset="32">22070 10084 489 0,'1'-5'359'0,"-1"-2"-274"15,-2 2-7-15,1 2-12 16,-3 1-35-16,-1 1-26 16,0 2 3-16,-2 2 8 15,2 3 6-15,-2 4-2 0,3 1-5 16,2 2 0-16,-1 1 6 15,2 2-4-15,1 0-10 16,-4 3-2-16,6-2-2 16,-2-1-2-16,3-1 4 15,-2-2-6-15,1-2 3 0,0-4 9 16,0-1 1-16,0-3 4 16,-2 0-2-16,2-2 1 15,-2-1-4-15,2 2-8 16,-2-1 0-16,2-1-1 15,-2 0-3-15,0 1 2 0,1 1-2 16,-1-2-1-16,0 1-2 16,0 1-4-16,0-1 4 15,0 1-1-15,-1-1 3 16,1 0 4-16,0-1 0 16,0 2-3-16,1-2 0 15,0 1-1-15,0 1 1 0,2-1 0 16,4-1 2-16,3 2 3 15,1-2-5-15,2-2 7 16,5 1 1-16,1-1 1 16,0-1 0-16,2-1-1 15,-6 0 0-15,-2 1-9 0,-6 0-13 16,-3-1-55-16,-4 3-40 16,-4-6-94-16,1-3-143 15,0-6-221-15</inkml:trace>
  <inkml:trace contextRef="#ctx0" brushRef="#br0" timeOffset="33">22211 10064 560 0,'-1'-2'247'16,"0"4"-120"-16,-3 9-46 0,-3 10-28 16,1 9 6-16,-6 10-27 15,0 5-4-15,1 4-14 16,-2-2-8-16,6-1-4 15,1-2-98-15,3-2-88 16,1-3-105-16</inkml:trace>
  <inkml:trace contextRef="#ctx0" brushRef="#br0" timeOffset="34">17820 12296 400 0,'0'0'114'0,"-1"-1"13"16,1 2-21-16,0 0-23 15,0 5-69-15,0 5-9 16,0 0 8-16,0 3 5 16,0 3 1-16,0 1-1 0,-1-1 2 15,0 1 2-15,1 0-5 16,-1-4-7-16,0 3 3 15,1-3-6-15,0 0-3 16,0-2-3-16,0 0 0 16,0-2 0-16,2-1-1 15,-2 1 0-15,1-4-1 0,2 2 0 16,3-2-2-16,0 0 5 16,2 0-2-16,3-1 0 15,0 0 2-15,3-2-1 16,-1 0 0-16,0-1-1 15,1-1 5-15,-1-1 4 0,-1 3-1 16,-1-5 3-16,1 2 1 16,1-1 3-16,0 0-8 15,0-1-1-15,1-1-1 16,2 3 1-16,-2-1 0 16,2-1-3-16,1-1-3 0,0 2 1 15,0-1-1-15,1 1 1 16,-1 0 1-16,1 0 2 15,0 0 0-15,-2 0 0 16,3 0-1-16,0-2 1 0,4 3-4 16,1-2 4-16,2-3-4 15,3-1 0-15,0 2 0 16,1-2 1-16,2 2-1 16,0 1 0-16,1 0 2 15,1 2 0-15,1-2 2 16,2 1-1-16,1-2-3 0,4 0 2 15,0 0-2-15,5-2 1 16,0 0 0-16,4-1-2 16,2 2 1-16,-2 0 1 15,1 1-1-15,-1 0-2 16,0 3 4-16,0-1-4 0,-3 1 2 16,4-1 2-16,-3 1-3 15,0-1 2-15,0-1-2 16,2 2 1-16,-3 0 1 15,3-2-1-15,-1 3 1 16,2-2 1-16,-1 4 2 0,-2-1-3 16,-1-1 0-16,-1 3-1 15,-1 0 0-15,-1-2 1 16,1 2-2-16,-2-1 1 16,2 0 0-16,-2 0 2 15,2-1-3-15,0 3 1 0,0-1 0 16,0 2 0-16,1 0 0 15,-2 1 1-15,0 0-1 16,-1-2 0-16,-2 2 0 16,1-3 0-16,-1-1 1 15,0 2-2-15,1-3 2 0,1 3-1 16,0-3 0-16,-3 2-1 16,3 1 1-16,-2-1 1 15,-2 1-2-15,1 1 2 16,-1-2-1-16,2 0 1 15,2-1-1-15,-2 0 0 16,1 0 0-16,0-1 1 0,-1 0-1 16,-1 1 0-16,-1-1-2 15,-4 0 4-15,0 1-2 16,-5-1 0-16,0 1 0 16,-4 0 0-16,-5 0-1 15,-2 0 2-15,0 0-2 0,-3-2 2 16,0 1 2-16,-2-1-4 15,-3 2 4-15,-1-4-3 16,0 1 2-16,-4 1-1 16,-3-3 2-16,1 1 2 15,-3-1 3-15,0 0-3 0,-2-3-3 16,2-1-1-16,-4 0 0 16,-2-2-1-16,3-1 0 15,-3-1 2-15,0-2-3 16,-1 1 1-16,3-1 1 15,0 0-1-15,0 0 0 0,0-1 0 16,4 2-1-16,-1-1-5 16,0 0-6-16,1-2 6 15,0 2 4-15,-2 1 2 16,0-1 1-16,-2 3-1 16,1 1 1-16,-1 2 0 0,2 0 0 15,-2 2-1-15,-2 1-1 16,2 0-2-16,0 0 1 15,-1 4-5-15,1-1 2 16,0-1 4-16,-2 2-1 16,3-1 1-16,-1 0 3 0,0 1-1 15,0-1 0-15,0 0 1 16,-2-1-2-16,0-1 1 16,0 2-1-16,2 0 1 15,-2-1-1-15,2-1 2 16,1 1-2-16,-1-1 1 15,0 1-2-15,0 0 1 0,0-1 0 16,-2 0-1-16,-1 2 1 16,1-2-2-16,-1 0 0 15,0 0 0-15,-1 2 2 16,3-1 1-16,-1 1 0 16,2 0-1-16,-4 0 1 0,5 0-1 15,0 1-1-15,-1-2-1 16,-1 2 0-16,0 1 0 15,-1-1-2-15,-1 1 4 16,1-1 0-16,-3 0 2 0,4 0-1 16,-2-1-1-16,0 0 0 15,0 0 1-15,1 0 0 16,-2 0-1-16,2 1 2 16,-2-1-2-16,1 1 0 15,0 0-1-15,-2 0-1 0,-3 0 3 16,2 0-1-16,-2 0 0 15,-1 0 1-15,-2 0-2 16,2 0 1-16,-3 0 2 16,-1 1-1-16,-1-1 2 15,-3 0 1-15,0 1 1 16,-3 2-3-16,-2-1-1 0,-4-2 1 16,2 3-5-16,-4 0 6 15,-6 2-5-15,1-1 4 16,-2-1 0-16,-4 1 0 15,3-1-2-15,-1 2-2 16,-1-2 4-16,-1 0-1 0,-1 1 5 16,0 0 3-16,1-1-1 15,-3 0-4-15,0 1 2 16,2-2-4-16,0 1 0 16,0-1-1-16,-1 0-1 15,-1-2 2-15,1 2-4 0,-3-1 5 16,2-1-3-16,0 2-1 15,2-2 3-15,-3 0-2 16,3-1 2-16,-1 0 1 16,1-2 0-16,0 2 0 15,1 1-4-15,1-3 2 0,0-1 0 16,1 1 0-16,-1 0-1 16,2-1 2-16,-1 2 2 15,-1-1-1-15,2 0 0 16,-1 2-2-16,2-1 1 15,1-1-3-15,-1 1 3 0,3-1-2 16,2 1 1-16,0 0-2 16,-1-1 1-16,0 3 0 15,-1-2 0-15,1 1 0 16,-1 0-1-16,-2-1 2 16,1 2-1-16,2 0 1 0,0 0 0 15,-1 0-2-15,1 0 1 16,-1 0 1-16,0 2-3 15,-3-1 1-15,-2 1 1 16,0 2 2-16,-1-1-1 16,0 2-2-16,-1-1 2 0,1 0 0 15,2-1-1-15,-1-1 1 16,0-1 0-16,1 0-1 16,-2 0 2-16,-2-1-3 15,1 1 3-15,0 1-1 16,-2-1 3-16,1 1-3 0,0-1 0 15,-2 1 1-15,3-1-1 16,0 1 0-16,1-1 1 16,3 1-1-16,2-4 0 15,3-1 0-15,3 2-1 16,0-1 0-16,4 1 3 0,1-1 0 16,-1 2 0-16,7-1-3 15,0 1 0-15,2 0 1 16,2 0 0-16,3-2-2 15,2 2 1-15,0-2 0 16,4 1 2-16,0 0-1 0,0-1-1 16,1 1 1-16,0-1 0 15,-2 1 0-15,4 0-1 16,-2 1 0-16,1-2-2 16,2 1-1-16,0-1-5 15,-1 1-1-15,0 1-2 0,1-2-5 16,0 1-6-16,-1-1 2 15,3-1-5-15,1-1-19 16,-1 1-13-16,1-1-22 16,2-1-91-16,-4-1-88 15,2 0-308-15</inkml:trace>
  <inkml:trace contextRef="#ctx0" brushRef="#br0" timeOffset="35">17870 11930 559 0,'0'-8'45'15,"-2"5"14"-15,1 2 44 16,0 5 9-16,0 9-87 16,1 7 14-16,1 4 19 15,1 3-20-15,-1 2-11 0,5-2-8 16,1-4 1-16,2-5-12 16,1-3-11-16,4-2-10 15,0-4-55-15,1-3-123 16,-3-2-128-16</inkml:trace>
  <inkml:trace contextRef="#ctx0" brushRef="#br0" timeOffset="36">21473 11801 477 0,'9'-6'144'0,"3"-2"-99"16,5-1 42-16,5 2 26 15,5 0-29-15,0 2-28 16,-4 2-15-16,-3 3-25 15,-4 0-12-15,-6 2-1 16,-6 7-7-16,-3 2-3 0,-1 5 13 16,-1 4-5-16,-4 3 0 15,-2 4 5-15,2 2-2 16,-3 1 5-16,0 0 2 16,2 0 6-16,1-4-4 15,1-1-4-15,0-4-5 16,2-5-2-16,1-3 0 0,-1-4-11 15,1-5-53-15,1-3-60 16,0-5-92-16,-1-7-55 16</inkml:trace>
  <inkml:trace contextRef="#ctx0" brushRef="#br0" timeOffset="37">21544 11919 554 0,'2'-3'65'16,"6"3"4"-16,3 0 4 15,5 2-41-15,4 4-35 0,0 1-84 16,4-3-135-16,2-2-153 16</inkml:trace>
  <inkml:trace contextRef="#ctx0" brushRef="#br0" timeOffset="38">21833 11861 503 0,'0'0'85'0,"0"0"7"16,0 0 25-16,0 0-12 15,0 0-65-15,0 0-39 16,0 0 16-16,-25-21 9 16,23 34-1-16,1 3-12 15,4 5 7-15,7 3 11 0,-1 1-2 16,3 1 6-16,-2 3-8 16,-3-3-7-16,-5 0-10 15,0-3-9-15,-6-2 4 16,-3-3 1-16,-3-5 6 15,-2-3-3-15,3-4-3 0,-4-6-3 16,1 2 0-16,2-7-22 16,2-5-10-16,6-5-3 15,6-4 1-15,5-5 27 16,9-1 3-16,7-4 9 0,2 0 4 16,5-3 3-16,-2 2 12 15,-2-1 8-15,-2 0 11 16,-7 4-3-16,-4 3-12 15,-8 2-18-15,-7 4-8 16,-3 4-7-16,-13 4-2 0,-5 5-2 16,-6 5 1-16,-1 0-51 15,-2 9-42-15,2 5-33 16,3 2-135-16,0 0-146 16</inkml:trace>
  <inkml:trace contextRef="#ctx0" brushRef="#br0" timeOffset="39">22288 11873 480 0,'0'-11'107'0,"0"0"-41"16,-3 4 17-16,-1 3 9 0,0 3-32 16,-2-1-18-16,-2 4-16 15,-2 5-15-15,-4 4-4 16,0 5 1-16,-3 7 0 16,1 3 7-16,1 3 7 15,4 3 0-15,7-3-9 16,0-1 1-16,10-4-8 0,7-5-4 15,7-6 5-15,3-5 5 16,3-4-5-16,1-2-3 16,0-4-36-16,0-6-69 15,-4-3-102-15,-4-3-56 16,-3-3-49-16</inkml:trace>
  <inkml:trace contextRef="#ctx0" brushRef="#br0" timeOffset="40">22400 11997 222 0,'-4'-6'217'0,"-7"4"-49"16,-3 4-35-16,-1 6-22 15,-3 8 4-15,3 6-63 0,2 0-33 16,1 6-13-16,5-1-3 16,4-2-3-16,3-2-89 15,3-3-147-15,4-5-120 16</inkml:trace>
  <inkml:trace contextRef="#ctx0" brushRef="#br0" timeOffset="41">22288 10846 443 0,'3'-3'41'0,"-3"3"8"16,1-3 8-16,0 2-27 16,-1 1-13-16,1-2-13 15,1 4-5-15,-2-2 1 16,0 1 2-16,0 1 8 16,0-1 6-16,2-1 9 0,-2 1 14 15,3 0 1-15,-2-1-2 16,7 0 3-16,2 1 8 15,3-2-6-15,3 1-5 16,4 1-9-16,2 0-12 16,6-1-9-16,0 4-2 0,6 2 3 15,6 1 5-15,7 1 2 16,7 0 0-16,5 5-3 16,5-1-6-16,1 5-1 15,-2 4-2-15,1 4-4 16,-5 2 2-16,-5 3-2 0,-2 3 0 15,-6 2 0-15,-6 1 0 16,-7 1 0-16,-4 1 0 16,-8 2-1-16,-1 2 1 15,-3-2 1-15,-1 2 0 16,0 0 1-16,-1-1-5 0,-1 4 8 16,1 0-9-16,-3 3 6 15,-3 0-2-15,-3 0-2 16,-2-1 1-16,-3-4 2 15,-4-2-1-15,-5-1 5 16,-3-6-6-16,-3 0 4 16,1 0-1-16,-2-1 1 0,-2-2-4 15,-3 0 4-15,0 0-4 16,-4-3 4-16,-4 0-1 16,2-3-2-16,-1 0 2 15,-2-1-1-15,-1 1 2 0,-1-5-3 16,-2 4 3-16,2-4-1 15,1 1-2-15,0-2 1 16,4 0 0-16,0-2-1 16,6-1 1-16,-1-1-1 15,5-3 0-15,0 0-5 16,4-2-29-16,0-2-40 0,1-1-72 16,1-2-64-16,-2-3-186 15</inkml:trace>
  <inkml:trace contextRef="#ctx0" brushRef="#br0" timeOffset="42">21903 12572 436 0,'13'-3'10'0,"3"0"56"15,6 2 24-15,7-2-21 0,6-3 12 16,7-3 7-16,8-2-10 16,6-2 5-16,4-1-25 15,-5 0-26-15,-1 2-16 16,-8 1-11-16,-6 3-6 16,-5 2 4-16,-5 2-2 0,3 2 0 15,4 0 6-15,5-1 6 16,4 4 0-16,1 0-5 15,-4 0 1-15,-5 0 3 16,-10 0-4-16,-7-1-2 16,-7 0-7-16,-6 0 2 15,-1 1 8-15,-3 0 8 0,1 0-9 16,1 0-7-16,-1 1-1 16,-2 0 1-16,3-1-4 15,-4 3 4-15,0 3-6 16,0-1 4-16,-3 3 5 0,-1 0-3 15,0 0 5-15,1-2-3 16,0-1-5-16,0 1 3 16,-1-3 2-16,0 2-5 15,2-1 5-15,-4 2-2 16,-4 1-2-16,1-1 3 16,-4 3-3-16,-2-1 6 0,-1 0-4 15,2 0-2-15,-2 0 4 16,3-1-4-16,0 0 0 15,-1 1 1-15,-5-1-1 16,1 2 3-16,-3 0-4 0,-4 0 2 16,0 2 0-16,-5 0 1 15,-4 1-4-15,-1 0-4 16,-5 2-2-16,-3 1 3 16,-5-2 0-16,-6 3 1 15,-3 1 5-15,-7 0-1 16,-5 0 1-16,-6 2 0 0,-4 0 1 15,-3 0-1-15,-4 2 1 16,-1 0-4-16,-3-2 6 16,1 2-3-16,0-3 4 15,-1-2 0-15,-3 0 6 16,-3-2-4-16,0 0-3 0,-2-2-2 16,-2-1 0-16,-1-1-1 15,-1-3 0-15,1-2-2 16,-3 0 4-16,1-3-2 15,2-1 0-15,-1-1 1 16,-1 1-2-16,1-2 2 16,1 2-3-16,-2-1 3 0,-4 0-1 15,4 2-2-15,0-4-5 16,1-1 1-16,2 2 2 16,3-4 1-16,3 1 1 15,0-1 1-15,1 2 0 0,5 2-2 16,4-3 4-16,0 6-2 15,0 3-1-15,6 1 2 16,1 3-2-16,2 1 3 16,2 2-2-16,5 0 1 15,4 1-3-15,3 2 2 0,5 0 0 16,4 0-1-16,4 0 2 16,6 2-2-16,2-1 1 15,2 1-1-15,3 0 4 16,3-1-4-16,2 4 1 15,4-3 3-15,4 0 4 16,5 1-2-16,6-1-1 0,5 0-3 16,2 0 1-16,4-4-1 15,4 2 5-15,7-4 8 16,0-1 3-16,4 0 0 16,1-2-1-16,1 0-5 0,0-2 2 15,1-1-2-15,1-1-2 16,-2-2-5-16,2 0 2 15,-2-2-3-15,-2-2 1 16,1 1 0-16,-3-4-1 16,-1 2-1-16,-4-2 0 15,1 3 0-15,-2 0-1 0,-1 1-2 16,0-2-16-16,-4 2-16 16,2 1-19-16,-3-1-62 15,-2-1-18-15,0 0-68 16,0-5-17-16,-2-4-188 15</inkml:trace>
  <inkml:trace contextRef="#ctx0" brushRef="#br0" timeOffset="43">18627 13382 235 0,'0'-4'19'15,"-1"3"6"-15,-1-1 41 16,1 1-45-16,-1 1 14 16,1-1-10-16,0 0 5 15,-1 0-8-15,1 1 14 16,0-1 10-16,0-1 11 0,-1 2 1 16,0-2-1-16,2 4-15 15,0 1-20-15,-1 6-13 16,2 4 2-16,1 6 11 15,1 2 22-15,-1 4-6 16,0-2-6-16,-1-2 5 0,0-1-7 16,1-5-9-16,-1-3-9 15,1-3-7-15,-1-3-3 16,2-4-2-16,0 1 1 16,1-2-24-16,2 0-37 15,0 0-66-15,2-1-41 0,0-1-166 16</inkml:trace>
  <inkml:trace contextRef="#ctx0" brushRef="#br0" timeOffset="44">24290 13283 744 0,'-3'17'26'16,"-8"4"-21"-16,4 5 53 15,-1 4 20-15,-1 1-20 16,1 0-6-16,0-2-11 0,3-3-6 16,-1-1 4-16,0-4-6 15,0-1-8-15,0-3-18 16,1-1-5-16,-1 0-2 15,1-1 0-15,2-2-1 16,-3-2-3-16,4-1-25 0,2-4-30 16,-2-5-84-16,4-1-132 15,-2-4-242-15</inkml:trace>
  <inkml:trace contextRef="#ctx0" brushRef="#br0" timeOffset="45">24392 13358 899 0,'2'-4'58'16,"-2"2"-58"-16,-1 6 31 15,-2 6 42-15,-1 4-43 16,1 3-24-16,1 2 11 15,1 0 16-15,0 0-4 16,1-4 0-16,7-2-17 0,2-4-10 16,6 0-2-16,3-1 0 15,3 0 0-15,1 3-1 16,-1 3 1-16,-2 4-1 16,-6 0 2-16,-1 4 6 0,-8-3 6 15,-2-1 12-15,-4-2-2 16,-2-4-4-16,-3-4-7 15,-5-3 1-15,-2-3-10 16,-3-1-2-16,0-4-20 16,-3-8-82-16,-5-7-138 0,0-5-286 15</inkml:trace>
  <inkml:trace contextRef="#ctx0" brushRef="#br0" timeOffset="46">24498 13347 587 0,'40'-16'332'0,"-6"6"-253"16,-3 4-69-16,-2 5-151 16,-3 3-35-16,-10 5-142 15</inkml:trace>
  <inkml:trace contextRef="#ctx0" brushRef="#br0" timeOffset="47">24811 13294 807 0,'-2'1'65'0,"-1"4"-60"16,-8 7 28-16,2 3 24 15,-5 5-30-15,-1 8-16 16,2 4 21-16,-1 1 2 16,5 4-5-16,-2 1-6 15,4-3 0-15,2-2-7 16,5-2 15-16,1-8-12 15,1-2-10-15,9-7 4 0,1-3 3 16,2-7 6-16,3-2-6 16,-2-7 1-16,1-5-5 15,-1-3 6-15,-3-4 12 16,-5 0 9-16,-6 4-8 0,-1 1-13 16,-8 7-11-16,-6 2-4 15,-3 9-2-15,-4 5-1 16,1 3-1-16,6 2 0 15,2 1-33-15,6-4-43 16,4-3-25-16,5-5-62 0,8-5-144 16,2 0-169-16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24.74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21325 494 487 0,'1'-2'20'0,"1"1"66"16,-2 1 40-16,2 0-84 15,-2 5-33-15,2 7 31 16,-1 4 11-16,1 2-8 0,-2 7-7 16,-2 0-12-16,2 2-11 15,-3 0-6-15,-1-3 6 16,-3 2 7-16,2-2-7 16,0 0-7-16,-1-3-2 15,1-1-1-15,-3 0-2 0,5-4 0 16,0 1 0-16,2-3-1 15,0-2 2-15,4 0 1 16,10-5 2-16,4 0 6 16,9-3 10-16,6-2-3 15,10-2-6-15,9 0 12 16,1-2 10-16,4-2-1 0,-2 0 0 16,2-2-9-16,0 2-6 15,-1-2-10-15,0-1-5 16,-3 1-1-16,-4-2 1 15,-6 3-3-15,-6-2-1 16,-8 2-4-16,-5 1-19 0,-6 2-25 16,-5 2-14-16,-3 0-60 15,-3 0-109-15,-1 0-198 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24.7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 6727 307 0,'-5'-11'-10'0,"1"1"21"15,2 2 14-15,0 2 14 16,0-1-13-16,-1 4 12 15,2-1-5-15,1 1 8 16,0 0-9-16,0 3-13 0,0-3-1 16,0 2 15-16,0 0 4 15,0 1-5-15,0-1-8 16,0 1-7-16,0 0-8 16,0 0-4-16,0 0-1 15,0 0 5-15,4 0 9 0,0 1 0 16,-2 1 0-16,5 1-2 15,-1-3-5-15,4 3-1 16,-2-3-4-16,3 3 0 16,1-2 2-16,1 2 2 15,-1 0 4-15,3-2 2 0,2 1 0 16,0 2-6-16,5-4 1 16,1 1-1-16,-1 1 5 15,4 0-4-15,1 0-3 16,1 2-1-16,1-1-3 15,2 1 3-15,2-1-3 0,-2 3 3 16,7-3 5-16,-2 1-7 16,4-1 0-16,2 2 4 15,4 0 1-15,-2 0-5 16,-1 1 2-16,4 0-3 16,1 1 0-16,0-1-4 15,2 1 3-15,2-3-1 0,4 2-2 16,0 1 1-16,0-2-1 15,2 1 2-15,1 1-2 16,-2-1 6-16,2 2-2 16,-1-1-1-16,2 2 0 15,0-3 3-15,-1 1 2 0,3 0-5 16,-3-1 2-16,3-1 1 16,-1 1-3-16,-1 0 1 15,2-2-1-15,-3-1-1 16,0 0 0-16,0 1-1 15,-1-1-1-15,-1 0 2 0,1-1-1 16,3 1 0-16,-3-1 3 16,2 0 1-16,3 0-1 15,0-1-3-15,-1-1 1 16,1 0 2-16,0 0-2 16,1 1 0-16,-3-1 1 15,1 0-3-15,-3 1 1 0,3-1-1 16,-2 0 1-16,1 0 0 15,2 1 0-15,1-1-2 16,-2 0 2-16,3 3 0 16,-1-3-1-16,0 0 0 0,-1 0 0 15,0 0-1-15,0 3 2 16,-1-2-2-16,1 1 2 16,1 2 0-16,0-1 0 15,1 0-2-15,2-2 2 16,0 2-2-16,1-3 2 0,-2 3-1 15,2-2 1-15,1 0-2 16,3 0 1-16,-3 1-1 16,2 1 2-16,0-3 0 15,2 2-1-15,2-1 1 16,-2 2-2-16,0-3 2 16,1 1-1-16,3 0 1 0,0 1-3 15,3-2 4-15,-1 3 0 16,1-3 1-16,2 1-1 15,-1-1 5-15,1 2-3 16,-1-2-1-16,0 1 0 0,1 1 0 16,2-2-3-16,-2 0 1 15,5 2-1-15,2-2 1 16,-1 1 0-16,3-1-2 16,-3 0 1-16,3 0 1 15,-1 0-1-15,1 0 0 16,1 0 1-16,0 0 1 0,3 0 1 15,-2 0-1-15,3 0 0 16,0-1-1-16,3-1 0 16,0-1 1-16,3 0-1 15,2 0 0-15,0 0 0 16,1 0-1-16,0 1 0 0,4 0 0 16,0-3 0-16,1 2 0 15,4 0 1-15,-1-1 0 16,2 1-1-16,1 0 0 15,3-3-1-15,-2 2 2 16,2 0 1-16,-2-1-3 16,2 2 0-16,0-1 3 0,0 1-2 15,2-2-1-15,-1 1 2 16,1-1 0-16,-1 1-1 16,1 0 1-16,0-2-1 15,0 2-1-15,2 0 1 0,-3 1 2 16,2 0-3-16,0-1 2 15,0 2-1-15,0 1-1 16,1-2 2-16,-1 0 0 16,-1 2-1-16,0 1 0 15,-1-3 0-15,-1 3 0 0,0-2 0 16,1 2 1-16,0-1-1 16,0 1 0-16,2-3 1 15,-2 3-2-15,0-3 2 16,2 2-1-16,-2-2 0 15,1 0 0-15,-2-1 1 0,3 2 0 16,1-3-2-16,1 3 2 16,1 0-1-16,1-1 1 15,1 2-2-15,-1-1 1 16,1 0 2-16,-1 1-2 16,1 1 0-16,-1 0 1 15,2 0-1-15,2 0-1 0,1 0 2 16,0 0 0-16,4 0-1 15,2 0 0-15,0 1 0 16,1 1 0-16,0 1 0 16,-1-2 0-16,-1 1 4 15,0 2 1-15,-1-1 1 0,-1-1 1 16,-1 1-6-16,3 0 4 16,0 0-6-16,2-2 2 15,-1 2-2-15,2 0 3 16,-1 0-2-16,-1-2 1 15,-1 1-2-15,1 1 2 0,-3-3-1 16,0 3 1-16,3 0 2 16,-1-1-3-16,2 2 1 15,-2-2-1-15,3 3 2 16,-2-2-3-16,-1 0 2 0,0 3-2 16,-2-3 0-16,1 0 4 15,-4 1-3-15,0-4-1 16,2 3 2-16,-4-2 1 15,1-1-3-15,-2 0 4 16,0 0-2-16,-2 0 1 16,1 2 1-16,0-2-3 0,-1 1 0 15,2 0 1-15,-3 1 0 16,0-2-1-16,-1 3 1 16,-2-1-2-16,-2-2 1 15,-3 1 1-15,-1-1 0 16,-2 1 0-16,-4-1-1 0,-1 0 0 15,2 0 1-15,-3 0 1 16,2 0-1-16,-3 0 1 16,1 0-2-16,-2 0 0 15,0 0 2-15,-5 0-3 16,3 0 3-16,-1-1 0 16,-4 1-1-16,-5-1 1 0,0 1 0 15,-3 0-2-15,-1-1 1 16,1 1-1-16,-1 0 0 15,2 0 1-15,-3 0-1 16,-2 0 1-16,-5 0-2 16,-1 0 2-16,-7 0-1 0,-2 0-1 15,-1 0 2-15,-4 0 0 16,0 0-3-16,-4 0 5 16,-3 0-5-16,0-1 4 15,-2-1-1-15,-6 1-1 0,-1 1 0 16,-4-2 0-16,-4 0 0 15,-3 0 1-15,-4 1-1 16,-1-2 1-16,-3 1 1 16,-1 0 0-16,0-1 2 15,-2 1-5-15,0 1 4 16,-2-2-2-16,0 2-2 0,-3-1 4 16,-1 1-4-16,-2-2 3 15,1 2-1-15,-5-2 3 16,1 0-1-16,-4 3-1 15,0-2-3-15,-2 2 4 16,-3 0-4-16,1 0 3 0,-4 0-5 16,-1 0 4-16,-3 0-10 15,2 2-28-15,0 1-26 16,0 5-32-16,0 2-17 16,-2-1-79-16,-2-2-107 15</inkml:trace>
  <inkml:trace contextRef="#ctx0" brushRef="#br0" timeOffset="1">22027 863 349 0,'0'0'68'16,"0"0"-15"-16,0-2 4 15,0 1-2-15,1-1-3 0,0 1 1 16,1 0 12-16,0-3-9 15,0 4-10-15,-2-2 2 16,2 1-5-16,0 1-15 16,0 0 6-16,0 0-9 15,-2 0 2-15,4-3 3 16,1 3 7-16,1-4 3 0,2-1 3 16,-1-3-7-16,4-1-6 15,0-3 0-15,0 2-4 16,-2-4-10-16,2 1-7 15,-4 0 2-15,-2 3 13 16,0 0 2-16,-4 0-1 16,-1 3-4-16,0 0-6 0,2-2-4 15,-2 0-8-15,0-3 1 16,-2 1-3-16,1-1 0 16,-1 1 0-16,0-1-1 15,-2 0 2-15,-2 2-1 0,-1-1 0 16,-1 0 1-16,0 0 0 15,-2-1 0-15,-1 0 1 16,-1 1-3-16,0-1 1 16,-2 0 0-16,0 0-2 15,-1-2 0-15,-3 2 1 0,-1 0 1 16,-1 0-1-16,-3 0 1 16,3 0-3-16,-3 1 1 15,-1-2 3-15,4 1-4 16,-4 0 6-16,2-1-5 15,-1 1 3-15,1-1-2 0,3 0 0 16,-1 2 0-16,1 0-1 16,2-1 1-16,0 2 0 15,-1 1 0-15,2 0 0 16,-2 3 0-16,0 0 0 16,-1 3-3-16,0-1-1 15,-3 4 2-15,2 0-4 0,-2 0 2 16,-1 4-1-16,0-1 4 15,-1 1 1-15,0 1 2 16,0-1 0-16,-2 4 1 16,1-2-3-16,-1 1-3 15,-1-1 4-15,2 2-2 0,1-4 3 16,4 1-1-16,0-2 4 16,2 0-4-16,4 0-2 15,2 2-3-15,2 1-19 16,5 2-26-16,5 5-21 0,1-3-31 15,12 4-21-15,5 0-56 16,5 1-91-16,8-5-177 16</inkml:trace>
  <inkml:trace contextRef="#ctx0" brushRef="#br0" timeOffset="2">21212 352 304 0,'-2'-10'246'0,"0"1"-144"15,0 4 17-15,1 3 6 16,0 2-125-16,0 3 111 15,2 7-116-15,0 3 25 16,1 4 12-16,3 3-8 0,1 4 0 16,1 1 5-16,3 4 4 15,-1 0-4-15,-2 2-4 16,2 1-8-16,-5-1-1 16,2 0 0-16,-4-1 1 0,-1-1 0 15,0-2-4-15,-1-2-1 16,1-2-5-16,0-1-3 15,0-4-1-15,1 0-1 16,1-5-4-16,-1 0 3 16,1-6-3-16,0 3 5 15,2-3-2-15,-2 0 8 0,0-1-1 16,-1 1 1-16,3-1-2 16,-1-1-2-16,1 1 2 15,2 0-3-15,-1-2 3 16,3-1 1-16,-2-2 4 15,6 2 5-15,-2-3-2 0,0 3 0 16,2-3-9-16,-2 1 0 16,2 1-2-16,-2-1 0 15,2-1-2-15,3 2 1 16,0-1 0-16,1-1 1 16,2 0 0-16,-2 0 0 0,4 0-2 15,-4 3 0-15,1-3-1 16,0 2 0-16,-5-1 0 15,0 0-3-15,1 3 3 16,-3-4 0-16,3 0 0 0,-3 0 1 16,2 0 0-1,3 0 1-15,1 0 1 0,0-3 0 16,0 2-2-16,-1 0 2 16,4-2-2-16,-3 0-1 15,0 0 2-15,0-1 0 16,1-2 5-16,1 1 3 0,-4-2 0 15,3 3-4-15,-5 0-5 16,-2 0-1-16,0 1 4 16,-2-1 2-16,0-3 3 15,2-2-3-15,0-1-2 16,0-1-3-16,1-2-1 0,-5 1 0 16,0 4 0-16,-3 0-7 15,-1 2-14-15,-1 3-20 16,-2 2-17-16,2 1-38 15,2 0-70-15,-2 0-71 16,2-3-108-16</inkml:trace>
  <inkml:trace contextRef="#ctx0" brushRef="#br0" timeOffset="3">22412 863 459 0,'3'0'59'0,"1"0"106"0,2 0-44 15,-2-4-40-15,0 1 0 16,2-3-4-16,-3 0-22 16,0-2 8-16,-1-3-6 0,2-5-17 15,-2-4-5-15,1-4 1 16,0-9-6-16,6-4-11 16,-4-5-4-16,7-2-13 15,0-2 0-15,-2 4 12 16,0 4 0-16,1 8 4 15,-3 4-3-15,-3 12-3 0,-2 3-4 16,-1 5-4-16,0 6-2 16,0 0-4-16,2 15-12 15,2 7-7-15,2 9 23 16,0 10-2-16,0 3 1 16,3 3 0-16,-3-1-2 15,-1-5 3-15,3-4-1 0,-1-6 1 16,-1-7-2-16,4-4-1 15,-3-5 1-15,0-4 1 16,1-3 0-16,0-5-2 16,-3-3 7-16,5-6 11 15,2-8 18-15,2-10 2 0,4-9-14 16,5-10-10-16,2-9-10 16,7-8 0-16,1-2-2 15,1 1 1-15,-1 7-6 16,-5 7 10-16,-5 10-9 0,-8 11 6 15,-7 8-3-15,-5 6 0 16,-2 5 0-16,-1 4 1 16,-2 3-6-16,0 3-24 15,-4 9-42-15,-1 2-44 16,-3 7-82-16,3 2-225 0</inkml:trace>
  <inkml:trace contextRef="#ctx0" brushRef="#br0" timeOffset="4">21407 1357 717 0,'-10'-11'3'16,"4"4"7"-16,2 1 65 16,6 0 16-16,2 0-31 15,8 2-9-15,8 0 6 16,9 0-7-16,12 1-4 0,16 2 0 16,18-2-2-16,21-3 0 15,17 1-8-15,20-4-5 16,15-4-15-16,14-4-1 15,5 1 3-15,2 1-5 16,1-1-9-16,-2 2 3 0,0 3 1 16,-11 1 9-16,-12-1-10 15,-12 3 1-15,-18 1 7 16,-21 2-4-16,-23 3-3 16,-22-2 4-16,-19 4-14 15,-18 0 4-15,-15 0-4 0,-27 5-6 16,-20 1 30-16,-25 0-15 15,-26 5-12-15,-32 2 13 16,-23 1-9-16,-24 6 4 16,-21 4-1-16,-12 3-5 15,-4 9 2-15,-1 1 0 0,12 2 1 16,21 1-1-16,25-3 2 16,32-3 0-16,31-8 2 15,32-9-1-15,34-7 8 16,33-9 7-16,43-5-34 15,51-15 32-15,43-9 13 16,46-7-13-16,38-5-14 0,28-3 3 16,19 2 3-16,1 4-7 15,-8 3 2-15,-16 9-6 16,-25 6 5-16,-29 9-3 16,-32 5-3-16,-40 7-31 0,-38 14-45 15,-46 8-119-15,-48 2-314 16</inkml:trace>
  <inkml:trace contextRef="#ctx0" brushRef="#br0" timeOffset="5">21137 430 176 0,'-4'0'111'0,"2"0"-44"16,1 0 27-16,0 0 2 16,-1 0-13-16,2 0-8 0,0 0-18 15,0 0-12-15,0 0-6 16,0 0-10-16,0 0 3 15,2 0 30-15,-1 0-19 16,1 0-17-16,-1 0-5 16,1 0 0-16,0 0 0 0,-1 1 3 15,1-1 5-15,-1 0 0 16,1 2-12-16,-1 1-5 16,-1-1-1-16,3 4 0 15,-1-4 5-15,0 5-1 16,0-2 1-16,-2 1-4 0,3 1-3 15,0-1 2-15,0 1-7 16,-1 0 0-16,1-3 3 16,2 5-5-16,-1-1 2 15,0-1 0-15,-1 2 1 16,2 2 3-16,-2 2 2 16,0 1 2-16,2-2-3 0,-1 0-4 15,-1 0-1-15,1-1-2 16,-1 0-1-16,0-2 0 15,1 4 0-15,-1-3 0 16,2-2 0-16,0 4 0 0,-1 0 2 16,1-2-1-16,-1 3 2 15,0-3 0-15,0 2-1 16,-1 0 0-16,0 1 0 16,-2-2 0-16,2-2-2 15,-3 2 1-15,2-2 1 16,0-1 1-16,-2 0 1 0,1 1 1 15,1 1-1-15,0 1 0 16,-1-3-1-16,1 3-1 16,-1-1 1-16,1-2 0 15,0-1 4-15,0-1 0 16,0 0 1-16,0-3-2 0,0 2-3 16,-1 0-1-16,4-1 1 15,-3-2 2-15,0-1-2 16,0 2 1-16,-1-3 4 15,0 0 2-15,-1 0 1 16,0 0 4-16,0 0 6 16,3 0-3-16,-3 0-4 0,0 0-5 15,2 1-5-15,-2-1-2 16,0 0-1-16,0 0 1 16,0 0 0-16,0 0-3 15,0 0 1-15,0 0 1 0,0 0-1 16,0 0 1-16,0 0-7 15,1-3-30-15,0 2-22 16,1-2-24-16,1 0-56 16,-1 0-125-16,-1 3-176 15</inkml:trace>
  <inkml:trace contextRef="#ctx0" brushRef="#br0" timeOffset="6">9862 4542 604 0,'-1'0'36'0,"-4"0"14"16,0 6-3-16,0 5-25 16,0 3 16-16,-1 3 21 15,1 3-14-15,4-2-20 16,0-2 21-16,1-4 1 15,0-2-8-15,0-4-1 0,0-2 3 16,0-2-3-16,2-2-1 16,1-7 4-16,6-7 8 15,1-7-6-15,7-5-17 16,5-11-4-16,6-4 2 0,4-3-4 16,2 1-12-16,-2 2-3 15,-3 5-2-15,-5 9-3 16,-8 7-2-16,-5 8-17 15,-5 6-36-15,-1 6-63 16,-1 0-83-16,-1 7-30 16,-2 3-27-16</inkml:trace>
  <inkml:trace contextRef="#ctx0" brushRef="#br0" timeOffset="7">18571 5686 430 0,'-4'-8'34'16,"0"-2"4"-16,2 3 20 16,0 2 10-16,2 1-14 15,-2 0-3-15,2 1-4 16,0 0 4-16,1 2-1 0,0 1-20 16,1 3-12-16,2 4 4 15,1 5 28-15,1 4-2 16,-2 4-14-16,2 3-6 15,-3 2-3-15,0-2-5 0,-2 4-5 16,-1-4-2-16,2 1-1 16,0-1-7-16,-1 4-1 15,0-3 5-15,1 3 2 16,-2 0-1-16,1-1-3 16,0-1-2-16,1 1-2 15,-3-2-1-15,0-3 0 0,0-1 0 16,0 0-1-16,1-3 0 15,0-3-1-15,1 0 0 16,0-1-1-16,0 0 1 16,2-1-2-16,2 0 1 15,2-2 1-15,1 0 1 0,1-2 3 16,4-1-1-16,1-1 0 16,5-3 1-16,-1 0 1 15,6-3-1-15,1 0 3 16,4 0-2-16,0 0 2 15,2-3 0-15,2 3-2 16,1-1 2-16,2 1-1 0,-1 0-1 16,3 0-4-16,-1 0 0 15,2 0 1-15,1 1-1 16,4 0 1-16,3 1-3 16,4-2 3-16,0 2-2 0,1-2 1 15,3 0 1-15,1 1 0 16,2 1 5-16,-1 1 1 15,0-3-1-15,2 2-4 16,-1 0-1-16,-1 0 0 16,-1-1-1-16,0-1 0 0,-2 0 1 15,2 0 1-15,0 0 1 16,-3 0 0-16,4 0-3 16,1 0 5-16,-1-1-3 15,4 0 1-15,2-2-2 16,-1 1-1-16,5-1 0 0,-2 1 0 15,-2 1 1-15,-1-1-1 16,-1-1 1-16,0 2-2 16,-2-2 0-16,2-2 2 15,0 1 0-15,2 0-1 16,1-2 1-16,1 0-5 16,0 1 7-16,-2 0-4 0,1 0 1 15,-5 1 0-15,0 1 0 16,-2-1-1-16,-2 2 2 15,-4-3-3-15,0 3 1 16,1-1 1-16,-3 2 0 16,0-1-1-16,-1 1 0 0,2-3 0 15,0 4 1-15,-2-2-2 16,1 1 2-16,-2 1-1 16,1-1 0-16,-2-1 0 15,0 2 0-15,0 0-1 16,0 0 1-16,0 0 1 0,2 0-1 15,-2 0 1-15,4 0-1 16,-4 0 0-16,3 0 0 16,-5 0 0-16,-1 0 1 15,-1 3-2-15,-4 0 1 16,-1-2 1-16,-3 2-2 0,-3-3 2 16,0 1-1-16,-3-1 1 15,0 2-2-15,-2-1 1 16,1 2 0-16,-4-2 0 15,1 2 0-15,-6 1-1 16,2-2 1-16,-4 1 0 0,-4-3 1 16,-2 0 1-16,2 0-1 15,-1 0 0-15,1 0 1 16,3 0-2-16,-1-3 0 16,1 2 0-16,0 0 0 15,1 0 1-15,-1 1-1 0,-1-3-1 16,-3 1 1-16,0 0 1 15,-4 0 1-15,-1-2 2 16,-3 1-3-16,2-2 3 16,-2-1-1-16,0-1-4 15,2 0 3-15,0-3 1 16,-3 0-3-16,-1-1-1 0,0-2 1 16,-1-1 1-16,0 0 0 15,-1-3 2-15,-1-2-5 16,1 2 5-16,-1-2-5 15,2 1 4-15,1-3-4 0,0 4 0 16,2 1 3-16,-2-1 2 16,1 1-5-16,3 1 4 15,-2 1-4-15,2 1 3 16,-1-4-1-16,5 4-1 16,-4 0 0-16,3-1-2 0,-4 0 5 15,5 1-5-15,-5 1 5 16,2 0-3-16,-4 2 0 15,1 0 1-15,-3 1-2 16,2 3 1-16,-4 0 1 16,1 0-7-16,-1 3-1 0,1 0 5 15,-2 2-4-15,-3-1 7 16,2 2-4-16,-4 0 0 16,2 0 5-16,-3 0-5 15,-1 2 4-15,0 1-1 16,-1 1 2-16,-2-1-2 15,1 0 3-15,1-2-5 0,-3 2 2 16,4-1 1-16,-2-1 1 16,1-1 0-16,0 0-1 15,-1 0 3-15,-1 0-2 16,2 0 0-16,-3 0-1 16,1 0-2-16,-3 0 4 0,1-2-4 15,-1 1 6-15,0-2-7 16,-1 2 3-16,-2 1 3 15,1-1-3-15,-5-1-3 16,2 2 3-16,-4 0-1 16,-2 0 1-16,-2 0 0 0,-2 0-1 15,-2 0 3-15,3 0-3 16,-3-2 3-16,-2 2-2 16,0 0 0-16,-1 0 0 15,-3 0 0-15,-3 0 0 16,-4 2-1-16,0 0 1 0,-3 0-1 15,-1 1 3-15,3-1 0 16,0-1-1-16,2-1-1 16,-1 0 1-16,1 0-2 15,-3 0 2-15,1-1-2 16,-3-1 3-16,-1-1-1 0,1 1 2 16,-2 0-1-16,-1-1 0 15,1 0 1-15,-3 0-2 16,3 2 0-16,0-2-4 15,-1 2 5-15,-2 0-3 16,-1 1 2-16,0 0-2 16,-4 0-1-16,3 0 3 0,-1 0 1 15,0 0-1-15,1 0 3 16,2 0-2-16,2 0-1 16,1-1 0-16,1 0 0 15,4-3 0-15,0 2-1 16,2-2 0-16,-2 1 1 0,1-1-1 15,1 1 1-15,-2-3 0 16,-1 3 1-16,3 2-1 16,-3-2 0-16,1 2-1 15,-1-1 0-15,0 2 0 0,-1 0-2 16,0-1 4-16,0 1-2 16,1 0 0-16,2 0 1 15,-4 0-1-15,1 0 0 16,-2 0 0-16,-2 0-2 15,0 0 3-15,-1 0 0 16,-1 0-1-16,1 1 0 0,-2 1 0 16,1-1 0-16,-1 2 1 15,0 0-1-15,2 1-2 16,-2-1 3-16,1 1-2 16,1 0 1-16,-2 2 1 15,0-2-3-15,1 1 3 0,1-1 0 16,1 1 0-16,1-2-1 15,3 1 1-15,0-2-2 16,3 1 2-16,2-2-2 16,3 1 3-16,4-2 1 15,1 0 0-15,6 1 0 0,1 1-2 16,4-2 0-16,2 0-2 16,1 1 2-16,3 0-2 15,1 0 3-15,4 0-5 16,2 3 3-16,3-4-1 15,3 3-3-15,3 1-30 0,0 2-50 16,5-2-62-16,-1 2-93 16,2 2-270-16</inkml:trace>
  <inkml:trace contextRef="#ctx0" brushRef="#br0" timeOffset="8">20921 5763 588 0,'-2'-6'33'0,"2"3"-5"15,-1 3 57-15,0 2 19 0,0 8-40 16,0 6-49 0,0 8 51-16,0 6-1 0,0 6-18 15,-1 3-3-15,2 3-5 16,0-2-3-16,0 1-1 16,2-6 2-16,-1-3-7 0,-1-4-6 15,3-3-13 1,-1-4-7-16,1-4-1 0,2 0 0 15,-3-4-2-15,2-1 0 16,-1-4-18-16,2 0-23 16,2 1-20-16,3-4-43 15,0-2-55-15,2-3-174 16</inkml:trace>
  <inkml:trace contextRef="#ctx0" brushRef="#br0" timeOffset="9">23987 5450 497 0,'-8'-8'31'0,"-4"-3"43"15,1 3 0-15,-1-1-31 16,-2 0-17-16,3 0-6 16,-3 1-6-16,3 1 12 0,0 0 0 15,-3 3 6-15,2-2 0 16,-1 2-1-16,-1 1-10 16,0 0 1-16,0 2-6 15,-2 0-12-15,-1 1 1 16,-1 0-1-16,-4 2 2 15,1 5-1-15,-3 0 0 0,1 3 3 16,3 3 3-16,2 0 2 16,3 0-5-16,4 2-3 15,1 1-4-15,8-3 1 16,2 3 1-16,-2-4-3 16,4 2 2-16,0-4-3 0,6 0 2 15,-4-2 3-15,3-3-37 16,-2 0-87-16,-2-4-49 15,0-1-45-15,-3-2-147 16</inkml:trace>
  <inkml:trace contextRef="#ctx0" brushRef="#br0" timeOffset="10">23542 5442 470 0,'-4'10'144'16,"0"1"-125"-16,1 1 74 16,0 2-9-16,0 3-42 15,-1-2-13-15,4 0 2 16,-2-4 2-16,4-2 8 0,0-4 5 16,4-2-8-16,3-1 0 15,1-2 7-15,3-2-14 16,3-3-12-16,3-3-7 15,0-1-9-15,3 3-2 16,-2-1 0-16,2 1-5 16,-7 6-53-16,4 0-55 0,-8 0-108 15,-1 0-183-15</inkml:trace>
  <inkml:trace contextRef="#ctx0" brushRef="#br0" timeOffset="11">15549 7541 440 0,'5'-19'88'0,"-2"1"22"0,-1 0-33 16,0 4-14-16,-1 3-8 0,-3 0 7 16,1 6-9-1,-2-1-4-15,-1 3-10 0,-1 3-15 16,0 2-11 0,-2 7-5-16,2 5-5 15,-1 6 2-15,2 2 3 16,1 2 0-16,3-1 0 0,-1-6 2 15,2 0-2-15,5-7-2 16,3-3-1-16,5-6 2 16,1-1 18-16,3-11 19 0,2-2 4 15,0-8-3-15,1-2-10 16,-5-1-5-16,-4 0 4 16,-8 1-5-16,-4 2-9 15,-6 5-13-15,-9 5-3 0,-1 5-3 16,-5 5-1-1,1 3-4-15,5 10-29 0,-1 4-31 16,5 6-52 0,3 4-27-16,1 2-86 0,-1 1-83 15</inkml:trace>
  <inkml:trace contextRef="#ctx0" brushRef="#br0" timeOffset="12">16147 7400 49 0,'0'-5'371'0,"1"1"-307"0,1-1 24 16,-2 1-17 0,0 4-26-16,0-1 4 0,0 1 2 15,0 0-9-15,-2 4-10 0,1 2 11 16,2 2 16 0,1 1-2-16,-2 0-15 15,4-2-2-15,2-4 2 16,1-3 11-16,3-2 3 0,6-8 0 15,7-6-1-15,8-9-18 16,10-7-9-16,6-6-6 16,4-3 1-16,2 2-9 0,-5 0-14 15,-6 6 5-15,-10 9-25 16,-10 7-53-16,-7 10-27 0,-7 5-50 16,-4 2-135-1,-2 2-79-15</inkml:trace>
  <inkml:trace contextRef="#ctx0" brushRef="#br0" timeOffset="13">16829 6175 503 0,'2'3'134'0,"-2"-3"-78"15,1 0 21-15,0 0 25 16,0 0 1-16,0-2-38 0,0 1 5 16,-2-2 3-16,-1-1-14 15,2 1-19-15,-5 1-3 16,-1-2-6-16,-3 0-9 16,-1-2-1-16,-4-1-5 15,-1-4 5-15,-4-3-9 0,-6-5-5 16,-5-4-5-1,-4-5-2-15,-3-3-1 0,-1 0 6 16,1-1-4-16,0 4 0 16,10 5 2-16,3 3 3 15,6 4-4-15,6 4-1 0,5 5-2 16,1 1 0-16,3 1-11 16,1 5-21-16,3 0-27 15,1 4-43-15,3 1 11 16,1 4-20-1,2 1-67-15,0-2-56 0,3 1-65 16</inkml:trace>
  <inkml:trace contextRef="#ctx0" brushRef="#br0" timeOffset="14">16588 5816 682 0,'0'-5'80'15,"0"3"51"-15,0-3 9 0,0 4-44 16,-2-2-22-16,1 0-23 16,0-2-24-16,-3 2-16 0,-1-2 0 15,-1 1-4 1,-1 1 1-16,-1-1 10 0,-4 1-1 15,1-1-2 1,-4 1-5-16,0 0 0 0,-2 0 3 16,1 2 5-16,-4-2-9 0,3 3-4 15,-3 0 0 1,1 0-4-16,-2 3-1 16,-1 2-2-16,0 3 3 15,2 1-3-15,1 2 2 0,2 0-1 16,5 0-3-1,3 2 0-15,3 1-1 0,1-1 2 16,5 0 3-16,1-2-1 16,5 2-4-16,7-3 3 0,7-1 14 15,9-2 3-15,3-1 3 16,4 0-9-16,1 3-6 16,-2-2-1-16,-1 4-17 0,-6-1-77 15,-4 0-69 1,-2-1-157-16,-1-2-549 0</inkml:trace>
  <inkml:trace contextRef="#ctx0" brushRef="#br0" timeOffset="15">14838 6354 491 0,'-3'6'104'0,"1"-2"-6"15,1 1-17-15,-1-2-10 16,3 3-18-16,0-6-4 0,0 3-7 16,1-3 2-16,-1 0 8 15,1 0 7-15,0-3 11 16,-1-3-13-16,2-5-17 0,2-2 3 16,1-5-5-1,1-5 1-15,2-5-8 0,2-4-7 16,1-4 7-1,0 0-2-15,0 2-5 0,-3 0-7 16,-3 7-6 0,-1 3 2-16,-3 7-4 0,-2 4-3 15,2 4 0-15,-3 5-5 16,1 1-2-16,0 3-36 0,0 4-50 16,-1 10-53-16,0 2-39 15,-5 3-73-15,-3 2-181 16</inkml:trace>
  <inkml:trace contextRef="#ctx0" brushRef="#br0" timeOffset="16">14827 6125 689 0,'5'-16'105'16,"3"-3"32"-1,4-6-24-15,3-1-30 0,0 0-12 16,3 2 2-16,-3 0-17 16,-2 4-13-16,-1 3 0 15,-2 4-16-15,-4 5-6 16,0 2-4-16,-1 3-7 0,-1 3 1 16,3 5-11-16,-1 6-5 15,2 4 9-15,-1 4 2 16,2 0-2-16,1 0-1 15,-1 1 0-15,-1 0-1 16,2-2 0-16,-1 1-4 0,0-1-39 16,3-1-41-16,0 2-58 0,0-2-80 15,3-3-243 1</inkml:trace>
  <inkml:trace contextRef="#ctx0" brushRef="#br0" timeOffset="17">9550 7159 346 0,'3'-7'29'0,"-1"0"14"16,0 1 35-16,-1 2 17 0,1-2-42 16,-2 2-6-1,1 0 7-15,-1 0 5 16,0 2 2-16,0 1 3 0,0 1-20 0,0-1-7 16,-3 1-6-1,3 0-11-15,-3 0-11 0,0 2-13 16,-1 4 4-1,-1 1 2-15,-2 3 7 16,-3 3 7-16,0 1 18 0,-3 3 4 16,-3 1-2-16,0 4-6 15,-4-2-12-15,-3 1-4 16,2-1 5-16,-4 0 3 16,0-2-9-16,0-3-9 0,2 2 0 15,1-3-2-15,0 0-1 16,2-1 0-16,3-3 0 15,1 1 0-15,5-4-2 16,2-3-17-16,0-1-9 0,5-2-24 16,3-1-48-1,1-1-36-15,0-6-86 0,2-4-107 16</inkml:trace>
  <inkml:trace contextRef="#ctx0" brushRef="#br0" timeOffset="18">11310 5600 363 0,'0'0'133'16,"0"0"12"-16,0 0-39 0,0 0-14 15,0 0-10-15,0 0-18 16,0 0-14-16,0 0-5 16,0 2-15-16,0 5-20 0,0 4 9 15,2 1 9 1,-1 7-3-16,1-3 4 0,-1 2-2 15,1 0-1 1,-1-4 0-16,0-2-3 0,1-1-4 16,2-2 3-1,1-5-2-15,1-4-7 0,7-4 6 16,4-11 15-16,9-10 2 16,8-10-9-16,9-8-14 15,8-7-7-15,9-2 7 0,2 2-3 16,-5 6-5-16,-3 10-5 15,-8 7-28-15,-7 10-67 0,-14 7-90 16,-6 1-230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02:03.1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19886 12515 104 0,'15'-5'117'0,"2"0"-62"15,-4-3 16-15,3 1 1 16,-5 0 18-16,0-1-30 0,-3 2-24 16,-3 2 8-1,-3 0 8-15,1 3-5 0,-6-1-43 16,3 3-16-16,-2 0 19 15,0 3-1-15,5 3-1 16,10 0-6-16,13 1-3 0,10 2 11 16,15 1 15-1,12-2-7-15,14 2-5 0,8-2-3 16,10-1 6 0,6 1 21-16,5-2 4 0,-2-1 1 15,-5 3-11-15,-6-1-2 16,-13-2-9-16,-12 2-3 15,-19-2 1-15,-20-1 7 16,-21 1-9-16,-21 0-16 0,-29 1 9 16,-19 0-1-16,-21 3-3 15,-14 1 2-15,-8-1 5 16,-2 2 3-16,5-2-2 0,8 0-3 16,16 1 2-1,21-3-1-15,25 0-2 0,29-1-8 16,29-2-26-1,38-1 26-15,32-3 5 0,30 1-9 16,23 1 2-16,22 3 4 0,5 3 1 16,-9 3 3-1,-20 5 2-15,-32 1-6 0,-44-3 3 16,-43 2 15 0,-45-5-2-16,-42-2 72 0,-30-1-20 15,-21 0-30-15,-14 0-22 0,-3-1-13 16,2-2-32-16,8 1-39 15,8-3-25 1,12-3-67-16,10-2-192 0</inkml:trace>
  <inkml:trace contextRef="#ctx0" brushRef="#br0" timeOffset="5961.611">807 13964 506 0,'18'-3'2'16,"-2"-6"2"0,8-2 50-16,3 3 3 15,2-3-24-15,1 1-5 0,5 2 12 16,-2 1 8-16,5 0 0 16,1 0-3-16,1 1-26 0,0 1-13 15,-4 1-5 1,1 2 2-16,-6 1-2 0,-5 0 2 15,-4 1-3-15,-6 5 1 16,-5 3-2-16,-5 2-3 16,-5 1-18-16,-1 2-36 15,-1 0-25-15,-5-1-47 16,0-5-64-16,-1-5-72 16</inkml:trace>
  <inkml:trace contextRef="#ctx0" brushRef="#br0" timeOffset="6292.8372">1261 13720 557 0,'-2'-8'13'16,"2"2"35"-16,2 2 20 0,5 1-14 16,7 1-27-1,5 3 0-15,4 5 4 0,8 2 3 16,3 4 0-16,6 4-13 0,2 2-6 15,0 1-5 1,0 2-5-16,-2 2 4 0,-5 0 3 16,-6 1 8-1,-10 1 10-15,-6-2 4 0,-11 4 4 16,-4-2 12 0,-15 2 2-16,-9 0-14 0,-10 0-14 15,-6 1-16-15,-5-1-8 16,-4 0 6-16,-1 0-50 15,3-4-37-15,2-2-26 0,5-3-66 16,8-5-59-16,3-1-130 16</inkml:trace>
  <inkml:trace contextRef="#ctx0" brushRef="#br0" timeOffset="14466.3651">11688 15759 549 0,'-7'-12'5'16,"0"0"64"-16,-1 1-3 0,-3 3-35 15,-4 1-10-15,-1 3-11 16,-4 3-4-16,-3-1-5 16,0 4 0-16,1 2 1 15,2 1 2-15,5 1 4 0,7 0 1 16,6-1 4 0,5-1-10-16,13-2-1 0,6 0 3 15,9 0 4-15,5-2 6 0,4 1-2 16,3-1-6-1,3-1-1-15,-3 1-4 16,0-2-1-16,-5 1 0 16,-3 1 2-16,-6-1-2 0,-6 2 3 15,-9-1 12 1,-8 1 4-16,-6 7-12 0,-9 0-1 16,-15 3 8-16,-11 4-5 15,-9 3-7-15,-11 5-1 0,-6-1-2 16,-5 3 4-16,0 0-4 15,5 0 3-15,6 0-3 16,10-6 3-16,10 0-4 16,13-7 1-16,11-1 1 15,11-9-6-15,14-2 3 0,15-2 1 16,10-9 5 0,13-1 0-16,7-4 5 0,5 0 14 15,1 2-3-15,-4 2-9 16,-10 4-6-16,-10 4-4 15,-14 4-1-15,-14 4 2 0,-13 10-3 16,-11 3 4 0,-15 5 7-16,-13 7 3 0,-8 3-4 15,-6 3-5-15,1 2 1 16,4-2 2-16,11-3 12 16,12-4-7-16,17-7-13 15,12-8-5-15,21-6 7 16,11-7-1-16,12-4 3 0,4-6-3 15,1-1 0-15,-9 1 1 16,-8 5-3-16,-15 4 4 0,-15 7-5 16,-12 9 5-1,-16 4 0-15,-10 3 0 0,-6 4-1 16,-2 2-24 0,2-3-59-16,7 2-48 0,7-5-54 15,12-4-122-15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50:14.83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6080 8474 433 0,'-3'0'210'15,"-4"5"-148"-15,0 5 32 0,1 0-29 16,1 3 2-16,3 1-33 15,2 2-10-15,0 3-10 16,2 2 4-16,4 5 8 16,0 5-5-16,0 6-9 0,-1 5-4 15,-2 4 12 1,-1 6 0-16,-2 1-8 16,0 4-6-16,-4 1-4 15,0 2 0-15,1-1-1 16,-1 1-1-16,4-2 1 0,0 0 0 15,0 1-1-15,1-1 1 16,2 2 0-16,1 1-1 16,-1 2 0-16,-2 6 1 15,0-1-1-15,-1 5 0 0,0 2-1 16,-2 0 1-16,1 0 0 16,-3 2 0-16,2-5 0 15,0 1 0-15,2-2-1 0,-2 2-3 16,2 2 2-16,-2 0 3 15,2 3-2-15,-1 3 2 16,1 3-1-16,-4-1 1 16,4-1 0-16,-1-3 1 0,0-1-2 15,-1-1 0 1,0-3-2-16,0 1 4 0,-3 0-2 16,1 2-1-16,-1 4 3 15,0-2-2-15,-2 5 0 16,1-1 0-16,-2 2 0 0,1-3 1 15,1-1-1 1,-2 0 0-16,1 0 0 0,-1 1-1 16,0-2 2-1,-2 3 0-15,0-2 1 0,1 2 17 16,0-1 0-16,0-3-7 0,2-2-3 16,1-2-4-1,1-6-3-15,2-5-2 0,2-3 1 16,-1-5-1-16,0-5 0 15,1-2 0-15,1-1 0 16,-3-1-1-16,1 1 2 16,-2 0-3-16,-1-1 4 0,0-2-2 15,3-3 1 1,-1-3-1-16,1-7 1 0,2-3 0 16,0-6 0-16,0-4-1 15,2-4 1-15,2-3-1 16,0-2-1-16,0-3-1 0,2 1 4 15,0-2-2 1,1 0-1-16,2-2 1 0,0 0 0 16,4 0-1-16,0-3 2 15,2 1-1-15,1-4 0 16,3 1-1-16,-3-1 2 16,4-1-1-16,1 0 0 0,2 0 0 15,1 0 1-15,2 2-2 16,2-1 2-16,1 0-1 15,1-2 2-15,2 3-1 16,1-3-1-16,-2 0 0 16,2 0 1-16,-2 1-1 0,-1 0 2 15,-2 2-4-15,0 0 3 16,-1-1 1-16,-3 2-5 16,0-1 5-16,-3 0-1 15,-1 0 1-15,-5-2-3 16,-2 1 4-16,-3-1-3 0,-3-1 1 15,-3 0-1-15,-2 0 5 16,-2-1-1-16,0-1-2 16,0-1 6-16,-2-2 8 15,-2-2-5-15,0 0-1 0,-1-2-2 16,1-2 2 0,-1-3 5-16,1-3 0 0,1-1-2 15,0-6-3-15,1-2-4 0,1-4 1 16,0-4 3-1,1-5-2-15,0-1-4 16,0-3-4-16,0-4-2 16,0-1 4-16,0-4-2 0,2 0-1 15,0-3-2 1,1-1-2-16,-1 0 6 0,2-1 1 16,-3-2-2-16,1 1-1 15,1-1-4-15,-2 1-8 16,-1-2 9-16,0 0 4 0,0 0 0 15,-1-1 1-15,-3-1-1 16,2 0 0-16,-3-2 1 16,1 2-1-16,0-3-1 15,0 0-1-15,1-2 4 0,1 0-4 16,1-1 2 0,1-2 2-16,0-1-2 0,0 2-2 15,0-2 4-15,0 0-4 0,0 2 2 16,2 0 0-1,-1 3 2-15,2-3-4 16,-1-2 3-16,1 1 0 16,-2 0-1-16,4-2-1 0,1-1 0 15,-1 1 3-15,1-1-2 0,0 2 0 16,-1-1 0 0,1 0-4-16,-2 0 6 15,1 1-4-15,0 0 2 0,-2 2 1 16,3 1-2-16,-2 0 1 15,0 3 0-15,0-1 0 16,0 4 0-16,0 1 0 16,-2-1 0-16,0 5 1 15,-1 0-2-15,0 0 1 0,1 3 1 16,-1 1-1-16,2 0-1 16,0 1 2-16,1 0-2 15,0 1 1-15,1 2 0 16,-1 0-1-16,0 3 1 15,0 2-3-15,-2 1 3 0,-1 3 1 16,0 2-6 0,-1 2 1-16,-1 3 2 15,-4 3 2-15,-2 3 0 0,-2 3 0 16,0 2 0-16,-1 3 1 16,-1 3-1-16,-1 4 1 0,-1 4-1 15,-1 3 1-15,-2 3-5 16,-1 4 3-16,-2 1 1 15,0 1 0-15,-2 0 2 16,0 0-1-16,3-2-1 0,-4 0 3 16,0 0-4-1,-2-1 9-15,-1 1-5 0,-3 0 2 16,0 2-5-16,0-2 1 16,0 2-2-16,3 0 1 15,3 0-7-15,2 0-25 16,7 0-30-16,5 0-28 15,5 0-61-15,3 2-130 0,5 1-250 16</inkml:trace>
  <inkml:trace contextRef="#ctx0" brushRef="#br0" timeOffset="2836.891">8749 8325 563 0,'-2'-3'96'16,"0"3"-43"-16,0 0-19 0,2 9-12 15,0 6-15-15,0 7 2 0,0 2 17 16,0 6-3 0,3 4 6-16,0 3 7 15,-1 6-8-15,0 3-2 0,0 4-10 0,-2 5-8 16,0 1-5 0,0 2-1-16,0 3-2 15,-2 2 2-15,-2 5 4 16,-1 1 6-16,0 6-3 15,-1 1 2-15,-1 5-2 16,3 0-3-16,0 1-3 16,2-1-1-16,-2 5 0 0,1-3-1 15,1 2 2-15,-1 1-4 16,-1 4 2-16,-1 3 0 16,0 0 8-16,0 4 2 0,0 3-1 15,-2 5-6 1,-1-4-2-16,2 3-1 0,0 1-1 15,-1-1 1-15,1 0-2 0,-1-2 2 16,1 2 1 0,-1-2-3-16,-2-3 2 15,0 3-2-15,0-2 2 16,-1-1-2-16,1-3 2 0,-1 2-1 16,3-5 2-16,0-3 14 15,1-2-5-15,1-1-7 16,-1-5 0-16,2-3-3 15,0-3-1-15,0-4 1 0,1-4-1 16,0-6 1-16,1-3-1 16,0-2 0-16,1-6 1 15,0-1-1-15,-1-1 0 0,1-4-1 16,1-1 2-16,0-1-1 16,0 0 0-16,0-4 0 15,0-1 1-15,0-1-1 0,0-7 0 16,0-5 1-1,0-5-1-15,3-3 2 16,1-4 1-16,0-5-3 16,0 1 2-16,1-2-2 0,1 2 0 15,-1-2 0-15,1 3 1 16,-1-2-1-16,0 1 0 16,2-1 0-16,-1-2 0 15,2-1 2-15,-1-2 9 16,2-1 8-16,1-1 2 0,2 1-10 15,0-2-7-15,4 0-1 16,-1 0-3-16,4 1 2 16,2 1-1-16,2 1-1 15,2-2 2-15,0 2 3 0,3-1 4 16,0-2-3-16,0 0-4 16,0 0 2-16,-1 0-3 15,2 0-1-15,-2-2 1 16,0 2-3-16,-1 0 4 15,0 0-2-15,-1 2 0 0,-1-1 1 16,1 0-1 0,-3 2 0-16,0-2-2 0,-4-1 4 15,1-1-1-15,-4 1-2 16,0-4 4-16,-5 0-2 16,-2-1 0-16,1-1 1 0,-4 1-1 15,-2-3-1-15,0 0 2 16,-1-1 2-16,-1-2-4 15,-1-1 2-15,0-1 0 16,0-2 2-16,0-1-1 16,-3 2 12-16,0-4-3 15,0 0-7-15,-1-1 4 0,-2-1 2 16,2-5 4 0,3 0-8-16,-1-5-6 0,1 0 2 15,1-3 0-15,0-1 0 16,0 0 1-16,0-3-1 15,2-1-1-15,0-1-1 0,2-4-1 16,0 0 1 0,0-2-1-16,-1-2 2 0,0 0-2 15,-1 1-2-15,1-1 3 16,0-2-2-16,0 1 3 0,-1-2-3 16,0 1 2-16,2-4-1 15,-1 3 0-15,0-1 3 16,-1-1-3-16,1-1-2 15,1 2 2-15,-2-2 3 16,2 0-5-16,-1-1 2 0,1-3-1 16,1 0 1-1,-2 2 0-15,1-3 0 0,0 0 1 16,0 0-1-16,0 0 0 0,0 1 1 16,2-1-2-1,0 0 1-15,1-2 1 16,2 1-3-16,0-2 3 15,0-1-1-15,0-1-1 0,-1 2 2 16,2-3-1-16,-3 2 2 16,1-3-3-16,-1 1 0 15,2 1 2-15,-2-2-2 16,0 2 2-16,1 1 0 0,-1 2-2 16,-2-1 1-16,-1 1 0 15,0 2 3-15,0 1-3 16,-1-3-2-16,1 2 2 0,0 1-1 15,0-1 0 1,0-1 1-16,0 2 0 0,1 1 0 16,-1 0 2-1,0 2-4-15,-1 3 5 0,0 0-3 16,-1 2-3-16,-2 0 6 16,0 2-5-16,0 1 3 15,1 0 0-15,0 2-1 0,-1 0-2 16,0 1 2-16,0 1 2 15,0 1-1-15,0 2-2 16,-1 1 2-16,-1 2-2 16,0 2 1-16,-1 2 0 15,-1 1 0-15,2 1 0 16,0 1-3-16,1-1 2 0,-1 2 1 16,-1-2 2-16,1 1-2 15,-1 3-2-15,-1 0-4 16,-1 4 6-16,0-1 1 15,-1 4-1-15,1 2 0 16,-1-3 0-16,0 3-2 0,0-1 2 16,-2 2 0-1,2 1 0-15,0-1 0 0,-2 1 0 16,-1 3 1-16,0-1 1 0,0 3-3 16,-1 0 3-1,0 2 3-15,-1 1-4 16,-1 0 0-16,-1 1 0 0,-2 0 1 15,-1 2-3-15,-3-3 1 0,-1 0 0 16,-5 3 0 0,-1-2 1-16,-1 3 0 15,-4-1-3-15,1 2 3 16,-2 1-1-16,0 0-1 0,1 1 3 16,0 0-3-16,1-1-8 15,-1 0-10-15,1 1-22 16,4-1-32-16,2-3-55 15,5 1-100-15,1-4-233 16</inkml:trace>
  <inkml:trace contextRef="#ctx0" brushRef="#br0" timeOffset="6168.608">11308 8988 201 0,'0'-5'37'0,"-1"1"13"16,1-4 21-16,0 1-2 0,0 0 24 16,0 0 16-1,0 3-26-15,0-1-18 0,0 2-1 16,-1 2-30-16,1 1-5 0,-2 0 1 16,2 6-23-1,0 2-6-15,0 4 10 16,0 1 10-16,0 4-9 15,0 3-3-15,0 1-2 16,1 2-2-16,-1 4 8 0,0 1-7 16,0 0-1-16,0 3-3 15,0 1 1-15,-1 3-2 16,-2 1 1-16,-1 4-1 0,0 2 1 16,-1 3-1-16,-1 1 0 15,1 2 3-15,1 1 2 16,0 1-1-16,1 2-2 15,0-1 1-15,0 2 1 16,0 3-2-16,0 0 5 0,-1 1 1 16,-1 4 0-1,0 1 0-15,0 1-2 0,0 1-1 16,-1 1 1 0,0 0-3-16,2 1-4 0,-1-2 3 15,1 1-3-15,0 0 1 0,0 0 0 16,1 1 2-1,-2 0 7-15,3 0 10 0,-2 1-8 16,2-5-7-16,-2 1-1 16,1-2-3-16,1-2-1 15,0 1 0-15,-1-1 1 16,0 2-1-16,0-3 0 0,-2 4 1 16,3 0-1-16,-2 0 0 15,0 0 1-15,1-1-1 16,-1-1 1-16,0-3-1 15,-1-2 0-15,0-1 0 16,1-3 0-16,1-3 0 0,-1-1 1 16,0-1-1-1,-2-1 1-15,3-2-2 0,-2 1 2 16,1-2-1-16,-1 1 0 16,0 0 0-16,1-4 1 15,-1 2-1-15,-1-4 0 0,0-1 1 16,1-2-2-16,-1-1 2 15,-1-2 0-15,2-2 2 16,0-2 3-16,1 1-1 16,1-4 1-16,1 1-5 0,0-2-1 15,1 1 0 1,0-2 1-16,1-1 0 0,0 0-1 16,0-1 0-16,0 0 0 15,0 0 0-15,0-1 1 16,0 0 0-16,0 0 0 0,0 0 12 15,0-1 2 1,0 1-5-16,0-1-4 0,0-1-4 16,2 2-1-16,0 0-2 15,1 2 2-15,-1-1-2 16,-1 3 3-16,0 0-1 0,-1-2-1 16,0-1 2-1,0-2 1-15,0 0 19 0,0-4-1 16,0 1-14-16,0-2-6 15,2 1-1-15,0 0 1 16,2-1-1-16,-1 4 0 16,0-4 0-16,-1 3 0 0,-1 1 2 15,0-1-2 1,-1-1 3-16,0 2 7 0,0-1 7 16,0-1-6-16,0-2-3 15,0 0-2-15,0-2-2 16,0-3-3-16,1-1-1 0,1-1 0 15,5-3-1 1,0-1 0-16,4-2 1 0,1-2 1 16,1-4-5-16,1-1 2 15,2 0-1-15,-2 0 3 16,1 0 0-16,-3 5-1 16,0-2 3-16,2 2-1 15,-2 1-1-15,3 0 1 0,-2 0-1 16,3-1 0-16,0 1-1 15,2-2 3-15,1 1-2 16,2 1-2-16,1 0 2 16,-1 0 3-16,2 0-5 0,2 1 5 15,-1-2-5 1,2 2 2-16,0 0 1 0,-1 0-1 16,1 0 2-16,0-1-3 15,-2 0 1-15,-2-2 1 16,1 2-1-16,-2-1 0 0,-3-1 0 15,0 1 0 1,-3 1 0-16,1 1 2 0,-4 0-4 16,-1-2 2-16,-1 1 0 15,-3 1 3-15,-2-2-6 0,0 2 4 16,-2-4 2 0,-2 0 0-16,-1-2 1 0,0-4-2 15,0 3 0-15,-1-2-2 0,-2 0 8 16,0 0-2-1,-1-2 3-15,1-1-6 16,0-1-1-16,0 0-5 16,2-3 4-16,0-2 0 0,-1-1 0 15,1-2 4 1,0-2-1-16,1-2-2 0,-1 0 0 16,0-3 1-16,1-2-5 15,0 0 3-15,0-3-1 16,0-3 0-16,2 0 0 0,2-3 0 15,0-1 0-15,2 0 0 16,0-2 0-16,0 0 2 16,-1-2-4-16,-1 0 4 15,1-1-1-15,-1-1-4 0,2 0 4 16,0-4 0 0,-1 0 1-16,0-2-3 0,2-2 1 15,-1 0 1-15,0-1 1 0,-1 0 0 16,0-1-2-1,-1 0 1-15,0 0 0 16,-1 0-1-16,3-1 0 16,-2 0-2-16,1-4 4 0,1 1-2 15,0-2 1 1,3-3-2-16,-1 0 1 0,0-2 1 16,0 1-1-16,1-2 0 15,-1 0-2-15,0 2 3 0,-2 0-2 16,2-1 2-16,0 2 0 15,-2-3-2-15,2 2 1 16,2-1 1-16,-3-1-2 0,1 0 2 16,1-1-2-1,0 2 1-15,-2 1 1 0,1 1-1 16,-1 2 0-16,0 1 1 16,-1 1-2-16,-1 2 1 15,0 2 1-15,0 2-1 16,-1 1 0-16,1 1 0 15,-1 2 0-15,0 2-1 0,-1 2 1 16,0 0 1 0,0 3-1-16,-2 1 0 0,0 5 0 15,-1 0 0-15,0 2 0 16,-1 5 0-16,-2-2-1 16,0 2 2-16,1 1-1 0,-1-1-1 15,0 2 1-15,0 1 0 16,0 1 0-16,-1 0 0 15,0 2 0-15,1 3 0 16,-1-2-1-16,0 4 0 16,-1 1 1-16,1 2-1 15,-2 0 2-15,2 1-2 0,-1-1 1 16,1 1-1 0,-1 0 1-16,0-1 0 0,1 2-1 15,-4-2-1-15,3 2 0 16,-1-1 1-16,0 2 2 15,-2-1-1-15,0 2 0 16,0 0 0-16,0 2 0 0,-1 0 0 16,-1 0 0-16,-1-1 0 15,-2 4 0-15,-1-3-1 16,-3 0 0-16,0 1 0 0,-3-1 0 16,-2 2 1-16,0-1 0 15,-4 3-2-15,-2 0 0 16,-4 0 4-16,-3 3-5 15,-4-1 3-15,-6 4 2 16,-5 1-4-16,-5 0-2 16,-6 6-15-16,-7 4-32 15,-6 0-52-15,-14 4-104 16,-14 6-284-16</inkml:trace>
  <inkml:trace contextRef="#ctx0" brushRef="#br0" timeOffset="12164.6128">6011 14587 506 0,'-5'-7'10'16,"-2"1"35"-16,3 0 70 15,2 2-40-15,-2 0-35 16,2 0 18-16,-1 0-6 16,3 1-7-16,0 1-8 0,0-1-13 15,0 2-4-15,3 4-8 16,4 5-2-16,1 8 3 15,3 7 12-15,5 8 8 16,1 9-1-16,4 1-5 16,1 3 2-16,-1 1 1 0,0-2-5 15,1-5-5 1,-2-2-2-16,-3-4-7 0,-1-3-4 16,-1-2 0-16,-1-2-1 15,-3-2-4-15,-1-1 0 16,0-1 0-16,-3-3-1 15,-2-2 1-15,0-3-1 0,-1-1-1 16,-1-3-11-16,0-5-23 16,-1-1-38-16,1-3-63 15,-2-3-44-15,-1-5-81 0</inkml:trace>
  <inkml:trace contextRef="#ctx0" brushRef="#br0" timeOffset="12554.9949">6369 14540 533 0,'0'-6'32'16,"0"3"27"-16,-3 2 79 15,0 1-13-15,0 3-58 16,-4 4-22-16,0 5-3 16,-2 4 3-16,-5 5-7 15,-3 2 5-15,-3 4-6 0,-4 2-8 16,-2 5-8 0,-6 0 4-16,-4 2-4 0,-5 6-7 15,-4 2-6-15,-8 2-2 16,-3 4-2-16,-1-2 1 15,1-1-4-15,7-5 3 16,5-6-3-16,13-8 0 16,8-8-3-16,9-8 1 0,9-3-14 15,5-7-41-15,7-1-91 16,6-1-74-16,2-4-156 16</inkml:trace>
  <inkml:trace contextRef="#ctx0" brushRef="#br0" timeOffset="13464.5083">8660 14909 523 0,'2'7'45'0,"-2"-1"27"0,0-1 44 16,0-1-23-1,0-3-28-15,1 0 5 0,-1-4 3 16,0-5 15-16,0-3-33 15,0-4-9-15,0-5-4 16,-4-4-9-16,0-5-9 16,-1-4-3-16,-1-8-12 0,-1-3-3 15,-2-3-6 1,1-3 1-16,-1 1 1 0,-1 6-3 16,3 5 1-16,0 7 1 15,3 9-2-15,3 6 4 16,1 4 2-16,7 6-3 15,7 2-1-15,7 4-1 16,6-2 2-16,7 3 2 16,2 2 0-16,3 1 0 0,-1 1-1 15,-4 0-2-15,-4 3-2 16,-8-1-25-16,-7 2-48 16,-7 3-30-16,-7-2-39 0,-3 3-16 15,-10-1-14-15,-8-3-196 16</inkml:trace>
  <inkml:trace contextRef="#ctx0" brushRef="#br0" timeOffset="13594.5913">8683 14522 475 0,'0'5'110'15,"3"-4"0"1,11 1 64-16,3 2-8 0,6 1-32 16,4-1-39-16,4 0-16 15,3 2-31-15,4 1-37 16,-1-1-31-16,0 4-167 0,-2-3-208 15</inkml:trace>
  <inkml:trace contextRef="#ctx0" brushRef="#br0" timeOffset="14814.6501">11039 14332 330 0,'-3'-5'181'16,"1"1"-148"-16,-1 2 44 0,3-1 29 16,-1 1-38-16,0 0-9 15,1 2 7-15,0-3-13 16,0 4-26-16,3 1-14 15,3-1 6-15,-1 5-2 16,3 1-3-16,-1 4 2 0,5 4 0 16,0 5 5-1,3 8 4-15,4 5-3 0,4 8 6 16,1 5 5 0,1 4-4-16,1 2-4 0,-1-2-4 15,-3-2-10-15,-4-6 4 16,1-4-3-16,-2-6-2 15,-2-3-1-15,-2-1 1 0,1-1-3 16,-3-2-3-16,2-2-1 16,-2 0-1-16,-2-3-2 15,0-2 3-15,-3-2-2 16,0-5-3-16,-2-1 3 0,-2-2-24 16,-1-3-28-16,-1-2-40 15,0-3-46-15,-2-3-68 16,0-12-222-16</inkml:trace>
  <inkml:trace contextRef="#ctx0" brushRef="#br0" timeOffset="15084.4696">11535 14343 833 0,'-19'0'18'0,"-6"9"-11"16,-7 10 26-16,-6 11 47 16,-9 9-23-16,-3 10-14 15,-5 8-6-15,0 5-17 16,0-2-8-16,3 1-6 0,2-3-4 16,3-5 1-16,4-5-2 15,6-5-1-15,5-5-14 16,6-3-42-16,8-6-78 15,5-11-104-15,6-8-234 16</inkml:trace>
  <inkml:trace contextRef="#ctx0" brushRef="#br0" timeOffset="15667.368">11030 14114 591 0,'0'-2'85'0,"0"1"-20"16,-1 0 20-16,-1 0 16 0,1 0-51 15,1-2 3-15,0-3 5 0,3-2-26 16,4-5-5-1,4-5 8-15,2-5 5 0,5-5-7 16,1-4-3 0,3-1-12-16,2 3-5 0,-3 3-6 15,-1 5-3 1,-1 12 5-16,-2 10 7 0,-1 6-8 16,0 13 4-16,2 10 8 15,0 3-2-15,2 5-1 16,2-1 4-16,2-4 1 15,3-4-8-15,4-5-7 16,2-2-3-16,0 0-2 0,0-2-3 16,-3 1-68-16,-5 1-90 15,-8 0-214-15</inkml:trace>
  <inkml:trace contextRef="#ctx0" brushRef="#br0" timeOffset="35543.981">6337 8807 757 0,'-13'-8'9'15,"-1"0"22"-15,-3 6 46 16,3 4 20-16,-4 11-80 16,-1 11-21-16,0 11 7 15,2 8 13-15,4 5 7 0,6 4 8 16,7-4 3-16,2-7-8 16,11-8-4-1,7-12-1-15,4-10-3 0,4-11 10 16,1-9 8-16,6-12 0 15,-5-8 4-15,1-10-8 16,-5-5 1-16,-8 0-3 0,-8 3 8 16,-9 7 0-1,-7 9-17-15,-11 10-14 0,-7 13-14 16,-8 8-23-16,1 16-33 16,0 9-22-16,2 9-37 0,3 5-69 15,4 1-191-15</inkml:trace>
  <inkml:trace contextRef="#ctx0" brushRef="#br0" timeOffset="35993.9369">6286 10007 634 0,'-8'-8'63'16,"-2"-1"14"-16,-2 3 46 0,-1 5-21 16,1 2-49-16,-2 11-26 15,5 7-1-15,0 8-1 16,5 1-8-16,3 2-1 15,1-1 13-15,10-8 4 16,3-8-14-16,7-7-9 16,2-6 13-16,5-16 3 15,2-11 16-15,1-7 5 0,1-8-8 16,-1-4-14-16,-9 0 2 16,-6 4-2-16,-8 5-4 15,-7 8-7-15,-11 10-5 16,-7 12-8-16,-7 8-34 0,-2 12-20 15,1 11-59 1,1 8-41-16,0 5-122 0,4-1-182 16</inkml:trace>
  <inkml:trace contextRef="#ctx0" brushRef="#br0" timeOffset="36666.7428">6228 11710 422 0,'-9'-37'215'0,"1"5"-105"0,2 8-33 15,0 6-55 1,3 8-9-16,-2 5 35 15,1 4 40-15,0 7-54 0,2 8-24 16,2 9-1-16,0 9-2 16,3 5 0-16,3 1 10 0,1-1 10 15,2-7 9 1,-1-8 2-16,3-11-12 0,3-7-14 16,3-16 18-16,4-14 16 15,3-14 7-15,2-8-17 16,-3-7-20-16,-4 2 1 15,-7 3 7-15,-7 13-9 16,-5 12-2-16,-8 15-4 16,-8 10-12-16,-2 12-16 0,-2 14-34 15,0 8-33-15,2 3-67 16,1 4-152-16,3-1-276 16</inkml:trace>
  <inkml:trace contextRef="#ctx0" brushRef="#br0" timeOffset="37433.6365">6241 13412 700 0,'-10'-15'111'16,"0"3"-2"-16,-1 8-47 15,-1 3-10-15,0 6-5 16,1 8-18-16,1 7-17 0,4 5-10 16,5 4-2-16,1 1 1 15,1 1 0-15,8-2 17 16,4-7 13-16,2-5 0 16,4-10-1-16,4-7 10 0,0-11 5 15,4-13 17-15,2-10-3 16,-2-7-12-1,-5 1-15-15,-6 0-8 0,-8 6-16 16,-8 8-4-16,-10 11 8 16,-10 11 0-16,-7 5-20 15,-4 5-67-15,0 3-68 0,2 0-115 16,6-9-322 0</inkml:trace>
  <inkml:trace contextRef="#ctx0" brushRef="#br0" timeOffset="38017.7457">9147 8831 617 0,'0'-2'12'16,"-2"-5"11"-16,2 3 41 15,-1-6 20-15,0 3-4 16,-2 3 18-16,-2 2-32 15,-3 4-5-15,-1 13-53 16,-4 11-8-16,-2 5 8 16,3 8 4-16,2-1-4 15,6-5 1-15,4-9 2 0,11-10-10 16,7-13 10-16,9-8 21 16,6-13 20-16,8-11-8 15,0-7-22-15,1-5-5 16,-3 0-5-16,-8 1 13 0,-11 5 9 15,-11 6 1-15,-10 8-22 16,-16 13-8-16,-11 10-26 16,-6 4-58-16,-3 15-30 15,-3 6-21-15,6 2-71 16,2 2-209-16</inkml:trace>
  <inkml:trace contextRef="#ctx0" brushRef="#br0" timeOffset="38434.4396">9118 9585 620 0,'-7'-9'73'16,"0"4"11"-16,-2 3 0 0,0 4-36 15,1 5-2 1,-2 8 0-16,1 4-2 0,3 6-12 16,2 3 0-16,4 0 1 0,0-2-3 15,8-3-3 1,6-7-7-16,3-6-7 0,6-7 11 15,1-4 5 1,1-12 5-16,0-7 2 16,-3-1 5-16,-4-2-5 0,-8 1 5 15,-7 4-11-15,-3 2-17 16,-11 8-6-16,-4 5-11 0,-2 3-66 16,-1 8-76-16,2 8-61 15,0 4-202-15</inkml:trace>
  <inkml:trace contextRef="#ctx0" brushRef="#br0" timeOffset="38766.8245">9111 10318 728 0,'0'6'121'0,"0"2"-98"16,0 6 43-16,-2 5 25 16,2 2-52-16,0 0-18 15,3-2 20-15,9-6-23 0,2-9-20 16,3-4 18 0,2-13 26-16,1-6 26 0,-7-5-8 15,-3 2-23-15,-8 1-16 0,-2 3-10 16,-5 6-9-1,-10 1-41-15,-4 7-74 0,-5 0-87 16,0 3-133 0,-5 1-164-16</inkml:trace>
  <inkml:trace contextRef="#ctx0" brushRef="#br0" timeOffset="39593.5909">6414 8978 441 0,'-18'0'78'0,"4"0"34"15,5 0 18 1,6 0 7-16,3 0-30 0,6 0-73 16,12 0-11-1,10 0 17-15,11-2 4 0,17 0-15 16,12-3-2 0,12 0-5-16,14 0-13 0,12-4 2 15,13 2 4-15,10-6 6 16,9 0 5-16,6-1-6 15,4-1-4-15,3-1-5 0,0 2-3 16,-4 2-2-16,0 1-1 16,-2 2-3-16,-9 4 0 15,-5 2-2-15,-12 1 2 16,-13 2-2-16,-17 0 0 0,-19 0 1 16,-17 0 11-16,-18 2 0 15,-16 1-8-15,-12-2-3 16,-7 2-10-16,-12 0 7 15,-10 4-68-15,-9 0-133 16,-9 2-115-16,-9 3-254 16</inkml:trace>
  <inkml:trace contextRef="#ctx0" brushRef="#br0" timeOffset="40216.7512">6343 10044 225 0,'7'-4'362'0,"10"-7"-324"16,11-5 40-16,13-3 58 16,14-6-7-16,11-6-42 0,14-4-16 15,15-6-19 1,12-6-15-16,11-4-4 0,9-3-8 16,8-2-17-16,3-4-5 0,2-2-1 15,-2-1 2 1,2 0 13-16,-2-1 10 0,1 0 2 15,-1 3-1 1,-4 2-6-16,-5 2-13 16,-11 7-2-16,-9 3-3 0,-15 6-2 15,-13 3-1-15,-15 8 0 16,-9 3 0-16,-9 6 1 16,-5 2-3-16,-5 4 2 15,-2 2-2-15,-5 2 0 16,-4 5-20-16,-9 3-48 0,-5 3-35 15,-10 7-42-15,-6 5-95 0,-16 2-54 16</inkml:trace>
  <inkml:trace contextRef="#ctx0" brushRef="#br0" timeOffset="40983.7668">6324 11676 418 0,'9'2'39'16,"3"-10"19"-16,6-12 52 15,7-9-5-15,7-10 40 16,4-10-28-16,10-8-6 16,6-5 6-16,8-5-30 0,5-4-35 15,6-5-30 1,7-8-10-16,9-7 0 0,7-10 3 16,10-8-1-16,10-11-4 15,9-6-2-15,4-4-2 16,4-3 2-16,0 2 1 15,0 2 2-15,-5 4-4 0,-5 7 0 16,-6 5-1-16,-5 5-8 16,-5 5 11-16,-6 7-11 15,-7 7 2-15,-7 8 2 0,-7 6-3 16,-14 13-5 0,-12 12-8-16,-16 11-24 0,-17 11-57 15,-16 12-67-15,-12 7-135 16,-17 6-278-16</inkml:trace>
  <inkml:trace contextRef="#ctx0" brushRef="#br0" timeOffset="41849.5495">7375 7917 572 0,'-5'-14'27'15,"0"-1"29"-15,4 2 25 16,0-1-3-16,1 4 9 15,0 2-3-15,0 1-15 16,0 6-23-16,0 1-6 0,0 6-23 16,3 9-18-16,2 5 21 15,3 7-1-15,2 5-7 16,0 0 1-16,4-2-2 0,-2-2 0 16,0-6 2-16,-1-3 0 15,-2-6 0-15,-1-4-1 16,-2-3 3-16,-1-3-3 0,0-3-2 15,0 0 2 1,-1-9-2-16,6-4 0 16,-2-5-4-16,0-3-2 15,0 4-1-15,-2 2-2 0,-1 8-1 16,-2 4 2-16,-1 8-5 16,-1 9-4-16,1 4 20 15,1 0-4-15,2-1-5 0,2-2-1 16,1-5-2-16,2-5 1 15,0-2 6-15,2-3 5 16,0 0 3-16,2-7-2 16,1-4-1-16,3-7 4 0,3-4 1 15,3-8-8 1,1-2 0-16,1-4-5 0,-3 0-2 16,-2 3-2-16,-2 3-10 0,-3 4-34 15,-2 5-5 1,-3 5-15-16,-1 3-52 0,-4 1-84 15,-4 3-222 1</inkml:trace>
  <inkml:trace contextRef="#ctx0" brushRef="#br0" timeOffset="64372.8205">6595 9899 420 0,'-5'-2'-11'16,"0"4"12"-16,-1-2 1 15,2 2 18-15,2 0 35 16,2 1 9-16,2-2-27 15,8-1-26-15,8 2 59 16,5-2-4-16,9 3-17 16,4-4-19-16,8 0-16 15,3-2-5-15,7 3 2 0,5-3 2 16,8-2 1-16,6-1 15 16,8-3 13-16,7-1-7 15,6-1-2-15,3-1-3 0,4 1-11 16,1-1-4-1,-1 2-12-15,-2 1 1 0,0 1 0 16,-5 1-1-16,-3 1 8 16,-8 0 0-16,-6 2-5 15,-8 1-4-15,-8 3 1 16,-9-1 6-16,-9-2-2 0,-7 4-1 16,-6 1-2-16,-8-1-2 15,-8-1-1-15,-4 0-1 16,-4 0-1-16,-4 1 1 15,-2-1 0-15,0 0-8 16,0 0-43-16,0 0-17 16,0 2-26-16,0-1-48 15,0 1-36-15,0-2-217 0</inkml:trace>
  <inkml:trace contextRef="#ctx0" brushRef="#br0" timeOffset="65242.7656">6452 11644 396 0,'6'2'15'0,"5"-4"-4"0,8-5 88 16,6-4 8 0,8-5-46-16,10-7-1 15,8-4 11-15,9-5-11 16,9-4-15-16,8-3-10 0,6 0-12 16,5-5 5-16,6 0 8 0,7-1-19 15,4-2-8 1,5-3-2-16,5-2 0 15,4-1 3-15,3-1 3 16,-3-3 0-16,0 1-2 0,-6 2 10 16,-4 3 5-1,-7 6-2-15,-10 3-1 0,-8 5-8 16,-10 5-11-16,-10 3-3 0,-7 4-2 16,-11 4-1-1,-7 5 0-15,-11 3-1 0,-8 4-2 16,-8 6-18-16,-8 2-25 15,-4 5-34-15,-8 9 6 16,-10 3-91-16,-5 4-153 16</inkml:trace>
  <inkml:trace contextRef="#ctx0" brushRef="#br0" timeOffset="65982.7244">6315 11580 405 0,'-4'-15'-4'0,"-2"0"38"0,1 2 85 16,0 2-3-1,-1 2-43-15,1 1-10 16,0 4-2-16,0 2 2 16,-1 0-18-16,-5 7-40 0,0 10-5 15,-4 7-3-15,1 10 5 16,1 8 0-16,0 7 11 16,8-1 0-16,5-1 0 0,1-6 11 15,11-11 5-15,8-9-6 16,7-12 14-16,6-9 13 15,6-11-6-15,4-15-15 16,2-10 3-16,-5-9-7 16,-2-3-8-16,-9-2 17 15,-13 1-4-15,-16 8 3 0,-13 10-7 16,-21 9-20 0,-20 13-6-16,-12 11-8 0,-8 14 4 15,-4 14-56-15,-4 10-69 0,3 8-123 16,3 3-366-1</inkml:trace>
  <inkml:trace contextRef="#ctx0" brushRef="#br0" timeOffset="67432.4835">8530 9759 570 0,'-6'-2'65'15,"0"-2"1"-15,3 0 4 0,1 2 5 16,2 2-15 0,0-2-5-16,6 4-40 0,7-2-10 15,8 2 26 1,8-2 18-16,9 0-3 0,6-2 9 16,4-4 10-16,5-3-19 0,-4 1-6 15,-3 2-11 1,-7 2-20-16,-4 3-6 0,-8 0 0 15,-6 2-2 1,-4 2-1-16,-4 0 1 0,-3 2 0 16,-3 0-4-16,-2 0-32 15,-1 2-11-15,-2-1-18 0,0-2-89 16,0-1-157 0,2-2-263-16</inkml:trace>
  <inkml:trace contextRef="#ctx0" brushRef="#br0" timeOffset="67862.5739">9163 9689 662 0,'-6'-8'74'16,"-4"2"-9"-16,-2 3 30 0,-3 2-15 15,-1 5-62 1,-4 5-4-16,3 6 33 0,0 3 3 15,4 6-11-15,1 5-16 16,4 2-10-16,4 5-5 16,4-4 3-16,0 0 11 15,7-7 2-15,3-5-5 0,7-9-6 16,4-7 10 0,4-5 17-16,4-12 4 0,3-9 1 15,1-6-7-15,-2-4-7 16,-4-5-2-16,-7 0-2 15,-8 0 0-15,-9 4-12 0,-7 6 7 16,-13 4-11 0,-10 8-8-16,-6 8-7 0,-5 7 2 15,-3 4-4-15,0 11 2 16,2 4-5-16,0 6-28 16,6 4-25-16,9 1-15 0,5 0-24 15,10-3-60-15,6-4-120 16,5-3-165-16</inkml:trace>
  <inkml:trace contextRef="#ctx0" brushRef="#br0" timeOffset="68322.3701">9009 10440 628 0,'-14'-1'24'0,"1"3"75"16,1 7 7-1,3 3-38-15,3 4-17 0,3 3-7 16,3-1 3 0,5-2 0-16,8-8-10 0,8-5 1 15,5-6 10-15,4-11 3 16,-3-4 10-16,-2-1-7 0,-6 3-16 16,-8 4-27-16,-8 6-3 15,-3 3-7-15,-8 9-75 16,0 2-68-16,1-1-84 15,3-1-251-15</inkml:trace>
  <inkml:trace contextRef="#ctx0" brushRef="#br0" timeOffset="69382.1641">9385 8865 284 0,'-1'-3'72'16,"1"-2"12"-16,0-1 20 15,0 1 20-15,3 0-24 16,1-1-8-16,2-1-46 15,0 3-8-15,3 1-4 16,2 0-10-16,4-2-7 16,2 1 3-16,4 1 5 15,2 1-4-15,4-1 2 16,1 3-13-16,3 0-3 0,-1 0 5 16,2 3-4-16,0 2-4 15,1 1-2-15,2 0 2 16,2-1-1-16,1 0-2 15,5 0 0-15,2 0 0 16,3-1 0-16,1 2 0 16,1 2-1-16,-2 2 0 15,2 3-1-15,-1 1 3 0,0 2-3 16,1-2 5-16,-3 4-1 16,2 1 1-16,-1-2 0 0,2 0 0 15,2-1-1-15,-3 1 2 16,5-3 2-16,-1 1 0 15,0 0 1-15,-1-1 0 0,-3 1-1 16,-2 0 3 0,-4-1 0-16,-5 1-2 0,-2 0 2 15,-2-1-1 1,-4-1-4-16,-3-1-2 0,-3 0-1 16,-4 0-1-16,-3 0 1 0,-3-5-1 15,-1 2 0 1,-4-1 1-16,1-1 2 0,-3-4-3 15,-3 1 1-15,-1-3 0 16,-1 1-1-16,0-2-12 16,-2 0-44-16,0-3-38 15,0-4-65-15,-4-3-189 0</inkml:trace>
  <inkml:trace contextRef="#ctx0" brushRef="#br0" timeOffset="70165.9753">9274 9803 778 0,'5'-2'35'15,"3"-4"-31"-15,2-1 45 16,8-2 29-16,1 1-35 0,8 1-19 16,3 0-2-1,6-1-6-15,6-1 3 0,5-5-3 16,4 0 1 0,4-4 9-16,4-2 8 0,4-1-1 15,2-2-4-15,1 2-8 16,1 0-5-16,1 2-8 15,0 1-4-15,3-1 1 16,-2 1-1-16,1-2 0 16,0 0-2-16,2-1-2 15,0-2 0-15,2 0 1 0,-1-2 1 16,1 5 1-16,0-4 9 16,-3 4-1-16,0 1 1 15,-5 3 1-15,-1 1-7 0,-8 1-2 16,0 2-3-16,-4 1-1 0,-1 1 0 15,-4 2 1 1,-1-1-1-16,-4 2 1 16,-5 3-1-16,-6 4-1 15,-9 0-25-15,-7 0-26 0,-10 1-21 16,-6 6-38 0,-8 2-81-16,-9 0-80 0,-4-2-292 15</inkml:trace>
  <inkml:trace contextRef="#ctx0" brushRef="#br0" timeOffset="70914.6553">9192 10534 479 0,'4'-3'31'16,"-1"-2"-14"-1,1 4 46-15,0 1 0 0,5-1-40 16,2 2 12-16,4 0 6 16,6-1 7-16,6 0 11 15,3 0 2-15,6-1 1 0,3 1-10 16,6-4-15-16,4-2-7 15,7-2 11-15,4 0-7 16,6-5-8-16,9-2 1 16,4-2-9-16,4-2-8 0,8 1-1 15,2-2-2 1,4 2-3-16,-2 0 0 0,-1 1-1 16,-1 2 1-16,-1 1 4 0,-4 0 11 15,-5 0 0 1,-6 1-5-16,-3-1-3 15,-11 3-7-15,-12-1-2 16,-10 4-1-16,-11 3-1 0,-13 1-7 16,-10 2-45-1,-7 2-43-15,-7-1-38 0,-6-3-122 16,-4-2-167-16</inkml:trace>
  <inkml:trace contextRef="#ctx0" brushRef="#br0" timeOffset="71366.4787">11586 9017 599 0,'0'-10'12'15,"0"3"31"-15,0 3 60 16,-1 2-5-16,-3 2-34 16,0 6-25-16,-1 7-22 0,-2 9 11 15,-1 6-2-15,1 4-2 16,3 2-1-16,4-3 8 15,0-3 4-15,7-5-5 16,6-8 1-16,2-4-3 16,6-8-5-16,3-3 5 0,2-9 3 15,3-6 2 1,1-8-3-16,-1-1-2 0,-1-3-9 16,-7-2-5-16,-9 5 1 15,-11 3-4-15,-7 7 0 16,-15 7-10-16,-10 7-19 0,-5 4-21 15,-2 13-32 1,0 6-28-16,3 3-49 0,4 3-129 16,4 0-131-16</inkml:trace>
  <inkml:trace contextRef="#ctx0" brushRef="#br0" timeOffset="72021.3337">11632 9978 515 0,'-5'1'68'15,"-1"0"20"-15,1 0-4 16,-1 2-16-16,-3 4-13 16,1 3-4-16,-4 7-7 15,4 3 1-15,1 4 2 0,0 1-4 16,3-1-7-16,4-3-11 0,4-3 0 15,5-6 0 1,0-5 0-16,6-7 6 0,0-3 8 16,5-4-3-1,-2-9-4-15,3-3 3 0,0-5 3 16,-1 0-12-16,-4-3 4 0,-5 2-1 16,-6 1-11-1,-5 5-6-15,-11 3-6 16,-9 8 1-16,-6 7-14 15,-4 2-20-15,-3 7-14 16,4 8 1-16,4 2-12 16,2 4-31-16,8 1-58 0,6-1-82 15,3 0-160-15</inkml:trace>
  <inkml:trace contextRef="#ctx0" brushRef="#br0" timeOffset="72749.4074">11543 11071 401 0,'-4'-18'131'16,"1"2"11"-16,-1 4-22 16,-2 1-15-16,0 4-12 15,0 5-29-15,-2 2-42 16,-1 4-8-16,1 11 5 0,0 5-12 16,2 8 3-16,1 4 5 15,5 7 14 1,0-4 18-16,6-1-3 0,5-7-15 15,6-9-9-15,6-9-11 16,3-9 12-16,4-10 11 16,1-12-1-16,1-6-5 15,-4-4-1-15,-6 1-1 0,-8-2 0 16,-11 6-2-16,-4 6-11 0,-14 7-10 16,-7 9-22-1,-3 5-35-15,-2 8-48 16,1 13-36-16,2 5-53 0,1 6-150 15</inkml:trace>
  <inkml:trace contextRef="#ctx0" brushRef="#br0" timeOffset="73350.0925">11398 13072 613 0,'-4'-6'79'0,"-2"5"17"0,0 1-22 16,2 6-20-16,-2 12-36 0,1 7-2 16,2 7 9-16,1 5 8 15,2-2 13-15,0-5 0 16,5-6 4-16,8-9-8 15,6-12-1-15,4-7 4 0,5-16 5 16,4-9-3 0,-2-6-13-16,-3-5-6 0,-8 0-4 15,-9 4-9 1,-10 5-7-16,-13 9 0 0,-13 9-4 16,-11 12-16-16,-14 10-63 0,-20 16-120 15,-19 13-318 1</inkml:trace>
  <inkml:trace contextRef="#ctx0" brushRef="#br0" timeOffset="77506.8519">7927 8109 100 0,'-5'-4'489'16,"1"0"-449"-16,0 0-10 16,2 1 38-16,0 0-6 15,0 0-22-15,0 1 11 0,0 2-16 16,0-1 3-16,1 1 6 16,0 0-2-16,1 7-19 15,0 5-19-15,0 6 1 16,0 3 3-16,0 5 3 15,0 1 5-15,0-2-7 0,0-3 3 16,0-5 8 0,0-5-2-16,0-6-4 0,0-3-5 15,0-3-2-15,0 0 7 16,0-7 4-16,0-4-2 16,0-5-10-16,0-2-1 15,0-2-1-15,2 0 2 0,1 3 3 16,-1 3 4-16,-1 6 11 15,0 5 13-15,-1 3-5 0,-2 2-26 16,0 7-12 0,-1 2 5-16,3 2-19 0,0-2-80 15,7-5-104-15,2-4-193 16</inkml:trace>
  <inkml:trace contextRef="#ctx0" brushRef="#br0" timeOffset="78513.8432">10157 8061 406 0,'-5'-1'195'15,"-1"1"-149"-15,1-2 34 0,2 2 12 16,1 0-30-1,1 0-29-15,1 3-10 0,0 5-18 16,3 7 3-16,2 4 13 16,3 7 23-16,0 3-8 15,-1 4-7-15,1 0-2 16,2-4-4-16,-2-4-2 16,0-4-11-16,2-7 0 15,0-3-6-15,-1-7 2 16,3-4-3-16,0-2 7 0,0-8 1 15,2-5 0-15,0-1 2 16,-2 0-2-16,-3 3 1 0,-1 6 7 16,1 7-2-1,-3 4-14-15,-1 10-2 0,1 2 4 16,2 2-2-16,1-1 0 16,3-9-4-16,5-6 1 15,3-5 3-15,3-14 2 16,3-5-1-16,-1-7-1 15,-2-2 2-15,-2-1 2 0,-3 3 10 16,-6 0-3-16,-2 7-9 16,-2 3-4-16,-4 8-60 15,-2 5-48-15,-2 4-83 16,0 2-289-16</inkml:trace>
  <inkml:trace contextRef="#ctx0" brushRef="#br0" timeOffset="78893.9933">10678 8304 722 0,'9'-5'19'16,"3"-2"16"-16,1 3 70 15,2 2-13-15,0 2-39 16,-3 5-12-16,0 5-12 0,-4 7-1 16,-4 3 13-1,-4 1-8-15,0 2-9 0,-3 0-2 16,-1-2-1-16,2-4 5 15,2-3 8-15,8-8-24 16,10-5-12-16,7-2 13 16,10-13 0-16,7 0-7 0,2-2-2 15,-1 2-74-15,-7 3-332 16</inkml:trace>
  <inkml:trace contextRef="#ctx0" brushRef="#br0" timeOffset="86610.4422">11360 7625 417 0,'2'-6'35'0,"-1"-2"-3"15,0 4 48-15,-1 0 22 0,1-2-35 16,-1 3-13-16,0 0 2 16,0 0-5-16,0 1 2 15,-4 2-6-15,-3 0-18 16,-4 6-21-16,-2 6-1 15,-7 6 5-15,-2 9 6 0,-3 2 1 16,3 9 2-16,0 3 1 16,4 6-5-16,5 0-3 15,7 1-1-15,4-4 6 16,2-1 3-16,4-8-5 16,8-5-6-16,3-3-1 0,4-6-4 15,2-6 4-15,2-1-6 16,2-6 3-16,0 0-7 15,0-3 3-15,-2-1-20 0,1 0-54 16,-1-3-57 0,-3-1-81-16,-2-3-226 15</inkml:trace>
  <inkml:trace contextRef="#ctx0" brushRef="#br0" timeOffset="87050.9622">11793 8113 416 0,'2'3'399'16,"-1"-3"-360"-16,-1 0 14 0,0-2 86 15,0-5-20 1,0-3-72-16,0-3-8 0,0-5 2 16,0-5 3-16,-5-7-13 15,-2-7-11-15,-4-7-8 16,-2-3-6-16,-1-7-6 16,-1 3 2-16,2 3-10 15,1 9-6-15,4 7 9 16,4 6 3-16,4 9 1 0,1 4-4 15,10 2 3-15,8 2 2 16,10 2-4-16,6 3 4 16,6 1 1-16,1 3 2 0,0 4-4 15,-4 9-32 1,-7 3-67-16,-10 2-68 0,-11 1-129 16,-10-2-157-16</inkml:trace>
  <inkml:trace contextRef="#ctx0" brushRef="#br0" timeOffset="87214.8717">11720 7866 641 0,'29'-1'185'0,"9"-11"-148"16,6 0 102-16,3-1-5 16,-1 3-57-16,-4-1-54 0,-5 4-20 15,-5 1-78 1,-6 2-22-16,-4-5-23 0,-4-1-49 15,-7-5-91-15,-5-7-152 16</inkml:trace>
  <inkml:trace contextRef="#ctx0" brushRef="#br0" timeOffset="87516.0002">11987 7322 877 0,'0'-5'33'0,"2"2"-30"16,12 4 43-16,8 9 13 16,8 11-14-16,9 9 10 15,7 11-8-15,5 11-17 16,-1 7 4-16,-7 5-9 16,-7 5-1-16,-13 1 5 0,-11 0-1 15,-11-3-1 1,-6-3-5-16,-12-5-6 0,-8-5-7 15,-4-4-5-15,-4-6 2 16,-5-5-18-16,0-7-95 16,-4-6-112-16,2-12-214 0</inkml:trace>
  <inkml:trace contextRef="#ctx0" brushRef="#br0" timeOffset="88245.5621">8238 7359 701 0,'-1'-7'87'0,"-6"2"-23"16,0 4 26-16,-1 1-1 16,-1 11-46-16,-4 8-36 15,0 11 4-15,-1 9 1 0,1 9 14 16,3 8 5 0,3-1-7-16,6-2-4 0,2-3 0 15,12-7 3-15,4-7-3 16,6-6-12-16,1-5-2 15,2-5 0-15,-1-5-3 16,0-2 0-16,-1-2-35 0,-2-5-88 16,-2-3-20-16,-1-3-47 15,-6-3-67-15</inkml:trace>
  <inkml:trace contextRef="#ctx0" brushRef="#br0" timeOffset="88602.7311">8492 7861 625 0,'7'11'103'0,"-1"-7"-31"16,0 1 35-16,2-5 11 15,-3 0-32-15,1-9 5 0,-2-6-12 16,-2-6-26-1,-2-4-2-15,0-5-5 0,-9-6-17 16,-1-6-17-16,-8-4-8 16,2-3 0-16,-2 2-11 15,2 7-26-15,6 5 6 16,5 9 14-16,5 9 6 16,1 9 1-16,10 5-14 15,6 3-34-15,5 0 12 0,3 7-9 16,1 3-24-16,-1 4 4 15,-4 2-26-15,-5 1-83 16,-7 0-62-16,-7 1-155 0</inkml:trace>
  <inkml:trace contextRef="#ctx0" brushRef="#br0" timeOffset="88734.6663">8480 7679 698 0,'14'0'92'0,"7"-2"-8"15,2-6 45-15,6 2-21 0,3-1-19 16,-1 4-47-16,-3 3-37 16,-2 0-143-16,-7 7-215 15</inkml:trace>
  <inkml:trace contextRef="#ctx0" brushRef="#br0" timeOffset="89820.9742">8685 7366 685 0,'0'-5'16'0,"7"5"17"16,9 10-8 0,10 8 14-16,8 15 54 0,7 11 3 15,4 9-28-15,-6 7-18 16,-7 7-2-16,-11 3-15 16,-19 6-26-16,-19 4 1 15,-29 9-27-15,-32 11-149 16,-35 11-257-16</inkml:trace>
  <inkml:trace contextRef="#ctx0" brushRef="#br0" timeOffset="101361.0064">15829 8892 153 0,'-2'-10'327'15,"-1"-1"-230"-15,0 3-1 16,1 1-29-16,-1 2-40 16,3 3 16-16,-2 0 22 0,0 2-13 15,-1 2-10 1,1 7-34-16,-1 8-6 0,0 4 0 15,0 8 11-15,1 7-4 16,1 7 1-16,0 4 5 16,1 6-2-16,-1 1 0 0,0 5-3 15,1 0-2-15,-2 3-1 16,-1-1 0-16,1 3-3 16,-1 1 2-16,-2 3-4 15,-1 2 3-15,1 4-3 16,-2-2 1-16,1 3 5 0,-1 0 3 15,2 3-1-15,2-3-5 16,0 0-1-16,1 0-3 16,2 0 0-16,0-2-1 15,-2-1 1-15,1 0 1 0,-1-1-4 16,-1 0 5 0,0-2-3-16,-2-2 2 15,2-3-2-15,0-4 0 0,1-1 1 16,2-6-3-16,-1-1 2 15,0-2 0-15,1 0 1 0,0-1 0 16,2-1-1 0,-2-1 0-16,2-4-1 0,-1-3 1 15,2-4 0-15,4-4 0 16,-1-7 0-16,2-3-2 16,0-6 3-16,5-4-2 15,-1-2 1-15,2-2 1 16,0-1-2-16,3 1 4 15,-1-1-1-15,3 1 0 0,1 0 2 16,5-2-4-16,4-1 1 16,3-3 0-16,3 0 0 15,4-2 2-15,1 0-1 16,4-3 1-16,2 0 0 16,0 2 1-16,6-1 4 0,0 1 4 15,1 0 0-15,0 1-5 16,2-2-2-16,1 1 1 15,2-2-4-15,2 0 2 0,2-1-3 16,1 1-1 0,2-1 1-16,0 0 0 0,-1 1 1 15,-1 2 4-15,-1-2 1 16,-2 3-4-16,-2-1 1 16,-1 0-6-16,-4 0 4 15,0 0-1-15,-2-1 0 16,-3 0-1-16,-3 0 1 0,-4 1-1 15,-3-1 1-15,-4 2-1 16,0 0 2-16,-3-1-1 16,-3 0 3-16,5 0-2 15,-3-2 0-15,-2-2 0 0,0 0 0 16,-2-2-1 0,-4-1 1-16,-5 0 0 0,-1 0 1 15,-6-3-2-15,-2 0 3 16,-3-1 0-16,-2 2 1 15,-1-3-3-15,-1-2 0 16,1 0 1-16,-1 0 9 0,0-3 0 16,0-2-6-16,0-2-2 15,0-2-2-15,-1-3-1 16,0-3-2-16,1-3 2 0,1-3-1 16,-1-4 1-16,2 0-2 15,0-2 1-15,1-4 1 16,-1 0 0-16,0-3-2 0,0-1 2 15,-1-3-2 1,0 0 2-16,0 0-1 16,0-3 0-16,0 2 0 15,2-5 0-15,-1 1 0 0,1-5-1 16,-1 1 2-16,-1 1-1 16,1-3 0-16,-1 3 0 15,-2-3-1-15,2 4 2 0,-1 1-2 16,1 2 1-1,0 1 0-15,2 1 0 0,0 1 0 16,1 0-1-16,0-1 2 16,-1 5-2-16,1 0 1 15,-1 2-1-15,-2 2 0 0,-1 2 1 16,0 3-1-16,-2 2 2 16,-1 0 0-16,2 3-1 15,-3 3 0-15,2 0 0 16,-2 0 0-16,2 2 0 15,-1 2-1-15,-1 0 2 16,0 2-2-16,0 1 0 0,-2 2-1 16,0 0-1-1,-1 2-2-15,0 4 1 0,-1 1 3 16,0-1 0-16,-1 3 1 16,1 2-1-16,-1-2 1 15,-1 2-1-15,1 1 2 0,-1 3-2 16,-3-1 0-16,0 0-2 15,-4 1 2-15,0 2-1 16,-2 2 0-16,-2-2 0 16,-1 2 1-16,-2 2 1 0,1-1 0 15,-1 3 0 1,-4-4-2-16,2 4 1 0,-2 0 1 16,-2-1 0-16,0 1 1 15,-1 1-1-15,-2-2 1 16,-1 2-2-16,-2 0-1 15,-2 0 4-15,-1 2-2 16,-2-1-1-16,1 2 1 0,-2 1 1 16,1-1-1-1,-4 1 1-15,1-2-1 0,-5 2 1 16,0-1 0-16,-3 1-2 16,-2-2 1-16,1 3 1 15,-1-1-1-15,1-1 1 0,-1 2-1 16,0-4 1-16,1 2 0 15,0 0 1-15,2-2 0 0,-1 1-2 16,-1-1 1 0,0-1 1-16,-2 0-2 0,0 0 1 15,0 0 0-15,0 0 1 16,3-1-2-16,0-1 1 16,2 2-1-16,2-1-1 15,3 1 1-15,1 0-6 16,4 0-28-16,5 0-29 0,6 0-41 15,5 3-65 1,6-2-208-16</inkml:trace>
  <inkml:trace contextRef="#ctx0" brushRef="#br0" timeOffset="103337.9404">16253 10035 598 0,'-7'-16'1'0,"-1"-3"25"16,1-3 21-16,4 0-35 16,-2-2 0-16,1-1 28 0,2 3-2 15,-1 2-3-15,1 5 1 16,2 3-1-1,-3 3 1-15,3 2-13 0,3 3-5 16,1-1-14-16,2-4-9 16,3-2 4-16,4-7 1 15,0 0-2-15,0-5 1 0,-1 1-1 16,-3 3 0 0,-2 2 5-16,-4 3-2 0,1 3 2 15,-2 5 2-15,0-5-1 0,6 2 4 16,5-4-3-1,9-8-1-15,5-7 5 0,9-6 3 16,2-2 0 0,3-2-7-16,-2 3-5 15,-5 7 3-15,-7 5-4 0,-5 10 0 0,-8 6 0 16,-3 2 1 0,-2 4 0-16,-2-1 0 0,6-3 2 15,5-5 1-15,7-4-1 16,6-6 1-16,4-1-2 15,2 0-1-15,2 3 1 16,-1 7-1-16,-6 3-1 0,-5 8 1 16,-4 0-1-1,-3 0 0-15,-4 0 0 0,3 0 4 16,1 0 5-16,2-3 0 16,5-6-3-16,1 1-1 15,1-3-3-15,-1 4 1 0,-3 3-3 16,-2 4 1-1,-4 4-1-15,-2 5 0 0,-2 4 3 16,0 0 6-16,1 1-3 16,1-3-4-16,1-2 0 15,4-2 0-15,7-2 0 16,1-2 0-16,2 1 1 0,0 3-3 16,-2 1 2-16,-3 5-1 15,-5 3-6-15,-5 5 2 16,0 0 5-16,-4 0-1 0,0-1 0 15,-3-2 0 1,-2-5 2-16,-2-2-4 16,-2 3-1-16,-4-4 4 15,-1 3 0-15,-4 0 0 0,-4 5-1 16,1 0 3-16,0 1 7 16,1-2 3-16,4 0-10 15,3-3-5-15,0 0 1 0,0 0 2 16,1-1 0-1,0 2 0-15,-1 1-1 0,0 1 1 16,-6 2 2-16,-1 0-2 16,-1 1 0-16,0 2-1 15,1-1 0-15,1-2-1 0,4-1 1 16,1-2-6-16,1-5-16 16,3-1 5-16,1-6 12 15,-2 0 3-15,1-2-1 16,-2-2 3-16,-2 3 4 15,-5-3 0-15,-4 0-4 16,-5-3-12-16,-1 1 2 16,-4 1 6-16,1-6 3 15,3-4 1-15,0-3-1 0,4-4 2 16,1-1-2-16,2 0 0 16,2 2 1-16,0 3-4 15,3 1 1-15,2 0 4 0,0 2 0 16,1-2 3-16,2 0-1 15,0 1 3-15,-1-1 14 16,-1 1 9-16,-3 0-7 16,-3 2-5-16,-2 0-5 0,2 0-9 15,-3 2-3 1,1 1 1-16,-1 2-3 0,1 1 4 16,-3 0-1-16,1 0 0 0,-2 2 1 15,-1-2-3 1,-3-2 2-16,-1 2-2 15,-3 0 1-15,-3-2-10 16,-3-2-4-16,-4 1 6 16,-2 0 4-16,-1 1 2 15,-2 4 3-15,-1 0-2 0,2 2 3 16,2 2 2-16,2 3 3 16,2 3 0-16,3-3 3 15,2 2-3-15,2-1-7 0,-1 5 0 16,-3 2 0-16,-4 3-1 15,-6 5 0-15,-2 2 1 16,-3 4 1-16,2-1-2 16,1 2 1-16,2-7 0 15,5 1-11-15,3-5 3 0,2-2 7 16,3 0-2 0,2-4-11-16,4 0-6 0,3 0 7 0,4-2-33 15,5 0-81 1,4-2-12-16,2-1 13 0,2-1-101 15</inkml:trace>
  <inkml:trace contextRef="#ctx0" brushRef="#br0" timeOffset="104850.8352">16330 9835 358 0,'-2'-5'315'16,"-5"3"-306"-16,1 0 35 15,-1 5 13-15,-1 8-52 16,0 5-5-16,-1 4 1 16,1 7-1-16,-2 6 2 15,1 2 10-15,1 6 6 0,0 2-3 16,1 3 3-16,2 4 0 16,0 2-2-16,3-1 1 15,0 2-2-15,2 0-9 16,-2 0-2-16,2-2-2 15,1 0 0-15,2-2-2 0,3-4 0 16,1-1 1-16,3-3-1 0,0-3 1 16,3-2-1-1,3-3 0-15,5 0 0 0,-2-2 3 16,3 0-1-16,2-3-1 16,-3-2 2-16,4-4-1 15,0 0 3-15,0-4 9 16,2-2 11-16,-2-3-8 15,2-3-14-15,2-4-1 0,-3-1 0 16,0-2 1 0,-1-1 0-16,-1-4 0 0,-2 1 3 15,1-3 1-15,1 0 6 16,-3-1-5-16,1-2-5 16,1 0-1-16,-2-4 0 0,-2-1 6 15,0-2 10-15,-1-2 2 16,1-1-4-1,-4-3-7-15,2-1-2 0,0 0-4 16,0-3 3-16,4-4 2 16,1-3 2-16,1-1 3 15,4-5 22-15,1-1-6 0,-2-2-4 16,1-2 1 0,-1-1-1-16,-3-3-14 0,0-2-7 15,1-4 0-15,0-3-1 16,-2-5 4-16,2-6-3 15,1-3 0-15,0-1-2 16,-3-3-1-16,0 4 2 0,-3 8-3 16,-6 6 13-16,-5 8 2 15,-7 7-10-15,-1 8-2 16,-10 5-2-16,-2 4-6 16,-4 7-38-16,-1 5-48 0,-1 8-83 15,-2 5-144-15,-6 8-185 16</inkml:trace>
  <inkml:trace contextRef="#ctx0" brushRef="#br0" timeOffset="106484.5388">16419 10465 206 0,'-10'-6'429'16,"-4"4"-345"-16,2 1 19 16,-2 4-9-16,0 9-60 15,-2 5-18-15,-2 8-10 16,-2 3 0-16,0 1 5 0,2 0-2 15,5-6-5-15,6-5-1 16,4-5-5-16,6-7-11 16,8-3 11-16,8-2 3 0,1-1 1 15,4 2-1 1,0 1-1-16,-5 7-1 0,-3 5 2 16,-7 3 2-16,-8 3 4 0,-1 2 32 15,-9-3-10 1,2-1-13-16,1-6-8 0,5-2-8 15,7-9-9 1,4 0 10-16,6-3 1 16,2 0-1-16,-1 2 0 15,-2 6-1-15,0 9 5 0,-4 8 6 16,-3 4 3-16,-2 2-7 0,1-1-3 16,-1-4 0-16,3-6-4 15,5-10-9-15,2-5-5 16,5-4 13-16,-1-1 1 15,-1-4 1-15,-2 5 0 16,-2 1-1-16,0 6 0 16,-5 7 6-16,2 1 15 0,1-1-6 15,2-2-8 1,2-2-4-16,1-7-1 0,2-1-2 16,-1-4 0-16,-1-5 6 0,0-2-5 15,-3 1 0 1,-3 4 0-16,-2 3 0 0,-2 3 2 15,-2 3 8 1,0 6 14-16,1 1-11 0,4-1-12 16,4-5-4-16,6-5-6 15,3-5-2-15,5-11 12 16,1-5-1-16,-4-3 0 16,-3-2-1-16,-5 1 4 0,-5 4-2 15,-6 5 12-15,-3 6 38 16,-1 6-11-16,0 0-18 15,1 6-23-15,3 1 0 0,2 0 0 16,2-2 1 0,5-2-2-16,1-6 1 0,1-7 3 15,3-5 1 1,-2-4-7-16,2 0 1 0,-4-1-2 16,1 0 3-16,-4 4 1 15,-1 1 1-15,-1 0 0 16,1 0 0-16,-2-1-1 15,-2 0 0-15,2-2 1 0,-4 2-2 16,-1 0 2-16,-5 2-1 16,0 3 0-16,-3 3-5 15,-5 4-1-15,-1 3-1 0,-2 2 4 16,0 0 1-16,1 3 0 16,-2 0 2-16,2-1-1 15,2 0-12-15,2 0 0 16,2-2 5-16,3-1 5 15,-2-6 2-15,4-4-1 16,4-6 0-16,1-4 2 16,1-3 0-16,-1-2-1 0,0-1 2 15,-5 2 1 1,0 2-1-16,-3 4 4 0,0 3-1 16,-2 4 1-16,-2 5 2 15,3 5 3-15,0 2 4 16,-1 4-4-16,2 4-12 15,0 8-8-15,0 7 6 0,1 3-1 16,1 6 5-16,0 0 1 16,1-2-2-16,-1 1 2 15,-1-6 1-15,0-2-1 0,-2-4-2 16,2-3 3 0,-3-1-7-16,-1-1-6 0,-1 1 2 15,-1 0 7-15,-2 4 1 16,0 1-2-16,-3 3 5 15,-3 2-2-15,-2 0 1 16,-4 0 0-16,1-5 0 16,-6 1 1-16,-4-2-5 0,-6-1-24 15,-4 1 4-15,-8 2 16 16,-3 2-2-16,-1 2 0 16,-1 0 8-16,2-1 0 15,5 0 0-15,1-3 2 0,5-4-3 16,4-2 3-16,1-7-1 15,1-5 2-15,2-2-1 16,0-8 0-16,1-9 0 16,-1-4 0-16,1-4 1 0,2-1 10 15,3-4-2-15,3 4-11 16,4-2-1 0,2 3-23-16,3 2-4 0,-1 1 14 15,1 4 5-15,2 0-24 0,-1 4-43 16,6 0-120-1,1-1-157-15</inkml:trace>
  <inkml:trace contextRef="#ctx0" brushRef="#br0" timeOffset="107080.7034">16632 9897 446 0,'-13'-4'65'16,"-1"-2"-4"-16,-2 2 33 15,-2 3-4-15,-4 1-36 16,3 5-25-16,-3 5-22 16,0 2 15-16,4 5 19 15,1 1-11-15,5 0-6 0,5-1-15 16,6-1-5-16,1-1 1 16,11-1 15-16,8-4 10 15,6-1 3-15,6-6-7 16,9-2-9-16,2-3-6 0,5-5 2 15,-1-6 11-15,0-5 3 16,-6-2-12-16,-5-4 1 16,-8 4 3-16,-10-1 5 0,-8 2 4 15,-9 3-2 1,-9 1 8-16,-10 5-6 16,-10 4-19-16,-7 4-12 0,-5 10-1 15,-1 6-29-15,2 10-35 16,2 4-69-16,9 1-107 15,7 1-176-15</inkml:trace>
  <inkml:trace contextRef="#ctx0" brushRef="#br0" timeOffset="107421.4956">17059 9938 697 0,'-13'0'43'0,"-4"6"16"16,-1 3-25-16,2 5-21 16,-1 6 2-16,4 0 29 0,6 5-18 15,7-1 8 1,2-1 15-16,13-6-5 0,11-6-8 16,7-9 16-16,7-3 17 0,3-14-19 15,3-9-24 1,0-2 9-16,-3-5-8 15,-9 1-8-15,-11 4 2 16,-13 2-4-16,-7 7-8 16,-17 5 9-16,-12 6-8 0,-9 5-16 15,-6 8-52-15,-5 9-17 16,3 5-45-16,1 2-125 16,1 4-317-16</inkml:trace>
  <inkml:trace contextRef="#ctx0" brushRef="#br0" timeOffset="109630.7202">20952 8831 443 0,'3'-3'96'0,"-6"0"26"15,2 2-21-15,0 1-11 16,-1 0-11-16,2 5-38 16,-2 7-26-16,0 4-4 0,0 12 2 15,1 4 5-15,1 10-7 16,0 6-1-16,1 7-2 16,0 4 4-16,1 2-3 15,-2 4-4-15,0 3 0 0,-1 2-2 16,0 2-1-16,-5 3-1 15,-1 3 1-15,-5 0 1 16,0 2-3-16,1 1 1 0,-2-4 0 16,0 4 0-1,0-2-1-15,2-3 1 16,-2 0 4-16,0-2 1 16,0-3 1-16,-2 0 4 0,0-4-2 15,-2-1 0-15,-1-2 0 0,1-2-7 16,2-1-1-1,-2-5 0-15,3 0 0 16,2-3-2-16,1-3 1 16,-1 0 0-16,2-2 1 0,1-2-1 15,-3 0 1-15,4-3-1 16,1-1 1-16,3-6 2 0,2-3-1 16,2-2 1-16,0-8-3 15,6-1 1 1,0-5-1-16,2-1-1 15,3-4 4-15,2-2 1 0,3-3 8 16,3-3 10-16,3-1-2 0,7-3-8 16,0 3-5-1,2-3-2-15,2 0 0 16,0 2-2-16,-1-1-1 16,1 1-2-16,1-1 1 0,2 2-1 15,4 0 1-15,3-2-1 0,4 1 1 16,5-4-3-1,4 2 3-15,3-5 1 0,2 1-3 16,1 0 3-16,2-1 0 16,-3 3-1-16,2 1 0 15,0 0 1-15,-2 2-3 16,0 4 2-16,0 0 0 0,1 1-1 16,-2-1 2-16,-2 0-3 15,-1 0 2-15,-3-1-1 16,-2 0 0-16,-2 0 0 15,-3-1 0-15,-2 2 1 16,-4-1-1-16,-1 1 0 0,-5-1 1 16,-3 0-1-1,-2 0 2-15,-1 0-2 0,-3-2 1 16,-1 0-1-16,-2 1 0 16,-2-3 2-16,-4 2-2 15,1-3 1-15,-1 0 0 0,-3-2-1 16,-2 3 1-16,0-6 1 15,-2 1 0-15,0-4 1 16,-1-2 2-16,-3-2 1 16,2-3 0-16,-3-4 11 0,-1-2 1 15,1-1-7 1,-1-4-6-16,-1-2-2 0,2-4-2 16,-2-2 0-16,1-2 3 0,1-4-4 15,-1-1 1 1,1-2-1-16,-2-3 1 15,3-5 0-15,-2-2-1 16,1-2 0-16,-1-3 1 16,-1 1-3-16,-1-3 4 15,-2 1-2-15,3-2 0 0,-1-1 0 16,-4-2 0-16,2-1-1 16,-3 0 2-16,3-2-1 15,0 2-2-15,3 0 3 16,-3 1-2-16,0 1 1 0,0 1 0 15,0 3-1-15,0-2 2 16,0 4-2-16,2-4 2 16,0 4-3-16,-2-4 3 0,4 2 0 15,-2 0-3 1,5 2 3-16,-3 2-2 0,-1 4 1 16,-1 4 0-16,0 2 0 0,-4 3 1 15,2 2-1 1,-3 3-2-16,-1 1 3 0,-2 2-1 15,1-1 0 1,-3 5 0-16,-1 2 0 16,-1 4 0-16,-1 0-1 15,-3 3 2-15,-1 4-1 0,-1 2 0 16,-4-1-2-16,-1 4 3 16,-3-1-1-16,-2 2 0 0,-3-1-2 15,-3 3 1-15,-3-1-1 16,-3 3 3-16,-5-3-2 15,-4 3-2-15,-7 2 3 16,-4 1-1-16,-4-1 1 16,-5 2-2-16,-4 0 3 0,-4 1 0 15,-4 0-2 1,-3-3 2-16,-3 3 0 0,-6 1-2 16,-2 1 1-16,-4 1-2 0,-3 0 2 15,1 0 0 1,-3 2 1-16,7 3-23 15,4 0-29-15,8-1-14 16,5 0-28-16,11 1-49 0,7-2-110 16,8-1-282-16</inkml:trace>
  <inkml:trace contextRef="#ctx0" brushRef="#br0" timeOffset="110521.7352">21480 9887 480 0,'-20'-5'95'16,"-4"1"-15"-16,-6 2 38 0,-6 2-42 15,-6 0-8-15,-5 3-25 16,2 5-18-16,2 4 1 16,8-2-5-16,6 3-9 15,9 2-9-15,9 2-2 0,11 0 1 16,8 4-5-16,11-1 8 15,7 0 7-15,9-1 19 16,6-3 9-16,6-4-4 16,5-5 11-16,2-6-5 15,2-1-8-15,1-11-1 0,-2-4-3 16,-9-2-6 0,-5-2-9-16,-12 1-11 0,-11 2 1 15,-11-1 0-15,-6 2 7 16,-8 1 3-16,-9 1-4 15,-9 2-10-15,-7 5-3 0,-2 3 0 16,-5 4-8 0,0 5-45-16,5 7-32 0,5 4-30 15,8-1-55-15,11 2-123 16,10-4-257-16</inkml:trace>
  <inkml:trace contextRef="#ctx0" brushRef="#br0" timeOffset="111010.6046">22458 10016 419 0,'1'-6'234'0,"-2"-1"-189"16,-6 3 16-16,-2 0 50 15,-3 2-23-15,-2 0-23 16,-4 1 0-16,-1 1-17 16,-3 1-14-16,-2 0-16 0,-4 4-1 15,-1 2-13-15,-2 4-1 16,-3 5-2-16,2 2-2 0,3 3 2 15,2 4 2 1,6 2 2-16,7 0-1 16,11-2-2-16,5-3-1 15,15-3 5-15,12-6 7 0,11-6 16 16,10-5 1-16,3-8-4 0,3-7-7 16,-3-5-3-1,-7-1 3-15,-11 0-15 16,-13 3-1-16,-11 2 2 0,-12 4 7 15,-16 3-5-15,-10 2-21 16,-9 2-74 0,-5 2-101-16,-3 0-182 0</inkml:trace>
  <inkml:trace contextRef="#ctx0" brushRef="#br0" timeOffset="111551.0899">21758 9112 779 0,'4'14'14'16,"-2"11"-4"-16,-2 12 82 15,2 12-20-15,0 4-40 16,0 6-12-16,1-2-12 16,3-5-4-16,2-6 1 0,0-9 7 15,2-10 14-15,0-9 12 16,2-9 3-16,1-5 5 16,7-6 15-16,1-7 1 0,4-7-19 15,2-9-11-15,2-5-14 16,3-9-4-16,-5-7-3 15,-1-5 4-15,-1-4-2 16,-11 0-6-16,-5 2-1 16,-7 4-4-16,-11 8 1 0,-6 6-4 15,-6 13-5 1,-8 10-13-16,-2 12-29 0,-2 9-47 16,-1 15-57-16,3 6-81 15,1 6-114-15</inkml:trace>
  <inkml:trace contextRef="#ctx0" brushRef="#br0" timeOffset="112110.4579">21690 10556 612 0,'-1'0'91'0,"-2"6"-57"15,-1 12 26-15,-1 8-11 16,3 5-5-16,1 6 20 16,-1 2-13-16,3-1-11 0,0-2-7 15,4-5-9-15,1-6-7 16,-1-8 0-16,6-7 4 15,-2-8 20-15,4-8 20 0,1-13 22 16,1-9-20 0,3-7-11-16,1-5-6 0,0-5 0 15,-2-3-19 1,-6 0-5-16,-3 2-7 0,-8 3-8 16,-2 5 0-16,-4 7-2 0,-3 10-5 15,-6 4 0 1,0 10-5-16,-2 7-35 0,-1 7-21 15,0 12-29-15,1 5-69 16,-4 6-89-16,1 3-239 16</inkml:trace>
  <inkml:trace contextRef="#ctx0" brushRef="#br0" timeOffset="114720.4034">18194 10038 715 0,'-10'0'29'0,"-1"-1"-12"15,4-1-17-15,2 3 13 0,3 0 2 16,1-1 11-16,0 0 17 15,3 0-21-15,6-1-4 16,3-1 20-16,7 2 6 0,7-5-5 16,7-2-8-1,6-3-1-15,9-3-10 16,7-4-7-16,7-3-3 16,5-1 0-16,4-1 7 0,2-1-1 15,2 1-3-15,4-2-4 16,0 3 0-16,1 0-3 15,1 1 0-15,2 3 0 16,-1 3-4-16,0 0 1 16,-4 2-1-16,0 5 1 15,-4 2-3-15,-5 4-1 0,-3 2 3 16,-2 4-4-16,-3 0 5 0,-5 3-3 16,-2 2 0-16,-5 0 1 15,-1-3-1-15,-6 3-1 16,-2-3 2-1,-5 2-1-15,-2 0 3 0,-4 0-4 16,-3 0 0-16,-3-1 1 0,-3-1 3 16,-2 0-5-1,-1-2 3-15,-2 0 1 16,0-5 0-16,-3 1 0 0,-2-1 0 16,0 1-2-16,-3-2-14 15,-2 0-29-15,-3 1-20 0,-2-9-22 16,-7-1-101-1,-5-4-44-15,-3-5-151 0</inkml:trace>
  <inkml:trace contextRef="#ctx0" brushRef="#br0" timeOffset="114924.6612">20232 9622 598 0,'30'10'0'0,"9"7"-2"0,7 1 58 15,3 5 58 1,-2 3-8-16,-7 1 6 0,-9 0-36 16,-12 0-39-1,-17-2-11-15,-11 2 14 16,-23-7 12-16,-16-1-14 0,-16 0-21 0,-16-2-9 16,-11 1-5-1,-13-3-145-15,-6 2-278 0</inkml:trace>
  <inkml:trace contextRef="#ctx0" brushRef="#br0" timeOffset="116330.6382">21833 7989 601 0,'3'8'75'0,"1"-2"-25"0,0 1 6 15,1 2 34-15,-3 3 5 16,-1 1-27-16,-1-2-7 15,1-1 12-15,-1-4-1 0,3-5-17 16,5-5-14 0,8-13-4-16,9-15 1 15,15-13 3-15,18-18-9 16,20-10 5-16,12-9-5 0,10 1-4 16,-3 10-11-16,-7 14-15 15,-13 16 0-15,-19 17-81 16,-15 16-10-16,-14 8-72 15,-7 4-313-15</inkml:trace>
  <inkml:trace contextRef="#ctx0" brushRef="#br0" timeOffset="117530.5831">16567 8188 457 0,'0'15'109'0,"0"-1"-12"15,2 0 15-15,-2-1-1 16,4-1-10-16,1-4-14 0,4-4-5 15,2-5-3 1,8-17-7-16,11-12 16 0,11-14-23 16,15-17-34-16,14-12-16 15,17-9-6-15,11-5-9 16,9-3 2-16,2 7-92 0,-6 5-163 16,-13 12-483-16</inkml:trace>
  <inkml:trace contextRef="#ctx0" brushRef="#br0" timeOffset="119150.6575">19480 8237 551 0,'6'10'79'15,"-1"-7"38"-15,2-3 17 0,-1-3-9 16,3-8-44-1,-4-6-6-15,-1-5-10 0,-4-3-28 16,0-7-9-16,-5-3-13 16,-9-6-8-16,-1-2-5 15,-5-4-1-15,-4-1-2 16,2 0 0-16,1-1 1 16,4 8 17-16,5 3-27 0,8 7 6 15,4 5 1-15,12 5 0 16,8 4 2-16,6 0 4 15,7 1 1-15,3 5-1 16,0 2-2-16,3 1-1 0,-3 6-28 16,-5 2-68-1,-7 2-23-15,-9 6-43 0,-12-1-193 16</inkml:trace>
  <inkml:trace contextRef="#ctx0" brushRef="#br0" timeOffset="119314.4156">19574 7825 828 0,'42'-9'176'0,"3"-3"-59"16,1 5-79-16,-1 2-35 0,-5 5-177 16,-10 1-290-16</inkml:trace>
  <inkml:trace contextRef="#ctx0" brushRef="#br0" timeOffset="120242.0676">19381 7324 709 0,'-3'-7'43'0,"-3"7"25"16,-1 0 4-16,-5 1-8 16,-6 12-39-16,-8 5-12 15,-8 11 18-15,-7 11 7 0,-4 14-12 16,-1 12-14-16,2 14-8 15,5 8-1-15,10 7-3 16,12 0 0-16,9-5 12 16,12-7 18-16,16-8 2 0,16-12-11 15,13-16-6-15,14-11-8 16,10-15 8-16,10-14 32 16,5-9 12-16,7-15-8 15,1-8-4-15,-1-9 3 16,-2-3-7-16,-5-5-18 15,-8-1-4-15,-13-6-7 16,-14 0-8-16,-12-4-4 0,-14-4 0 16,-15-4 2-16,-10-2-1 15,-11-3-4-15,-16-1-5 16,-7 0-2-16,-9 8-1 16,-7 6 1-16,-6 11 0 0,-7 14-10 15,-6 15-29-15,1 13-27 0,1 3-28 16,6 13-31-1,8 2-75-15,13 1-249 0</inkml:trace>
  <inkml:trace contextRef="#ctx0" brushRef="#br0" timeOffset="120740.3564">20418 7486 797 0,'11'-5'140'15,"1"0"-62"-15,2-2 20 0,4 4-6 16,-1-3-42-1,0 3-31-15,2 2-14 16,-4 1-7-16,-2 0-4 16,-6 1-140-16,-6 3-159 0,-1 4-223 15</inkml:trace>
  <inkml:trace contextRef="#ctx0" brushRef="#br0" timeOffset="120861.598">20405 7581 546 0,'15'-6'98'0,"4"-1"7"16,5 2 9-16,-1 0-62 16,-2 4-57-16,1-2-219 15</inkml:trace>
  <inkml:trace contextRef="#ctx0" brushRef="#br0" timeOffset="121089.4432">20906 7538 795 0,'1'3'321'16,"2"-3"-209"-16,-3 0-57 0,0 0-6 16,0 0-17-16,0 0-26 15,-3 0 0-15,2-3-4 16,0-1 0-16,-3-2-19 15,-2-1-59-15,-3-4-63 16,-1-7-121-16,-3 0-238 0</inkml:trace>
  <inkml:trace contextRef="#ctx0" brushRef="#br0" timeOffset="121350.4085">20741 7249 735 0,'-14'-28'125'0,"8"-1"-17"16,5 2-23-16,3 3-44 15,5 0-24-15,7 4-6 0,3 4 0 16,3-1-5-16,-1 6-3 16,0 2-1-16,-5 1 1 15,-7 6 3-15,-4-3 18 16,-4 3 42-16,-11-1 3 0,-7 1-42 16,-2 2-25-16,-6 0-1 15,-2 5 2-15,1 4-4 16,-1 5-54-16,2 3-79 15,-2 2-139-15,0 2-394 16</inkml:trace>
  <inkml:trace contextRef="#ctx0" brushRef="#br0" timeOffset="126403.8771">16322 12237 374 0,'0'-6'57'15,"-1"0"74"-15,1 2-26 16,0-1-11-16,0 3-25 0,0 0-5 16,0 2-18-16,-1-1-10 15,1-2-9-15,0 4-10 16,0 0-14-16,1 3-9 0,-1 3 4 16,2 1 2-1,-2 4 5-15,2 2 0 0,-1 3-2 16,-1 1 2-16,0 4-2 15,0-1 0-15,-2 5 2 0,1-1-2 16,-1 3 2 0,1-1-3-16,0 2-1 15,1 0 0-15,-1 2 0 16,0 0-1-16,1 0 0 0,0 2 0 16,-1 2 1-16,0 4 1 0,0-1 3 15,0 4 3 1,1 0-4-16,-1 3-2 15,1-1-2-15,-1 0 1 16,1 1 0-16,1 3-1 0,-1 0 1 16,0 2-1-16,-1 0 1 15,-1 1 1-15,2 1-1 0,-1-1 1 16,-1 0 0-16,0 2-1 16,-1-1 0-16,2 3-1 15,0-3 1-15,0 2-1 0,1 1 1 16,1 0-1-1,-1 2 0-15,0 2 0 16,0-2 1-16,-1-1-1 16,-1 2 0-16,0-3 1 0,0 1 1 15,2 0 1 1,-1 1-2-16,-1-1-1 0,1 0 0 16,-1-1 1-16,1 3-2 0,-1 1 2 15,-2 1-1 1,2 0 1-16,-2 3 0 15,-2-1 0-15,2 1 1 16,-2 1 3-16,1-1-1 0,-1-2-2 16,-1 1 0-16,2-2 3 15,-2 0-5-15,2 0 1 0,-1-1-1 16,-2 2 1 0,2-1-3-16,0 2 5 0,0 1-1 15,-1 0-2-15,-1 2 3 0,0-1-2 16,1 0-3-1,0-1 5-15,0-1-3 0,1-1-1 16,0-4 1 0,1-1 0-16,-1-2 2 0,0-2 1 15,0-4-2-15,2 0 1 16,-1-3-1-16,1-3 2 16,2-2 0-16,1-5-1 0,-1 1-1 15,2-5 0-15,2-4-3 16,-1 2 2-1,1-4 0-15,-2 2 1 0,0-4 0 16,0-1 1-16,2-2 2 0,-2-4 1 16,1-2 1-1,0-3-3-15,3-2-2 0,1-3 0 16,1-2 0 0,1-1 1-16,3-2 1 0,-2 0-2 15,0 0 0-15,0-1 0 0,-1 0 0 16,1-3 2-1,1 0 1-15,0 3 2 16,0-2 3-16,1-3-2 16,3 2-3-16,-2-1-1 15,3 0-1-15,1 1-1 0,1-1 0 16,-1 3-1-16,4 0 0 16,-2 1 3-16,2-2-2 0,1 4-2 15,-1-2 6 1,0 0-2-16,-2 0 1 0,1-2-1 15,0 1-3-15,-1-1 1 16,0 1 0-16,1-1 0 0,1 0-3 16,-1 0 5-1,4 0 0-15,-2 0-1 0,1 1 0 16,-1-2-3 0,1 2 1-16,0 1 1 0,-2-3-1 15,1-1 2-15,-1 1-3 0,-1-1 2 16,-4 1 0-1,0-1-1-15,-3 1 0 0,-2 0 1 16,-1 1-1-16,-1-2 1 16,-2 1 2-1,0-1-2-15,1-3 1 0,-2 0 0 16,0-1 1-16,-2-2 0 0,-1-2 0 16,0-1-1-16,0 0 4 15,-2-1 0-15,0-2 8 16,0-1-3-16,0-1-2 15,2-3-4-15,0-3-2 16,1-3-2-16,-2-3 0 0,4-2-2 16,1-2 2-1,-1-1-1-15,1-1 0 0,-2 0 1 16,-1-1 2 0,0-3-3-16,-2-4 1 0,1 1-2 15,-1-5 2-15,0-5 1 16,0-2-4-16,3-2 4 15,-3-1-5-15,4-3 4 0,0 0 0 16,-1 0 0-16,1 0-2 16,-1 0 2-16,0 1-1 15,-2-1 0-15,0-2 0 16,1 0 1-16,-1-2-1 0,0 0-3 16,1-3 5-16,0 2-3 0,0-3 2 15,-1 3-1 1,-1-1 1-16,1 1-1 0,0-1 0 15,0 0 1 1,0 2-1-16,1-3-2 0,0 4 4 16,0 0-3-1,1 1 1-15,-3 1 0 0,2 1 0 16,-2 2 1-16,3-1 0 0,-6 0-4 16,3 1 5-1,-2 0-3-15,1-2 2 0,-1 2-1 16,2 2 0-16,-1 0 0 15,1 2 0-15,-1-1 0 16,1 2 0-16,0 1 1 16,0 1-1-16,-1-2 0 0,2 3 0 15,-2 0-1 1,2 0 1-16,-2 1 1 0,0-1-1 16,1 2 0-16,-2 2 0 15,2 2 0-15,0 1 1 16,0 2-2-16,0 0 2 15,1 1-1-15,0 2 0 16,0 0 0-16,1 0 0 0,-1 3 0 16,1-2 0-1,-1 2-1-15,1 1 2 0,-2-2-1 16,0 3 0-16,0 0 0 16,-2 1 0-16,2 3 0 0,-2 2 0 15,1 2 0 1,-1 2 0-16,2 3 1 0,-4 2-1 15,0 0 1-15,-1 5-1 0,-2 0 1 16,-4 2 0 0,0 1-2-16,-3 2 9 15,-1 3-2-15,-1 0-2 16,-3 1-2-16,-2 0-1 0,-2 2-2 16,1 1 3-16,-4 1-4 0,-3 0 1 15,0 1-1 1,-2 6-3-16,-1 2-20 15,2 2-15-15,2 1-9 16,3 4-31-16,5-1-63 0,0 3-167 16,1 1-272-16</inkml:trace>
  <inkml:trace contextRef="#ctx0" brushRef="#br0" timeOffset="127750.1815">15067 16649 598 0,'-4'3'13'15,"2"-4"78"-15,4 1 2 0,7-2-75 16,4 1 9-1,8 0 40-15,3-3 5 16,2 2-15-16,-1-1-11 0,-2 2-19 16,-5 0-20-16,-4 1 4 15,-4 5 6-15,-4 2 2 16,-1 3-1-16,-3 1-7 0,-2 5-4 16,1 4-3-16,-2 1 0 15,-3 5-1-15,-1 2 0 16,3 2-2-16,-1 2 4 0,3 0 0 15,-1 0-1 1,1-1 0-16,5-1-1 0,0-4 0 16,1-2 0-1,1-4-1-15,-1-3-1 0,-1-3 0 16,1-3-1-16,-1-3-10 0,-2-1-18 16,-1-3-29-1,0-4-43-15,-3-2-53 16,-5-7 27-16,-6-6-134 0,-3-6-159 15</inkml:trace>
  <inkml:trace contextRef="#ctx0" brushRef="#br0" timeOffset="127830.2491">15155 16912 616 0,'-3'-4'135'16,"3"2"-39"-16,7 2-94 0,9 2-7 16,3 2 22-16,7 0 39 15,4-1-47-15,3-1-6 16,-2-6-45-16,-2-7-73 0,-1-7-76 15,-3-5-83 1</inkml:trace>
  <inkml:trace contextRef="#ctx0" brushRef="#br0" timeOffset="128250.4616">15470 16662 103 0,'0'0'616'16,"0"0"-471"-16,0 0-90 15,0 0-29-15,0 0 1 16,0 0 1-16,0 0 12 0,6 67 2 15,8-46 5-15,4 2-6 16,2 0-11-16,0 2-7 16,-1 2 5-16,-4 1-1 15,-4 5-6-15,-4 0 0 16,-5-1-3-16,-4-2 5 0,-5-3-3 16,-5-3-7-16,-2-2-6 15,-3-7-2-15,-1-3-8 16,1-5-24-16,0-6-17 0,4-1 10 15,5-11 23 1,5-6 8-16,3-7 11 0,6-7 11 16,8-8 0-16,7-6 1 15,3-5 1-15,3-2-1 16,-1-1 2-16,-2 3 0 0,-5 6-8 16,-8 4-9-16,-7 8-4 15,-6 10-2 1,-6 9 2-16,-7 11-13 0,-4 5-18 15,0 15-55-15,0 5-10 16,-1 8-38-16,4-1-102 16,5-5-219-16</inkml:trace>
  <inkml:trace contextRef="#ctx0" brushRef="#br0" timeOffset="128618.7493">15717 16595 868 0,'0'-8'82'0,"0"6"-6"16,0 1 39-16,-3-2-66 15,0 6-33-15,-1 3-10 16,-1 5-1-16,1 2 4 16,2 2 5-16,0 2-10 0,1-1-2 15,-1-3-1-15,4-2-3 0,2-2-5 16,2-5 2-1,2-1-1-15,1-1 1 16,-2-1 4-16,1 2 2 16,0 5-1-16,1 5 2 0,-2 8 13 15,1 6 11 1,1 4 10-16,2 4 3 0,0 1-1 16,0-3-7-16,1-2-23 15,-2-6-3-15,2-4-6 16,-3-5-42-16,-2-4-45 0,-4-7-35 15,-2-5-123-15,-1-9-342 16</inkml:trace>
  <inkml:trace contextRef="#ctx0" brushRef="#br0" timeOffset="130029.9292">16612 11742 564 0,'1'-11'155'0,"0"1"-19"16,0 1 4-16,1 4-30 0,-3 1-53 15,1 4-19-15,-1 0-10 16,0 2-12-16,1 5 3 16,0 3-2-16,0 3-1 0,0 3-2 15,1 3 3 1,0 1 0-16,-1-1 3 16,1-2 4-16,-1-2-7 0,0-3-1 15,-1-1 1-15,0-5 2 16,1-1 1-16,0-2-7 0,0 2-6 15,0-4-3 1,-1 2-2-16,1 1 1 0,-1 2 2 16,0 0-1-16,-2 2-2 15,2 0 1-15,0 1 0 16,-1 2 2-16,0-4-1 16,0 0 0-16,2-1-4 0,-1-1 1 15,0-1-1-15,0-1 0 16,1 0 1-16,0-1 0 15,0 0 0-15,0-1 1 0,0 2-1 16,1-3 1 0,0-1-1-16,-1-2-2 0,1 3-13 15,-1-6-19 1,2 0-47-16,0 0-46 0,-2-3-61 16,4 1-122-16,0-2-158 15</inkml:trace>
  <inkml:trace contextRef="#ctx0" brushRef="#br0" timeOffset="130313.6184">16691 11792 394 0,'4'-9'167'0,"-1"1"-85"16,-2 5 45-16,-1 1 10 16,2 1-25-16,-3 1-43 0,0 1-17 15,0 5-32-15,1 4 7 0,0 3 7 16,0 4 9-1,0 4 4-15,0 1 2 16,0 2-9-16,0-1-13 16,0-3-9-16,1-2 1 15,0-4-12-15,1-4-2 16,-1-3-5-16,2-4 2 0,-1 0-7 16,-1-2-42-16,1-4-34 15,-2 2-52-15,-3-5-59 16,-9-1-217-16</inkml:trace>
  <inkml:trace contextRef="#ctx0" brushRef="#br0" timeOffset="130649.9271">16513 11893 841 0,'1'10'140'0,"0"2"-72"0,6 6 19 16,0 0-5-1,4 5-29-15,3-1-10 16,0 0 4-16,2-1 3 16,0-3-3-16,0 0-8 15,-2-3-12-15,2-1 0 16,-3-2-8-16,-1-2-2 0,0-3-11 16,0-3 4-16,1-2-5 0,0-2 0 15,0-3 0 1,3-10-3-16,1-6 4 0,-1-7 1 15,3-6-6-15,1-3 0 16,0-2 3-16,-1 3-4 0,-2 3 4 16,1 8-14-1,-5 3-40-15,1 7-10 16,-2 3-81-16,-2 0-143 0,-1-1-306 0</inkml:trace>
  <inkml:trace contextRef="#ctx0" brushRef="#br0" timeOffset="136083.9325">20696 12206 246 0,'-1'-12'91'15,"-2"0"24"-15,2 1 46 16,-1-1-26-16,-2 3-20 16,1 0-2-16,-1 2-38 0,-1 1-25 15,4 2-21-15,-1 1-4 16,0 1 0-16,2 1 4 0,-2 4-9 16,4 7-32-16,0 6 11 15,-2 7 4 1,2 4 5-16,-1 9 0 15,1 0-3-15,-1 2-1 0,1 1 0 16,0 0-2-16,-1 1-3 0,0 1 5 16,1 1-2-1,-4 3 0-15,0 2-1 0,-6 3-1 16,-1 2 5 0,-1-1-4-16,1-1-2 0,2 0 4 15,0-3-4-15,3-3 0 0,2-2 2 16,0-1 1-1,0 0-5-15,2 0 4 16,-2 2 1-16,1-1-3 0,-2-1 1 16,0 1 2-16,0-1 1 15,-2-1-4-15,1 0 2 16,-1 1-1-16,1-1 1 0,0 0-1 16,1-1-1-16,0 0 2 15,0-2-1-15,1 1 1 16,-1 1 0-16,0 0 1 15,-2 2 1-15,0-1 0 16,-2 1 0-16,1 1 1 16,-1-4 2-16,1 0-4 15,0-2-1-15,-1-2-1 0,3 0 1 16,-2 2-1-16,1 0 1 0,-1 3 0 16,1 3 0-1,-2 0-1-15,1 0 4 16,1-1-2-16,1-2-1 15,-2-3 0-15,2-1 0 0,0-2-3 16,1 1 4-16,0 0-1 16,-1 1 0-16,-1 3 0 15,0 2-2-15,0-1 3 16,-4 2-3-16,3-1 3 16,0 1-2-16,1-4 0 0,-2 0 0 15,3-3 0-15,1 1 1 16,1 1-4-16,-1-2 6 0,0 4-3 15,1-1-1 1,0 2 0-16,-1 2 5 16,-1 0-6-16,0 1 2 15,0-2 1-15,0-1-1 16,0-1 0-16,2-1-1 0,1-3 2 0,-1-1-3 16,1 0 2-1,0 1 1-15,-2 1-2 16,2 0 2-16,-1 4 0 0,0-1 0 15,0 2 0 1,0 0-2-16,-1-2 2 0,2-1-2 16,1-2-2-16,-2 0 4 0,2-1-3 15,-2 0 4 1,-1 1-1-16,3 2 1 16,-3 1-2-16,-1 0 1 0,-1 1-1 15,2-3 1-15,-1 1 0 16,0-4-2-16,0-2 0 0,2-4 1 15,1-2 4 1,-1 0-2-16,2-3 0 16,-1-1 0-16,1 0-1 15,1 1 0-15,1 1 1 0,0-1 0 16,0 3-2-16,0-1 0 0,0-3 1 16,1-1 0-1,-1-2-1-15,-2-5 0 16,2-3-1-16,1-1 0 0,1-4 2 15,0-1 2-15,1 0 7 16,1-2 1-16,1 1-8 16,-1 0 0-16,1-1-2 0,0 1 0 15,1 0 0 1,-1 0-1-16,-1-1 1 0,2-1 0 16,-1 2-1-16,2-3 2 15,-2 2 0-15,2-1-2 16,2-1 2-16,-1 1-2 0,1-1 1 15,4 0-1 1,-2 4 0-16,1-4 0 0,0 0 0 16,1 2 0-16,0-2 0 15,-1 5 1-15,-1 0-1 16,2-1-1-16,0 0 2 16,0-1-1-16,1 0 0 0,-1 0 1 15,3-1 0-15,-2 1-1 16,-2 0 0-16,3 0 0 15,-1 1 0-15,0-2 1 16,1 0-1-16,-1 0-1 16,2 0 3-16,-1 0-2 0,-3-2-1 15,2 3 4 1,-1-4-6-16,-3 1 5 0,0-1-2 16,-3 0 1-16,1 1-1 15,-4 0 0-15,-2 0-1 16,1 0 3-16,-1 0-3 0,-1 0 1 15,2 0 0 1,-1 0 1-16,-2-2-1 0,0 2 2 16,-1-1-2-16,1 0 1 15,0-1 0-15,-2-2 4 16,1-3-1-16,0-1 1 16,-1-2-2-16,0-1 5 0,-1 1 1 15,1-1-2-15,0-1-4 16,0 0 0-16,0 0-1 15,1 0 1-15,0-2 0 16,1 3-1-16,0-3 3 16,-2-3-4-16,3 3-1 15,0-3 1-15,2-2-1 16,-1 3 0-16,-2-1 2 0,1-3-3 16,0 2 3-16,0-2 4 15,-1 0 1-15,1 0-4 16,1 0 0-16,0-1 2 15,1-2-5-15,0 2 0 0,0-4 0 16,-1 0 3-16,2 2-5 16,-1-2 3-16,-2-2-1 15,2 1 1-15,-2-2 0 0,-2-2 0 16,0 1 0-16,1-2 2 16,-1-1-2-16,0 1 1 15,0-2 0-15,1 4-1 0,-1-2 0 16,0 1-1-1,-1 1 2-15,2-2 2 0,-2 2 1 16,0 0 1 0,0-3-4-16,1-3 0 15,2 2-2-15,-3-4 3 16,3-1-6-16,2 0 5 0,-1 0-4 16,-2-1 5-16,0-1-5 0,-1 1 3 15,1 0 0-15,0-1 0 16,-1-1 3-16,2 1-5 15,-1-2 1-15,1-2 0 16,2-1 0-16,-1 0 0 16,0-1 0-16,-3 0 1 15,3 0 2-15,-4 2-3 0,1-1 1 16,1 2-3 0,-2-1 6-16,0-1-3 0,2-2-1 15,-1-1 2-15,1-1-5 16,-2 0 5-16,3-1 0 15,1 2-2-15,-2 1-1 16,2-1 2-16,-2 2-3 16,0 0 5-16,2 0-2 0,-2 0 1 15,4 0-1-15,-1-2-2 16,-1-2 2-16,2-1-4 16,1 0 6-16,-1-2-3 0,2 2 0 15,-3-1 1-15,3 4-2 16,-3-1 2-16,0 2 0 15,-1 1-3-15,-1 2 2 16,-1 0 0-16,2 0 1 16,0 0 2-16,-1-1-6 15,0-2 3-15,1 1 3 0,-1 0-4 16,0 0-1 0,-1 3 3-16,-2 0-1 0,2 3 1 15,-3 2 2-15,0 0-5 0,-1 0 4 16,2 1-2-1,-1-2 0-15,2-2 0 0,-1 1-3 16,0 0 5-16,0 2-3 16,1 4 1-16,0-1-1 15,-2 2 2-15,1 2-1 16,-1 1 2-16,0-1-4 0,0 0 3 16,-1 2 1-16,1-1-4 0,0 0 4 15,-1 0-5 1,2 4 3-16,0 0 0 15,-2 1 3-15,2 1-5 16,-1 3 2-16,0-1 0 16,0 1 0-16,-1 1 2 15,1 1-3-15,-2 2 0 0,0 0 3 16,3 4 1-16,-3 0-3 16,-1 2 1-16,0 3-1 15,-1-3 2-15,0 4-3 16,-3-2 2-16,4 1-1 15,-1-1 0-15,-2 1 0 16,-1 2 3-16,-4 0-5 0,-2 2 4 16,-5 1-3-16,0 1-2 15,-5 1 2-15,0 2 0 16,1 2 1-16,3-1 0 0,2 1 0 16,5-1 0-1,1 0-21-15,6-1-6 0,2 0-26 16,2 1-18-16,2 2-74 15,4 0-133-15,0 0-219 16</inkml:trace>
  <inkml:trace contextRef="#ctx0" brushRef="#br0" timeOffset="136970.1467">16556 12606 475 0,'0'-2'72'0,"-2"4"4"0,1 7-3 16,1 10-11-16,-4 11-11 15,9 7 0-15,-3 3-12 16,5-1-11-16,3-4 16 15,6-9 9-15,3-12-21 16,6-12-16-16,4-10 33 0,1-15 9 16,1-9-10-16,-4-7-13 15,-6-4-7-15,-8 0 4 16,-9 3 9-16,-5 4 13 16,-11 7-13-16,-8 5-21 15,-5 9-16-15,-3 8-5 0,-2 4-11 16,3 10-26-16,0 8-30 15,5 10-45-15,3 3-57 16,5 6-111-16,4 2-297 16</inkml:trace>
  <inkml:trace contextRef="#ctx0" brushRef="#br0" timeOffset="137329.0118">16565 13175 809 0,'-7'2'193'0,"-2"5"-93"16,1 8-62-16,3 7-14 16,3 1-3-16,-1 3-8 15,6-3 1-15,5-4-13 16,6-8-2-16,1-6 3 15,3-6 14-15,-1-5 17 16,2-12 11-16,-3-5 17 16,-1-4-17-16,-4-2-8 15,-4-1-2-15,-6 2 1 0,-2 7-5 16,-10 7-9-16,-3 8-13 16,-5 8-18-16,1 11-55 15,-1 8-40-15,3 8-15 0,2 3-47 16,3 1-172-1,1 1-266-15</inkml:trace>
  <inkml:trace contextRef="#ctx0" brushRef="#br0" timeOffset="137949.7503">16574 14234 850 0,'-10'-20'94'16,"1"4"-6"-16,-1 9 9 15,4 7-11-15,-1 8-76 16,2 15-4-16,1 3-1 0,4 6 8 16,0 2-5-16,5-8-7 15,6-5 1-15,5-11-10 16,2-13 6-16,3-11 18 15,1-13 19-15,0-9 1 16,-3-6-2-16,-5 1 4 0,-7 4-4 16,-6 5 15-1,-8 7-21-15,-8 10-13 0,-4 11-16 16,0 5-45-16,-2 14-49 0,3 10-38 16,2 8-71-1,-1 5-146-15</inkml:trace>
  <inkml:trace contextRef="#ctx0" brushRef="#br0" timeOffset="138563.8482">16478 16239 707 0,'-6'12'84'0,"1"1"56"16,1 3-32-16,1 2-65 15,3 2 4-15,-2 3 13 16,3-1-11-16,5-2-24 16,2-4-8-16,3-6-11 15,2-5-10-15,-1-5 13 0,1-6 7 16,-4-7 15-16,-2-3 10 15,-3-2 0-15,-3-2-5 0,-4 2 0 16,-6 3 1 0,-6 7-9-16,-2 6-20 15,-4 5-11-15,-4 14-8 16,3 8-15-16,0 5-20 0,7 2-34 16,6-3-65-16,8-8-105 0,5-14-341 15</inkml:trace>
  <inkml:trace contextRef="#ctx0" brushRef="#br0" timeOffset="139234.3534">20941 12256 165 0,'-2'-4'357'16,"1"-1"-268"0,0 2-54-16,-1 0 35 15,2 3 19-15,0-1 6 16,-2 1 12-16,-1 3-54 0,-6 6-7 16,0 5-12-16,-2 7-15 0,-1 6-6 15,4 3 2 1,2 3 7-16,5-2 7 15,3-6-10-15,9-7-8 0,7-7 5 16,5-11 20-16,2-4 4 16,5-13-2-16,-1-4-8 15,0-5-8-15,-6 1 0 0,-7 2 8 16,-9 1-3 0,-5 5-3-16,-7 5-9 0,-13 7-9 15,0 4-23-15,-6 6-51 16,-1 12-40-16,1 6-9 15,5 5-37-15,1 0-216 0</inkml:trace>
  <inkml:trace contextRef="#ctx0" brushRef="#br0" timeOffset="139580.0592">20959 12856 762 0,'-6'-13'112'0,"1"3"-17"0,0 10 20 16,0 7-47-1,-1 13-71-15,-1 9 4 0,0 3-1 16,4 3 2-16,2-2 6 16,3-8 19-16,6-9-7 15,6-9-12-15,7-8 20 16,2-8 2-16,3-11 6 0,1-4-7 16,-4-3-4-16,-3 4-7 15,-11 2 2 1,-4 6-6-16,-7 9-6 0,-8 8-77 0,-8 8-146 15,-3 8-283 1</inkml:trace>
  <inkml:trace contextRef="#ctx0" brushRef="#br0" timeOffset="139994.0875">20919 13709 703 0,'-2'-13'69'0,"-5"6"8"15,-1 7 46-15,-3 10-100 0,1 9 10 16,0 4 24-16,3 2-9 0,6-2-16 16,2-4-10-1,7-8-14-15,6-10 1 16,4-5 36-16,2-10 6 0,-3-5-4 15,-1 2-14-15,-7 4-12 16,-6 7-12-16,-4 7-9 16,-8 10-107-16,-7 10-129 0,-1 7-375 15</inkml:trace>
  <inkml:trace contextRef="#ctx0" brushRef="#br0" timeOffset="141250.0265">23114 11658 507 0,'-1'4'49'0,"2"-2"-36"16,0-1 73-16,3 0 15 16,0-2 4-16,4-4-3 15,2-2-21-15,2 1-49 0,2-2-22 16,2 0 2-16,1 2 4 15,-2 2 13-15,-2 2 0 16,-1 2-8-16,-4 3 2 16,-2 8 4-16,-4 3 3 15,-2 6-1-15,0 6-9 16,-2 2-5-16,-2 4-5 16,-3 4 0-16,3-3 1 0,1-2-5 15,-1-1 1-15,2-3-3 0,2-4-1 16,0-3 0-1,2-4-2-15,2-1-2 16,-3-3-17-16,-1-4-32 16,-1-3-52-16,-5-2-91 0,-1-4-154 15</inkml:trace>
  <inkml:trace contextRef="#ctx0" brushRef="#br0" timeOffset="141367.5817">23126 11847 947 0,'17'-8'127'15,"3"-1"-86"-15,5 5-12 16,9 3-26-16,1-1-24 0,5 2-141 16,-1-1-189-1</inkml:trace>
  <inkml:trace contextRef="#ctx0" brushRef="#br0" timeOffset="141793.5958">23655 11556 669 0,'-9'0'293'0,"-5"4"-284"16,4 8-14-16,2 3 41 15,4 7 26-15,2 3-43 16,6 1-1-16,9 1-7 0,5 0 13 16,8-1 11-16,-1-1 8 15,0-1-4 1,-4 1 2-16,-3 0-6 0,-9 2-16 15,-7 1-9-15,-4 0 6 16,-12 1 9-16,-6 1 4 0,-5-5-7 16,-4-3-5-1,0-7-12-15,2-5-1 16,3-7-4-16,8-4-5 0,5-13-7 16,8-5 1-16,6-8-1 15,11-6 10-15,10-4 0 16,5-1 3-16,1-3 8 15,3-2 13-15,-3 2-5 0,-4 4-6 16,-9 1-3-16,-6 5-4 16,-5 4 0-16,-6 6 1 15,-6 8-4-15,-5 6-4 16,-5 10-13-16,-5 4-34 0,2 11-35 16,-2 1-71-16,2 2-114 15,1-3-305-15</inkml:trace>
  <inkml:trace contextRef="#ctx0" brushRef="#br0" timeOffset="142417.6135">24032 11517 743 0,'2'-8'106'0,"0"3"-41"0,-2 1 38 15,1 1-41-15,-2 2-23 16,2 1-8-16,-2-1 2 0,2-1 5 15,-1 2-7-15,0 1 5 16,-1 1 2-16,0-1-12 16,0 10-22-16,-1 3-2 15,-2 7 3-15,-1 4 3 16,1 5-2-16,-2 1-2 0,2 2 0 16,2-5 0-16,-1-3-2 15,5-6 0-15,5-4 2 16,6-5 23-16,7-2 12 0,3-5-4 15,2-1-9 1,3-2-7-16,1 3-14 16,-2-3-3-16,-5-1-13 15,-3-1-25-15,-6 2-39 0,-1-6-46 16,-2-2-21-16,-3-7-45 16,-1-9-100-16,-2-6-79 0</inkml:trace>
  <inkml:trace contextRef="#ctx0" brushRef="#br0" timeOffset="142599.792">24290 11499 910 0,'-8'17'193'16,"-7"10"-169"-16,0 8 34 0,1 11 29 15,1 4-46 1,3 2-24-16,2-2-6 0,6 0-8 16,1-2-21-16,-2-2-94 15,-2 0-117-15,-2 0-188 16</inkml:trace>
  <inkml:trace contextRef="#ctx0" brushRef="#br0" timeOffset="144059.8572">21527 16831 78 0</inkml:trace>
  <inkml:trace contextRef="#ctx0" brushRef="#br0" timeOffset="144434.0221">21427 16722 314 0,'0'0'78'0,"0"0"4"0,0 0 15 16,0 0-11-16,0 0-14 0,0 0-14 16,0 0-9-16,-60-61 6 15,58 51 14-15,3-2 8 16,6 3-21-16,7 3-18 15,7 4-18-15,4 1 7 16,6 4 4-16,2 4-15 16,1 2-5-16,-1 2-3 0,-7 0-1 15,-4 3-3 1,-7 2 1-16,-5 2 2 0,-6 3 6 16,-3 4 7-16,-2 4-7 15,-6 4 3-15,-1 3-11 16,0 1-1-16,3 1-1 0,0 1-2 15,4-2 0 1,0-2 1-16,3-5 0 16,4-2-2-16,-1-7-1 0,1-2 3 15,1-5-5-15,-4-4-26 16,3-3-6-16,-4-3-14 16,0-4-48-16,-1-7-59 0,-4-4-164 15</inkml:trace>
  <inkml:trace contextRef="#ctx0" brushRef="#br0" timeOffset="144601.6771">21441 16898 719 0,'12'-3'59'16,"4"1"14"-16,8 3 11 15,5 3-67-15,1 4-10 16,1 1-33-16,0-1-88 0,-2-6-96 15,-2-4-188-15</inkml:trace>
  <inkml:trace contextRef="#ctx0" brushRef="#br0" timeOffset="144950.6044">21846 16662 647 0,'-6'-2'193'0,"1"5"-195"16,3 10 54-1,0 7 25-15,4 6-10 0,9 4-13 16,5 5-14 0,6-1-6-16,1 3-2 0,1 0 13 15,-2-1 1-15,-6 0-10 16,-4-2-13-16,-10-1-8 16,-4 0-5-16,-8-4 4 15,-7-2-4-15,-5-5-3 16,-2-5 0-16,0-3-4 0,2-11-7 15,2-5-29-15,9-15-17 16,7-10-24-16,6-11 9 16,7-7 15-16,13-7 17 15,3-1 30-15,4 3 21 0,-5 7 30 16,-4 8-19 0,-9 6-26-16,-9 11 1 0,-4 6-18 15,-6 3-44-15,-4 4-36 0,-2 3-111 16,1-3-146-1</inkml:trace>
  <inkml:trace contextRef="#ctx0" brushRef="#br0" timeOffset="145438.8886">22266 16649 731 0,'-5'0'64'0,"-2"6"43"0,-3 6-9 16,1 4-68 0,-1 7-8-16,-2 7 4 0,5 3 10 15,3 2 23-15,2-4-9 16,7-4-23-16,8-3-17 15,4-6 5-15,4-9-11 0,4-4-2 16,1-3-7 0,0-6-43-16,-3-7-25 0,-3-2-24 15,-6-6-48-15,-4-3 29 16,-4 0 85-16,-6 1 31 0,2 4 16 16,-4 3 28-1,-1 10 94-15,-4 7-1 0,-2 16-86 16,-1 10-42-16,0 15 9 0,-1 4 16 15,3 3-3 1,3-3-8-16,2-4-11 0,3-7-9 16,4-9-25-1,2-9-113-15,0-8-90 0,-2-10-41 16,-2-7-315-16</inkml:trace>
  <inkml:trace contextRef="#ctx0" brushRef="#br0" timeOffset="146601.3023">21129 11519 606 0,'0'-7'95'0,"2"3"-24"0,-1 0 52 16,-1 5 3-1,-1 6-81-15,-1 9-43 16,0 6 20-16,-3 6 21 16,-1 8 3-16,-1 0 1 0,-4-2-4 15,2 0-4 1,0-6-6-16,-1-4-4 0,4-4-17 16,0-5-7-16,3-5-7 15,1-2 3-15,1-1 0 16,-1-2-9-16,2-3-41 15,0 0-35-15,1-1-55 0,0-4-67 16,0-6-80-16</inkml:trace>
  <inkml:trace contextRef="#ctx0" brushRef="#br0" timeOffset="146909.892">21179 11573 547 0,'6'-7'172'0,"-4"3"-24"0,0 2-5 16,-2 4-55 0,0 4-27-16,2 9 2 0,-2 3-7 15,-2 7-9-15,0 7-7 16,-4 0-10-16,3 1-13 16,-1 0-3-16,-3-2-1 15,6-4-7-15,0-4-5 0,0-3 2 16,2-5 0-16,0-1-14 15,0-6-20-15,4-1-19 16,-4-1-50-16,0-5-62 0,-5 0-96 16,-5-5-221-1</inkml:trace>
  <inkml:trace contextRef="#ctx0" brushRef="#br0" timeOffset="147239.8684">20942 11759 366 0,'1'2'372'0,"1"-1"-287"16,-2 5-21-16,3 2 62 16,2 5-31-16,1 1-26 0,1 2-16 15,-1 2-24-15,-1-1-2 16,5 1-2-16,-2 1-9 15,1-2 8-15,0-2 10 16,1-1 2-16,-2-3-5 16,2-1-6-16,0-6-1 15,1-2 1-15,3-4-4 0,5-3 7 16,6-9-10 0,7-6-8-16,3-2-4 0,3-4-2 15,3 1-2-15,-4 1-1 16,-7 6 0-16,-4 3 1 15,-6 5-3-15,-5 5-22 0,-5 3-50 16,-2 4-58-16,-5 1-98 16,4 1-222-16</inkml:trace>
  <inkml:trace contextRef="#ctx0" brushRef="#br0" timeOffset="157487.4163">538 9460 443 0,'-6'-2'147'0,"2"1"-124"0,0-1 49 16,3 2 23-16,1 0-31 16,0 2-34-16,1 4-20 0,7 6 24 15,1 6 1 1,5 4 1-16,6 6 4 0,-2 7-10 15,6 4-2-15,-1 6 1 16,0 0 0-16,0 5-2 16,-4-4-6-16,3 0-2 15,-6-8-2-15,1-1-6 0,-2-2-4 16,2-1-3 0,-4-1-2-16,1-2 2 0,-1-1-2 15,-5-5-4-15,2-2-21 0,-4-7-22 16,1-7-23-1,-2-7-41-15,2-5-122 0,-5-12-39 16</inkml:trace>
  <inkml:trace contextRef="#ctx0" brushRef="#br0" timeOffset="157788.1244">921 9543 757 0,'-13'-2'47'0,"-3"4"31"0,-1 9 48 16,-5 6-50-16,-3 6-29 16,-4 12-16-16,-5 8-3 15,-4 9 5-15,-5 3 18 0,1 5 8 16,-2 0-18-1,5-3-13-15,1-6-14 16,9-7-13-16,5-7 4 0,8-8-4 16,6-8-1-16,6-8-27 15,4-5-43-15,3-5-32 16,6-3-35-16,2-5-28 0,-2-3-50 16,2-4-152-16</inkml:trace>
  <inkml:trace contextRef="#ctx0" brushRef="#br0" timeOffset="159019.2864">1275 9721 323 0,'-7'-3'373'0,"4"2"-259"16,-3 0 7-16,-1 1-34 0,1 5-53 16,-1 2-18-16,4 5 8 15,-1 1-13-15,4 0-4 16,0-1 2-16,0-2 2 0,2-2 3 15,4-3 1 1,2-3 5-16,0-4 14 0,1-4 4 16,3-4-3-16,-5-3-11 15,2-2-8-15,-3 2-2 16,-2 2 5-16,-4 4 6 16,0 5-3-16,-8 3 7 15,-3 11-19-15,-1 4-14 0,1 3 2 0,-1 0 2 16,9-3 0-1,-1-6-3-15,6-7-21 0,7-3 9 16,5-5 7 0,3-3-8-16,0-3-59 0,-1 0-152 15,-5 1-390 1</inkml:trace>
  <inkml:trace contextRef="#ctx0" brushRef="#br0" timeOffset="159598.7545">1663 9444 731 0,'-4'-1'106'0,"0"1"-31"16,2 3 23 0,2 11-37-16,1 6-22 0,6 8-13 15,1 8 25-15,5 7-2 16,-1 4-9-16,1 1-4 16,0-1-15-16,-1-2-10 15,2-7 0-15,-3-4 7 0,3-6-4 16,-3-6-3-16,-2-6-3 15,2-7-1-15,0-4 2 16,-3-3 2-16,3-6 4 16,-1-8 9-16,1-4 0 15,1-5-11-15,-1 1-8 0,-2 2-2 16,2 5-2 0,-4 9 0-16,1 6-9 0,-2 15 2 15,2 6 7-15,-6 3 0 0,1 2 1 16,3-2 1-1,-3-5 0-15,5-6 1 16,0-6-4-16,4-9 2 16,2-6 3-16,5-11 3 15,2-4 2-15,-3-9 5 0,4-7 1 16,-1-4 1-16,-3-6-2 16,2 0-6-16,0-1-5 0,-3 4-1 15,2 1-31 1,0 6-31-16,-1 6-18 0,-1 5-61 15,-2 6-160-15,-4 3-377 16</inkml:trace>
  <inkml:trace contextRef="#ctx0" brushRef="#br0" timeOffset="160159.563">2624 9612 824 0,'4'0'57'0,"9"0"-63"0,9-5 42 15,9 1 55 1,3 0-20-16,5-2-21 0,-1 2-10 16,-2 2-11-1,-5 0-5-15,-8 3-19 0,-7 5-4 16,-10 2-5 0,-6 4-65-16,-4-2-36 0,-16 4-124 15,-3 1-153-15</inkml:trace>
  <inkml:trace contextRef="#ctx0" brushRef="#br0" timeOffset="160279.1902">2736 9728 587 0,'0'0'175'0,"0"0"-112"0,0 0-60 16,0 0 82-16,0 0 40 15,0 0-71-15,0 0-35 16,175-37-13-16,-128 25-5 0,-1-2-132 16,-6 3-231-16</inkml:trace>
  <inkml:trace contextRef="#ctx0" brushRef="#br0" timeOffset="160970.0776">3506 9351 773 0,'0'0'83'0,"0"8"-39"15,4 8-19 1,9 8 73-16,2 9-24 15,4 4-10-15,2 6-8 16,3 1-2-16,-2 0-8 0,-3-1-6 16,0-3-4-16,-2-2-5 15,-1-2-10-15,-6-5-7 16,1-3-7-16,-2-4-4 16,-1-6 1-16,0-4-13 0,-2-4-53 15,1-7-38-15,-1-4-4 16,0-7-23-16,1-9-52 15,-2-10-86-15,-2-5-266 0</inkml:trace>
  <inkml:trace contextRef="#ctx0" brushRef="#br0" timeOffset="161134.4853">3805 9472 987 0,'-18'6'139'0,"-9"12"-73"16,-7 11-9-16,-7 12-4 15,-5 8-18-15,-4 1-30 0,4 2-2 16,2-4-1-16,11-6-13 16,8-6-53-16,7-9-36 15,7-7-21-15,8-9-108 0,1-9-144 16</inkml:trace>
  <inkml:trace contextRef="#ctx0" brushRef="#br0" timeOffset="161552.9134">3447 9169 816 0,'-4'2'87'15,"3"-2"-73"-15,2 0-10 0,10-11 41 16,5-7 60-16,7-12-70 16,3-6 0-16,5-7 1 15,0-5-8-15,2 1 10 0,-7 5-15 16,-1 5-3-16,-4 9 5 16,-6 9 0-16,-1 8-1 15,-3 11-6-15,0 7-15 0,0 16 6 16,1 8 4-1,2 10-4-15,1 7 0 16,3 4 0-16,-3 0 4 16,4-3-9-16,3-6 0 0,0-4-22 15,3-6-64-15,-2-5-30 16,1-1-127-16,-5-7-319 16</inkml:trace>
  <inkml:trace contextRef="#ctx0" brushRef="#br0" timeOffset="168999.2361">22318 15020 497 0,'-1'-8'75'0,"-2"6"-32"16,5 2 31-16,4 6 29 15,4 8-44-15,4 7 24 16,1 8-11-16,3 5-19 0,3 4-11 15,-2 4-6 1,1 0-6-16,-1-1 6 0,-2-2-1 16,2-1 2-1,-4-2-4-15,-2-2-6 0,-1-2-8 16,-4-3-7 0,0-2-5-16,-2-5-4 0,0-4 1 15,0-4-12-15,-3-5-41 16,3-5-33-16,-3-6-54 15,1-7-34-15,1-8-110 16,-3-11-372-16</inkml:trace>
  <inkml:trace contextRef="#ctx0" brushRef="#br0" timeOffset="169231.9039">22675 15079 693 0,'1'-10'151'0,"-6"9"-40"0,-6 4 20 15,-9 13-39 1,-1 10-26-16,-8 8-12 16,-7 6-5-16,-3 6-8 15,-1 1-13-15,-2 2-14 0,0-1-11 16,5-4-1-16,3-4 1 16,2-6-5-16,6-6-1 15,6-6-26-15,5-6-27 0,9-6-23 16,4-7-38-16,2-2-58 15,4-5-89-15,5-7-87 16</inkml:trace>
  <inkml:trace contextRef="#ctx0" brushRef="#br0" timeOffset="169859.0172">22429 14823 368 0,'0'-1'61'0,"-1"0"-34"16,0-1 103-16,1 1 1 0,-1-1-59 16,0 0-2-16,3-2 16 15,-1-4-12-15,8-5-35 16,0-6-11-16,6-5-6 16,6-7 6-16,-1-1-5 15,-1-2 2-15,1 1-6 16,-3 4 4-16,-4 4 3 15,-2 6 4-15,0 6-1 0,-4 6 0 16,3 6-10-16,2 9-9 16,0 13-4-16,4 5 11 15,1 8 1-15,3 2-3 16,0 0-4-16,3-4-7 0,-1-6 2 16,1-3-5-16,-2-7 2 15,-1 0-5-15,-3-2-20 16,-2 0-37-16,-4 0-91 0,-1-2-151 15,-6-1-300 1</inkml:trace>
  <inkml:trace contextRef="#ctx0" brushRef="#br0" timeOffset="171469.2029">14282 14275 903 0,'-3'-3'43'0,"1"3"-43"0,1 2-1 15,2 1 47-15,3 5 0 16,5 4-4-16,5 7 1 16,3 4-7-16,5 4-1 0,1 4 0 15,1 6-12-15,1-1-4 16,-1 3-3-16,0-2 2 15,-3 0 5-15,-1 1-3 16,-1-1-10-16,-3-4 6 16,-1-1-10-16,-2-1 1 15,-2-5-3-15,0-4-4 0,-2-5 0 16,0-2-2 0,-2-3-8-16,-1-3-10 0,-1-3-18 15,-1-2-22-15,0-3-23 16,0-2-50-16,0-6-115 15,0-10-202-15</inkml:trace>
  <inkml:trace contextRef="#ctx0" brushRef="#br0" timeOffset="171669.2976">14821 14258 626 0,'-8'1'412'0,"-10"15"-385"15,-9 10-11 1,-5 13 78-16,-8 10-14 16,-8 9-23-16,-7 9-14 15,-4 2-14-15,-2 3-12 16,-2-1-12-16,2 0-14 0,0-2-56 0,-1 1-38 16,-1-4-79-1,0 0-302-15</inkml:trace>
  <inkml:trace contextRef="#ctx0" brushRef="#br0" timeOffset="175333.0209">16760 17074 559 0,'3'-2'23'15,"-4"0"9"-15,-1 2-1 0,1 2-6 16,-1 0-20 0,1-2-4-16,0 3 3 15,-1-1 5-15,-1 0 18 16,3 1 2-16,-2 0-14 0,2 1 3 15,1 0 9 1,0 3 1-16,-1 2 12 16,-1 2-7-16,-1 2-14 0,1 1-9 15,-3 2 1-15,-1 2 7 16,0-2 4-16,2 2 4 0,1-1 1 16,1 0-9-16,1 2-10 15,0 1 0-15,4 3 0 16,0 1 1-16,0 4-2 15,0-1-1-15,0 0 1 0,1 3 0 16,-1-2 1 0,1 1-3-16,4-4 0 15,-1 0-2-15,1-1-3 16,0-2 2-16,3 0 0 0,-1 2 4 16,2-3 5-16,0 4-1 0,-1-2-3 15,2 2 0 1,0 0-2-16,2-3-1 0,1 0-1 15,2-2-2-15,1 1 0 16,2-5-1-16,1 2 1 16,3-3 2-16,0 1-3 15,2 0 1-15,0-1 1 0,1 0 1 16,2 2 6 0,0 1-1-16,2-4-3 0,-1 3-2 15,1-3 1-15,3 1-2 0,-2-1-3 16,2-1 3-1,1 0-1-15,0-2 0 16,0 1 0-16,0-2 0 16,-1 1-1-16,0-1 1 0,0 0 0 15,-1 0-2 1,2-3 3-16,0 0-1 0,3-1-3 16,2-1 3-16,2-1 1 15,2-1-1-15,1-1-1 16,1 1 1-16,0 0 0 0,2-2 0 15,-1 0-1-15,-4 2 0 16,0-2 0-16,-1-2 0 16,-2-2 3-16,-2 2-2 15,0-2-1-15,-3-1-1 0,1 0 4 16,-2-2 2-16,0-1 10 16,-3 1 2-16,-1-1-6 15,0-2-2-15,-1 0-2 0,0 1 1 16,3-2-6-1,0 0 3-15,2-3-7 16,-1 0 4-16,3-2-3 16,-2 0 4-16,-2-4-5 15,0 1 4-15,-3-2-1 0,-2 1 0 16,-1 0 0-16,-1-4 5 16,-2 3 3-16,2-4-4 0,0 1-3 15,0-2-1 1,3-1 2-16,-1-1-3 0,1-1-2 15,0 1 2-15,1-2 1 16,-2 0 2-16,2-3-3 0,-1-1 1 16,1 2 3-1,2-4 0-15,0-1 2 0,3 0-2 16,-1 0-2 0,4-1-2-16,-1-4 2 0,0 2 0 15,-2 1 1-15,0 1 0 16,0 3 0-16,-3 0-2 15,0 8-1-15,-3-2 2 16,-1 4-1-16,-3 1 0 16,-2 2 0-16,-1 2-1 0,-2 1-1 15,-3 1 2-15,-3 3-2 16,-4 4 1-16,-3 2-3 16,-1 4-30-16,-6 6-37 0,1 2-45 15,-4 8-6-15,-5 1-19 16,-2 3-75-16,-2-2-118 0</inkml:trace>
  <inkml:trace contextRef="#ctx0" brushRef="#br0" timeOffset="175725.5042">19913 17081 663 0,'18'-23'75'0,"4"-4"31"16,2-3 19-16,2-1-67 15,0 1-14-15,3-1 1 16,-2 3-12-16,0 5-2 0,-2 3-4 16,-3 6 0-16,-6 11-4 15,-3 3-17-15,-4 8-7 16,-5 12-4-16,-1 7 16 15,-1 9 8-15,-2 3-6 16,2 2 0-16,-1-2 6 16,-1-2 3-16,1-1-3 15,-2-4-7-15,0-2 0 0,-4 1-7 16,1-1 0-16,-2-1-6 16,0 0-23-16,1 0-21 15,0-1-12-15,4-3-23 16,-1-1-66-16,1-3-97 15,0-3-137-15</inkml:trace>
  <inkml:trace contextRef="#ctx0" brushRef="#br0" timeOffset="177757.3849">16831 12620 419 0,'-1'-4'51'0,"0"2"60"16,-2-1-27-16,5 1-39 0,-2 1-19 16,0 1 4-16,1-2-14 15,-1 2 7-15,2 2-1 16,-1-1-10-16,7-1 13 0,3 2 21 15,6 1 3 1,9-3 10-16,8 1 0 16,6-2-12-16,9-2-2 15,4 2-7-15,5 0-1 0,5 0-8 16,7 0-8 0,6-2-6-16,7 2-5 0,10-2 0 15,8-3-2-15,4 1-3 0,10 0 0 16,4 1 0-1,4 1-2-15,3-1 3 0,2 3 8 16,3 0-2-16,1 1 8 16,0-1-1-16,0-1-8 15,1 3-2-15,-1 2-3 16,-2-3-4-16,0 5 0 16,-2-1 0-16,-4-1 0 15,-6 2-4-15,-1-3 3 16,-8 0-1-16,-6-1 0 0,-8-2 2 15,-5-1-4-15,-5-2 2 16,-7 0 1-16,-4 0 0 16,-4 0-1-16,-5 0 1 15,-7-1-2-15,-5 3 2 16,-9-2 0-16,-8 2 2 0,-7-1-4 16,-6 1-5-16,-7 1-28 15,-9 2-45-15,-6 2-70 16,-3 1-70-16,-4 1-110 0</inkml:trace>
  <inkml:trace contextRef="#ctx0" brushRef="#br0" timeOffset="178418.752">20830 12421 544 0,'-11'-3'88'0,"-5"4"-24"0,-9 7 20 16,-4 2-55 0,-7 4-22-16,-9 4 9 0,-5 2 4 15,-7 2-3 1,-6 0-2-16,-6 1-3 0,-4-1 1 16,-3 2 4-16,-7-1 5 0,-4 2-6 15,-4 0-3 1,-6 2-1-16,-2-1-6 15,-4 3 0-15,-1 0 2 16,-3-1 2-16,0 1 1 0,2-2 2 16,-1 0 2-16,0 1 3 15,0 0-2-15,1 1-4 16,0 1-6-16,-2 1-4 16,3 2 0-16,0-1-2 15,1 0 1-15,3-1-1 0,5-5-1 16,3-1 3-16,2-4-1 15,4-3 7-15,3-2 5 0,3-4-5 16,-1-1-1 0,2 0-4-16,2-2 1 15,0 0-1-15,2-1-3 16,-4 1 2-16,1-3 2 0,-3 1 10 16,0-2 3-16,-3-1 5 0,0 0-5 15,3-2 1 1,3 1-7-16,7-2-5 15,6 1-3-15,5 1 2 16,7 1-7-16,7 0 4 0,7 2-3 16,9 2-13-1,9 2-48-15,8 0-37 0,12-1-46 16,5-2-119-16,15-3-236 16</inkml:trace>
  <inkml:trace contextRef="#ctx0" brushRef="#br0" timeOffset="179385.2578">20903 12966 569 0,'-14'2'60'15,"-2"-2"-18"-15,-7 6 28 0,-4 3-28 16,-1 2-16 0,-5 2-8-16,-3 2-6 15,-3 2-1-15,-4-1 22 0,-2 2 6 16,-8 0-3-16,-5 2-8 16,-6 2-13-16,-5 0-6 15,-4 2-6-15,-5 1-2 16,-2 2-1-16,0-1 6 15,-3 0-9-15,-3 0 4 0,0 1-2 16,-4-1 4-16,0 2 6 16,-4 2 2-16,-3 2-3 15,-1 0-3-15,0 3-4 0,-1-1 1 16,-1 0-1-16,2-1-2 16,-1-1 3-16,2-1-3 15,0 0 2-15,0 1 4 0,-4 0-2 16,-3 4 9-1,-3 0 0-15,1 3-6 16,-2-3-7-16,-1 1 4 16,5 0-1-16,3-3-4 0,1-3 4 15,6-4-4-15,4-3 1 16,3 1 2-16,-1-1 1 16,1-2 0-16,0 2-1 0,-1 1 0 15,-2-1 3-15,4 1-1 16,3-1-1-1,6-2-2-15,8-3 0 0,7-2 1 16,8 0-2-16,10-3 3 0,10-1-20 16,11-2-60-1,10-4-117-15,11-2-135 0</inkml:trace>
  <inkml:trace contextRef="#ctx0" brushRef="#br0" timeOffset="180838.9431">20660 13875 248 0,'0'-1'5'16,"-2"0"77"-16,2 0 6 0,0 1-6 0,0-1-24 15,0 1-21 1,0 0-24-16,-1 0 2 15,0 0 19-15,0 0 13 16,-1 0-5-16,0 0-9 16,2 1 5-16,-2-1-20 15,0 0-13-15,-1 0-5 0,3 1 0 16,-1 0 0-16,-2-1 2 16,3 0 1-16,-2 1 13 15,0-1 6-15,1 2 6 16,-1-2 21-16,0 0-1 0,1 0-16 15,0-2-10-15,-1 2-9 0,1 0-5 16,-2 0-6 0,1 0-2-16,-1 2 0 15,-2-2-1-15,0 3 1 16,-2-2-1-16,-3 5 0 0,-4 0 1 16,-1 1 0-16,-5 2 2 0,-4 0 0 15,0 1 0 1,-5 2 0-16,-4 0 1 0,-2 1 0 15,-2 1-3 1,-1 0 0-16,-3 2 1 16,-4 2-1-16,-3-1 0 0,-4 3 1 15,-6 2 0-15,-4 0-1 16,-3 3 0-16,-5 1-2 16,-3 2 5-16,0 1-5 0,0 2 2 15,0-1 1-15,0 1-1 16,-2 1 0-16,0 0 3 15,-1 1-4-15,-1 1 1 16,-4 1 0-16,2 3 0 16,-3 1 0-16,3 1 0 0,-1 2 1 15,0-1-2 1,2-1 4-16,-2 0 0 0,0 0 0 16,-1 0-2-16,-5 2 1 0,1 3-2 15,0 2-1 1,-1 1 1-16,-1 0 0 0,0 1 0 15,3 0 0-15,-2-2 3 16,0 2-4-16,1-1 3 16,1 1 1-16,4 1-1 15,0 0-2-15,3-1 1 0,1-3-4 16,3-1 8-16,3-2-6 16,1 0 0-16,5 0 1 15,4-2 3-15,4-2 8 0,3-1 0 16,4-3-6-1,5-3-3-15,3-1-2 16,4-3 1-16,4-2-1 16,3-2 0-16,1 0 1 15,2-4 0-15,1-1-1 16,-1 0 3-16,1-3-3 0,2-2 0 16,4-2-7-16,2-2-12 15,5-3-18-15,4-2-18 16,4-2-60-16,3-1-89 0,1-3-175 15</inkml:trace>
  <inkml:trace contextRef="#ctx0" brushRef="#br0" timeOffset="182868.6809">20906 12315 471 0,'1'-1'116'16,"3"-1"-5"0,-3 2 1-16,-1-1 2 0,0-2-31 15,0 3-32-15,0 0-9 16,0 1 2-16,0-1-10 0,-1 0 1 15,0 2-6-15,-2-1-7 16,-2 7-18-16,-4 3-5 16,-3 5-1-16,-1 5 2 15,0 4 1-15,3-2 0 16,4 2 0-16,4-2 3 0,6-3-4 16,6-5 5-16,7-3 0 15,3-4 11-15,3-5 15 16,-1-2 6-16,6-2 4 0,-6-6 0 15,2-3-5 1,-3-4-1-16,-5 1 0 0,-2-4-3 16,-6-1-10-1,-3-1-7-15,-5-2-4 0,0 1-2 16,-1-1-5-16,-7 2-4 16,-2 3 2-16,-5 3-2 15,2 4-1-15,-5 7-3 0,-1 2-3 16,-2 5 3-16,1 8 3 15,2 1-2-15,1 3 1 16,5 1 2-16,2 1-3 16,6 0 4-16,3 0-4 0,2-3 3 15,3-1-2 1,7-4 4-16,1-2 0 0,4-4 2 16,1-4 0-16,2-1 4 0,-1-3 2 15,1-6 3 1,-2-2-1-16,-1-3 1 15,-3-1-2-15,-3-2-1 16,-5-1-2-16,-3 2-2 0,-2 1-3 16,-4 2-1-16,-4 3-3 15,-5 6 0-15,-2 2-5 16,-5 5 0-16,-1 7 2 16,0 4-1-16,-1 3-5 15,3 0 2-15,4 4 6 0,10-1-1 16,3-3-1-16,3-1 1 15,5-3 3-15,7-2 0 0,5-4 3 16,2-4 0 0,0-1 1-16,2-5-1 0,0-5 1 15,-2-3 5 1,-4-3 0-16,-3 0 2 0,-3-5 2 16,-7-1-2-1,-2 1-6-15,-5 1-2 0,-7 2-2 16,-4 7-3-16,-5 2-2 0,-4 7-2 15,1 0 1 1,-2 6-12-16,0 4-3 0,4 2 11 16,5 3 6-16,4 3-2 15,7-1 0-15,3 2 2 16,5-1 3-16,8-2-1 16,1-4 5-16,9-2-3 0,-2-6 3 15,6-3-1-15,0-3 5 16,2-8 4-16,-2-2 0 15,-3-3 0-15,-1-2-2 16,-7-4 2-16,-4-1-1 16,-6 0-3-16,-4 0-5 0,-6 1-2 15,-6 6-2 1,-5 5-1-16,-4 7-5 0,-6 2-1 16,0 6 2-16,-1 6-4 15,1 5 2-15,2 3 1 16,6 2 3-16,5 2-1 0,6 0 2 15,6 0-2-15,3-4 3 16,6-3 4-16,4-1-4 16,4-5 4-16,5-4 1 15,3-5-1-15,2 1 2 0,2-6 1 16,0-5 0-16,-4-4 4 16,-2-2 2-16,-8-3-3 15,-4-2 4-15,-7 1-5 0,-9 0-2 16,-8 2-4-1,-6 6-3-15,-4 3-3 0,-2 7 0 16,0 1 0 0,2 3-1-16,4 4-13 15,8-1 2-15,2 1 1 16,8 0-2-16,3 0-6 0,-1-1-1 16,3 2-4-16,-1 2-23 15,0-1-20-15,-1 6-22 16,2-2-46-16,-2 0-54 0,0-2-96 15,3-2-196-15</inkml:trace>
  <inkml:trace contextRef="#ctx0" brushRef="#br0" timeOffset="195969.7835">16200 10491 249 0,'-5'-9'119'0,"0"1"-71"16,2 2 32 0,1 1-29-16,0 1 8 0,1 1 2 15,0-2-19-15,-2 3-4 16,1-3 6-16,1 3 1 15,-1-1-5-15,0 1-4 0,1 0 4 16,0 1-2-16,1 1-9 16,-2-2-10-16,2 4-8 15,-2-1-8-15,-1 4-3 16,-1 2-1-16,0 5 1 0,0 1 3 16,-2 3-1-16,0 4 1 15,-1 3-1-15,0 2 0 16,-1 0-1-16,1 1-1 0,1-2 1 15,1 1 0 1,1-5-1-16,1 4 1 16,1 0-2-16,-1 1 1 15,1 2 0-15,1 2 1 0,-1 1-1 16,-2 0 1-16,2 1 1 0,-1-1 4 16,2-3 3-1,2 0-3-15,4-6-4 0,4 0-1 16,3-3 1-16,-1-3 3 15,3-2 3-15,-1-1 6 0,-2-2 3 16,2 0-1 0,-2 0 2-16,1-1-5 15,1-2-4-15,0 0 9 16,5-1 0-16,3-1-10 0,0-2-1 16,4-3 2-16,0 3-1 0,-1-4 1 15,-4 1 4 1,0-3 5-16,-4 0 0 15,-4-1-3-15,-3 1-3 16,0-2-1-16,0 0-2 16,-1-2-9-16,1-2 3 15,4-1-2-15,-1 0 0 0,2-2 0 16,-1-1 0-16,-2 1 0 16,0 2 1-16,-2-1 6 15,-3 0 10-15,-1-1-2 0,0 0 0 16,-1-2-6-16,-1-1-6 15,0-3-3-15,0 0 0 0,1-2-1 16,-1-2 0 0,-2 1 0-16,-1 1 0 0,3 0 1 15,-6 1 1 1,3 2-2-16,-3-1 1 0,-1-1 0 16,-1 0-2-16,0-1 1 15,1-2 0-15,-3-1-2 16,1 0 2-16,-1-2 1 15,-3 2-1-15,0 1 0 16,-3 2 1-16,-2 0 0 16,-3 3 4-16,1 0 1 0,-2 0 1 15,-1 1-1-15,0 1-2 16,1 2-3-16,-1 1 1 16,3 4-4-16,0 3-22 15,-1 5-29-15,2 5-22 0,-1 8-23 0,1 7-61 16,-1 1-138-1,1 5-218-15</inkml:trace>
  <inkml:trace contextRef="#ctx0" brushRef="#br0" timeOffset="197468.6038">21203 10401 229 0,'4'-8'250'16,"-1"1"-144"-16,1 0-6 0,-2 2-4 16,0 0-8-1,-1 1-14-15,1 1-15 16,-2 1-18-16,-1 0-3 15,1 2-7-15,0 0-10 0,0 4-18 16,-2 6-16-16,0 6 10 16,-2 7 5-16,-2 5 0 15,-2 5 2 1,1 2 5-16,1 3-1 0,-1-1-1 0,1-1-3 16,0-1-3-16,1-5 2 15,2 0-2-15,-1-4 0 16,3-1 1-16,2-4 0 0,3 0 3 15,2-2 4 1,4-2 1-16,-3-3 0 16,3-1 2-16,-2-1-1 15,1-3 0-15,0 0 1 0,-1-4 0 16,1 0 5 0,0-5 3-16,2 1 12 0,3-2-2 15,0-7-10-15,3 0-3 0,-1-2 5 16,1-1-3-1,-3-2-7-15,2 0-4 16,-5-1-1-16,3 1-2 0,-4 0 2 16,-1-1 0-16,0-2 2 15,1 2-4-15,-2-1-3 16,0-4 0-16,0 4 0 0,-2-1-1 16,0-1 1-16,-1 0-1 0,-2 0 0 15,-1-3 0 1,-2 2-1-16,2-2 0 15,-4-1 1-15,2-2-1 16,-3 1 0-16,0-1 1 0,-2 0-1 16,1 3 1-1,0-1-1-15,-1 4 0 0,-3-1 1 16,0 1 3-16,-1 3 1 16,-4 1-1-16,0 2-2 15,-2 3-2-15,-1 4 0 0,-4 5-8 16,-1 7-40-16,-5 9-32 15,-4 6-42-15,-2 8-44 16,-5 2-91-16,2 2-173 16</inkml:trace>
  <inkml:trace contextRef="#ctx0" brushRef="#br0" timeOffset="201926.6154">16406 11133 227 0,'-1'0'187'16,"1"0"-153"-1,1-1-23-15,1 1 48 0,-1 0-17 16,1 1-17 0,-1 0 14-16,0-1 4 0,-1 0 6 15,1 2 5-15,0-2-3 16,0 1-10-16,2-1-8 15,-3 3-7-15,3-3-15 16,1 3-8-16,0 1-1 16,-1-1 0-16,0 1 4 0,0 0 2 15,0 0-1-15,1 1 1 16,1-1 9-16,3 0 2 16,1-1-3-16,1 1 0 0,3 1-6 15,-1-2-2-15,1 1-2 16,0 0-2-16,0 1-2 0,2 1-1 15,-2 0 0 1,2 1-1-16,0 0 2 0,3 1-2 16,1-1 0-1,3 2 0-15,2 0 1 16,2 0-1-16,3-1 1 16,-3 2-1-16,2-2 1 0,1 1 0 15,-1-1 1-15,-1-2 1 16,3 0-1-16,0 0 1 15,1-1-2-15,3-2 0 16,1 0-1-16,1 0 1 16,1 1-1-16,-1-3 3 0,-1 2-2 15,0 1 8-15,-1-1 1 16,1 0-2-16,5-3-3 0,0 2-4 16,3-1 1-16,2 0-1 15,1-4 0-15,2 2 0 16,1-1 0-16,2-3-1 0,-1 1 0 15,3 1 1 1,-1-1 2-16,2 1-3 0,-1-3 4 16,1 1-5-1,3-2 2-15,1 0-2 0,2-1 3 16,2-2-3-16,2 0 1 0,0-1 1 16,1 0-1-1,0-1 1-15,-2 1 0 16,2 0 0-16,-3 0 3 15,0 0 2-15,-1 0-1 0,-3 2-6 16,2-1 4-16,-1-1 3 16,2 0 2-16,1 0 0 15,3-1 1-15,3 1-3 16,-1-3-3-16,0 2-1 16,3 1 0-16,-4 0 1 0,-1 1 1 15,-8 0-1-15,0 3-3 16,-4-1 1-16,-6-1 3 0,2 0 1 15,-6-2 2 1,4 1-2-16,-3-1-2 0,3 0-2 16,0-2 0-1,-1 1-1-15,-3 2 2 0,-1 0-1 16,-5-1 1-16,-4 3 3 16,-3-1 13-16,-3 0-6 15,1 2 0-15,-3-3-1 16,1 1-2-16,1 0-5 15,4 0-2-15,2 0 0 0,3 1-1 16,0 0-1-16,1 2 2 16,0 0-3-16,0 2 5 0,-4-1-2 15,0 2-2 1,-2-1 2-16,-2 2 0 0,-2-2 1 16,-4 1-4-16,-4 2 2 0,-4 0 1 15,-2-1-2 1,-6 1 0-16,-2 1-1 0,-3 0 1 15,-1 0-2 1,0 0-2-16,-2 0-13 16,0 0-10-16,0 1-18 15,0 0-23-15,0 0-32 0,-1-3-87 16,0 1-106-16</inkml:trace>
  <inkml:trace contextRef="#ctx0" brushRef="#br0" timeOffset="202177.7751">20818 10690 593 0,'9'-2'72'0,"5"1"-44"16,5 2 47-16,7 5 0 0,4 1-15 15,2 2-10-15,3 2-7 16,-2 1-5-16,-5 4-10 0,-4-3 1 15,-10 1-9 1,-11 3 6-16,-4-2 16 0,-8 1 21 16,-8-1-18-1,-4 1-10-15,0-2-5 0,-1 1-16 16,0 1-10-16,0 2-9 16,0 1-77-16,-5 0-104 0,-8-3-284 15</inkml:trace>
  <inkml:trace contextRef="#ctx0" brushRef="#br0" timeOffset="205131.6231">18117 14759 375 0,'-6'-1'83'16,"0"-2"7"-16,1 2-1 16,0 1-25-16,0 0-25 15,1 0-17-15,0 1 4 16,0 3 12-16,2 2 4 15,-1 1 2-15,1 0 15 16,2-2-3-16,-2 1-7 0,4-3-5 16,0-2-3-16,5-2 6 15,3-6 14-15,2-3-7 16,1-5-21-16,6-5-14 0,0-3 2 16,-2 1 4-16,-2-3-6 15,-6 3-5-15,-7 3-4 16,-4 4-3-16,-12 5-1 0,-8 5-6 15,-5 5-5 1,-4 1-1-16,0 7-35 0,2 5-31 16,5 2-37-1,8 2-54-15,3-3-104 0,7 2-178 16</inkml:trace>
  <inkml:trace contextRef="#ctx0" brushRef="#br0" timeOffset="206208.5511">17634 13762 428 0,'-3'-1'24'0,"-1"-1"52"15,1 2 56-15,1 2-48 16,-1 3-38-16,0 4-9 16,-1 1 15-16,2 1 1 0,1 0 4 15,0-3-12 1,2-2-14-16,5-3-9 0,3-3 4 15,4-2 21-15,1-6 9 16,3-4-17-16,-2-3-8 16,-2 0 4-16,-4 1-6 15,-7 2-5-15,-3 5-8 0,-10 2-7 16,-6 5-9-16,-1 5-9 16,0 5-48-16,5 3-39 15,5 0-61-15,8-1-103 0,9-5-137 16</inkml:trace>
  <inkml:trace contextRef="#ctx0" brushRef="#br0" timeOffset="206617.903">18596 13458 248 0,'-11'1'310'0,"-3"5"-224"15,3 0-25-15,5 0 2 0,5 0-16 16,5-6-24-16,13 0 21 15,8-6 28-15,3-5-4 16,0 0-28-16,-2 0-1 0,-9 2-25 16,-9 6-12-1,-10 2-62-15,-10 4-165 0</inkml:trace>
  <inkml:trace contextRef="#ctx0" brushRef="#br0" timeOffset="210402.733">20932 13733 393 0,'0'-2'71'15,"1"-1"-34"-15,-1 2 22 0,0 1-8 16,2-1-33-1,-2 0-6-15,2-2 0 0,-2 3 1 16,0 0 2 0,0 0-8-16,0-1-3 0,0 1 7 15,0-1 11 1,0 0-3-16,0 1-11 0,0-1-4 16,0 1 0-16,0-2 4 0,0 2 1 15,0-1-1 1,0 0 3-16,0 1 1 15,0-2 0-15,0 2-7 16,0-1-3-16,1 1 0 0,-2 0-1 16,1 0 2-16,0 0 1 15,0 0-1-15,0 1 3 0,-2-1 6 16,2 0 7-16,0 0 2 16,0-1-3-16,0 1 5 15,-2 0 9-15,2-2-4 16,0 2-4-16,0-1-7 15,-1 1-3-15,1-3-3 16,-2 3 0-16,1-2 3 16,0 2-3-16,-1-1-4 0,1 1-3 15,0 1-1-15,-4-1 1 16,5 1 1-16,-2 0 5 16,-2 0 5-16,-2 1-1 0,2-1 3 15,-4 4-1-15,0 0 4 16,-3 4 0-16,0 3-3 15,-3 1-2-15,6 2-2 16,0 1-5-16,1 2 11 0,4-1 8 16,3 1-3-1,0-2-4-15,3-1-5 16,4 0-6-16,3-4-1 0,1-2 0 0,4-2 0 16,0-3 7-1,2-4 4-15,-1 1 9 0,2-4 1 16,-3-4 5-1,2-3-2-15,-4-1-3 0,0-2-1 16,-2 0-6 0,-3-1-3-16,-2-3-1 15,-3 1-2-15,-2-2-2 0,-3 0-3 16,-4 1 0-16,-3 2-4 16,-3 1 0-16,-6 4-2 0,2 5-1 15,-4 5-5-15,-2 0 0 16,3 5 0-16,-3 7-1 15,2 5-1-15,4 4-41 16,1 4-57-16,2 1-67 0,-3 1-155 16,1 3-707-1</inkml:trace>
  <inkml:trace contextRef="#ctx0" brushRef="#br0" timeOffset="222117.6233">1981 10312 365 0,'0'-7'76'16,"0"1"22"-16,-3 0 31 0,-1-1-30 16,-5 0-6-16,-1 2-8 15,-4-1-12-15,1 0-19 16,-3 1-1-16,0 2-6 0,-2 0-19 15,-2 3-6 1,4-1-11-16,2 2-4 16,2-1-2-16,7 3 5 15,5-2 2-15,5 4-25 0,17 0-4 16,5 2 19 0,9 2 2-16,7-2 15 0,6 0 5 15,-2-1 1-15,1 1-1 0,-10 0-5 16,-7-2-8-1,-6 0 0-15,-12-1 1 0,-6 0 1 16,-7 2-1-16,-11 1 18 16,-9 0 11-16,-13 2-27 15,-8 3-7-15,-7-1 2 16,-4 3-3-16,2 2-1 16,3 1-6-16,7 1 1 0,13 0-7 15,9-2-6-15,11-1 6 16,10-2-11-16,16-4 0 0,8-4 20 15,12 0 1 1,6-4 2-16,6-1 6 0,-2-6-1 16,0 1-5-1,-11 2-4-15,-9-1 1 0,-11 3-1 16,-11 3-3-16,-11 4-1 16,-17 7 9-16,-14 4 11 15,-7 4-6-15,-12 3 5 16,-2 2 5-16,6-1-3 0,6-2-13 15,13-5-5-15,16-2-18 16,15-6-8-16,15-6-11 16,18-4 31-16,14-4 8 0,6-4 1 15,1-3-1 1,-7 3 0-16,-11 3 7 16,-21 7-2-16,-19 15-9 0,-31 12 14 0,-24 12 12 15,-22 12-12 1,-15 6-3-16,-2 1 9 0,6-6 1 15,15-8-14 1,20-11-3-16,26-12-59 0,25-9-66 16,11-8-64-1,19-5-88-15,7 0-400 0</inkml:trace>
  <inkml:trace contextRef="#ctx0" brushRef="#br0" timeOffset="243885.9589">20729 11489 267 0,'4'4'214'0,"0"-3"-194"16,4-2-10-16,2 1 40 15,5-4-5-15,2 0-27 16,1 2-7-16,0 1 13 16,2 0 15-16,-1 3-3 0,0-1-3 15,2 4-3-15,1-1-8 16,1-1-11-16,4-2-7 15,1 0 0-15,4 0-3 0,0-3 0 16,2 1 0 0,1 0 0-16,-3 0-2 0,5 1 1 15,-4 0 0 1,3 0 0-16,-1 0 2 0,0 1-3 16,3-1 3-16,1 1-2 0,1-1 0 15,2 0 1 1,-1 0-2-16,-1 1 1 0,0-1-1 15,-2 0 0 1,4 0 1-16,-3 1 1 0,-1 0-1 16,6 1 0-16,-4 0 0 15,3 0 0-15,-1-2 1 16,-2 3-1-16,0-2 0 16,0 2 0-16,-3 0 0 0,1 0 1 15,0 0-2-15,1-2 1 16,0 2 0-1,-1 0 0-15,0-1 0 0,0 1 0 16,-2-1 0-16,-1 0 1 16,-1 0-1-16,0 0 0 0,-1-2 0 15,1 2 1 1,1-2-1-16,-5-3 0 0,-1 2 0 16,-4 1 0-16,-3-2 0 0,-5-2 1 15,-3 2-1 1,-5-1 1-16,-1 0-1 0,-2-1 1 15,-2-1 1-15,0 1 1 16,-3-5 0-16,0 0-1 16,1-2 2-16,-2-1-2 15,-2-3-1-15,2-2 1 0,-1-3 2 16,1-2 6 0,1-1 17-16,1-2 2 0,-2-2-5 15,3-1-11-15,1 0-9 0,0-1-1 16,1-1 2-1,-2 1 0-15,-1-2 3 16,1-2 0-16,-1 1-2 16,0-4-1-16,-1-3-3 0,2-3 0 15,-1-2-2 1,2-2 0-16,-1-3 0 0,2 1-1 16,-1-2 3-16,0 2-3 0,-2-2 2 15,1-1-1 1,1 3 0-16,-2-5 0 0,0 3 1 15,0-2-1-15,-1-2 0 16,1-3 1-16,3-2-1 16,-3-3 0-16,1 0-1 15,0-2 3-15,-2 2-3 16,-1-1 2-16,4 2-1 16,-4 1 0-16,-2 0 1 0,0-1-1 15,2 1 0-15,-2 1 1 16,1 1-2-16,-3-1 1 15,-3 3 1-15,0 1-2 16,-2 1 4-16,3 1-1 16,-4 2 0-16,-1 2 2 0,-1 2-2 15,-1 1-2-15,1 5 0 16,-2 0 2-16,-3 4 2 16,0 3-3-16,-2 4-1 15,-4 4 3-15,-2 3-4 0,-5 5 1 16,0 4 1-16,-3 0 0 15,-1 6-1-15,-1 1 1 16,2 2-1-16,-1-2 1 16,1 1 0-16,-4 0-2 15,1 0 2-15,-2 1-2 0,-2 1 1 16,-2 1-1 0,0 3 0-16,-2 0 1 0,3 0-2 15,-2 3 3-15,-2-1 0 16,3-1 0-16,0 0-1 15,0-1 1-15,1 0 0 0,0 0-1 16,1-1 0 0,0 0 0-16,0 1-1 0,-5 0-1 15,3 0-3-15,-2 2-2 16,0 3 1-16,0-2 2 16,3 1 4-16,1-2-1 0,3 1 1 15,1 0 0-15,1-2 1 16,2 2-2-16,1 0 1 0,1 0-4 15,3 2-4 1,1 0-5-16,4-2 0 16,3 2 8-16,3-3 4 15,3 2 2-15,3-3 0 16,3 0 0-16,2-1-1 16,4 1 1-16,-2 0 0 0,4 0 0 15,0 2-2-15,-1 3-13 0,2 0 12 16,-1 4 0-1,0 0 2-15,0 1-4 16,-1 3-2-16,0-2-4 16,-1 3 1-16,1 1 7 0,-2-3 1 15,-2 4 5-15,-1 1-2 16,2 2-1-16,-3 4-2 0,1 3 1 16,-1 3 1-16,-2 1 2 15,1 5 2-15,-1 3 4 16,3 0 3-16,-4 4-8 0,0 0-2 15,3 2 0 1,-4-1-2-16,1 4 1 0,-3 0-1 16,2 0 2-1,0 2-1-15,-1 0-2 0,0 3 3 16,2 0-1-16,-2 3 5 16,3 1-4-16,-2 1 1 15,-1 0 0-15,1-2-2 0,2-1-1 16,-2 1 2-1,1-2-1-15,1 1 1 16,-1 0-1-16,-1-1-1 0,1 1 1 16,-2 1-1-16,3-1 1 0,-2-2-1 15,0 0 0 1,0-4 0-16,4-3-2 0,0-4 2 16,0-3 1-16,3-2-4 0,0-1-1 15,1-3-21 1,-1 1-5-16,2 0-16 0,-1-1-20 15,-1-2-40 1,-2-1-74-16,0-2-82 16</inkml:trace>
  <inkml:trace contextRef="#ctx0" brushRef="#br0" timeOffset="251864.5943">18073 12248 380 0,'1'-2'2'16,"-3"-1"43"-16,1 0 61 16,1 0-36-16,-1 0-17 0,1 0-6 15,0 0-12-15,0 0 4 16,1 0-10-16,-1 3-20 16,2 0-9-16,0 0 0 0,1 6 0 15,-3 0 1-15,4 4 5 16,0 2 18-16,2 1 5 15,-1 2-3-15,1-1-1 16,0 2-12-16,0-4-5 0,0-1 2 16,-1-4 1-1,0-1-3-15,0 0-3 16,1-3-2-16,0 2 1 16,1-3-1-16,1-2 0 0,-1 2-1 15,3-2 0-15,2-4 3 16,3-7 6-16,3-2 0 15,2-1-2-15,0-3-2 16,-2 3-1-16,-4 2-2 0,-2 6 1 16,-4 6 6-16,-5 10-1 15,-1 9 5-15,-1 6 5 16,2 4-13-16,3 0-4 0,3-4-4 16,5-8 2-16,7-9 0 15,7-6 1-15,7-8 2 16,3-10 3-16,4-6-2 15,0-5-3-15,-5-2-2 16,-6 2 2-16,-6 2-61 16,-7 1-92-16,-6 3-139 15</inkml:trace>
  <inkml:trace contextRef="#ctx0" brushRef="#br0" timeOffset="252668.628">17993 12930 443 0,'-2'-5'19'0,"-1"2"-3"16,0 2 68-16,2 2-16 0,-1 10-63 16,1 1-3-16,2 5 1 15,-1 4 12-15,5-1 6 16,1-1 5-16,1 0 9 15,-1-3 8-15,-1-5-3 16,1-2-3-16,1-5-9 16,3-2-3-16,1-5-5 15,4 0-6-15,0-6-4 16,3 1-6-16,-3 2-2 16,0 5 0-16,-2 4-3 0,-4 12 0 15,0 5 5-15,-3 3 3 16,2-2-3-16,0-4 0 15,6-7 0-15,2-10 3 16,6-3 12-16,5-13-6 16,2-6-9-16,0-6-2 0,-2-1-1 15,-4-1 0-15,-5 4 0 16,-5 4-13-16,-5 7-29 16,-5 6-6-16,-2 8-74 0,-6 2-55 15,-5 3-180-15</inkml:trace>
  <inkml:trace contextRef="#ctx0" brushRef="#br0" timeOffset="253754.1966">1663 8257 288 0,'-4'-7'249'0,"0"4"-252"15,2 3-10-15,2 0 16 16,0 6 42-16,0 2-11 0,0 5 2 0,2 5-6 15,4 6 7 1,2 4 7-16,3 10 2 0,1 6 3 16,2 6-11-1,-3 2-5-15,0 2-15 0,-1-4 25 16,-1-2-19 0,-3-9-7-16,0-7-8 0,-2-8 0 15,2-5-4-15,-2-5-1 0,-2-1-4 16,0-5 0-1,0 1 2-15,1-3 0 16,-3 1-2-16,0-4 2 0,0 0-8 16,2-3-29-16,0 0-61 15,0-1-72-15,2-10-7 16,1-8-87-16</inkml:trace>
  <inkml:trace contextRef="#ctx0" brushRef="#br0" timeOffset="254064.5419">1815 8301 568 0,'-4'-16'-6'0,"-2"5"34"16,3 2 55-16,1 7 1 0,2 2-14 16,0 9-34-16,0 9-27 15,5 5 15-15,3 8 6 16,3 7-8-16,-1 2-4 0,3 2 2 15,0 4 0-15,1-2-6 0,-1 1 4 16,0-1-1 0,-1-3-12-16,-1-3-6 15,-4-4 4-15,-1-7 0 16,-2-6-3-16,-1-4 5 0,1-6-7 16,-2 0-10-16,0-5-35 0,-2 0-66 15,0-2-45 1,-4-3-53-16,-7-1-117 0</inkml:trace>
  <inkml:trace contextRef="#ctx0" brushRef="#br0" timeOffset="254486.6318">1632 8792 548 0,'0'0'25'0,"0"3"56"16,4 7-28 0,6 6 31-16,3 4-25 0,2 5-32 15,6 4 11 1,3 0-13-16,1-2-4 0,-5-2 6 16,2-5-6-16,-1-4 11 15,-2-4-5-15,-3-4 5 16,-3-2-12-16,1-3-3 0,-3-1-7 15,1-2-2 1,-3-1-3-16,2-9 4 16,0-8 2-16,0-8 5 15,4-6-8-15,-1-8 0 0,1-5-7 16,0-5-2-16,1 0 4 16,1 1-5-16,0 1 3 0,-3 3-1 15,1 4-36 1,-1 7-41-16,-3 4-18 0,-4 3-110 15,-3 6-165-15</inkml:trace>
  <inkml:trace contextRef="#ctx0" brushRef="#br0" timeOffset="261732.5676">783 13074 444 0,'2'3'25'0,"-2"-2"-20"16,0-2 6-16,0 1 116 0,0-6-61 16,0 1-49-1,-2-1 23-15,-1-2 5 0,-2-3-17 16,1-1-4-16,0-3 17 16,-2-6-5-16,-1-3-6 15,-4-4 0-15,1-6-8 0,-4-5-4 16,-1-2 7-16,-2-3-4 15,3-2-9-15,-2 2 0 16,3 2 2-16,0 2-5 16,2 1-4-16,3 4-2 0,2 2-1 15,2 0 2 1,4 2 5-16,0 2-1 0,0-1-4 16,6 2-3-16,3 6 1 0,3-1 3 15,3 5 4 1,1 3 4-16,1 4 1 15,6 0-2-15,2 2-1 16,2 4 2-16,6-1-2 16,-1 2-4-16,1 3-2 15,-2 1 0-15,-3-1-3 0,-1 2 0 16,-4 0-1-16,-3 4 0 16,-1 2 0-16,-6 0-2 0,-4 4-1 15,0 3-42-15,-6 2-13 16,-3 2-25-16,-3 2-32 15,-9-1-31-15,-5 1-41 16,-6 1-137-16</inkml:trace>
  <inkml:trace contextRef="#ctx0" brushRef="#br0" timeOffset="261893.4927">715 12623 621 0,'-8'5'16'0,"5"-4"59"0,5-1 13 15,15-2 2-15,4-7 22 16,10-2-26 0,9-5-19-16,4 0-19 0,1 0-22 15,1 3-19-15,-5 4-5 16,-3 4-51-16,-5 2-97 16,-7 1-141-16,-1-4-404 0</inkml:trace>
  <inkml:trace contextRef="#ctx0" brushRef="#br0" timeOffset="262493.3546">1692 11301 538 0,'0'3'0'0,"-1"-1"0"16,-2 4 7-16,-1 3 81 15,-1 2-6-15,0 4-26 16,0 2-4-16,0 1 3 16,-2 3 0-16,-2 2-2 15,-5 2-12-15,-3 2-8 0,-6 4-4 16,-4 0-6 0,-4 1-5-16,-5-1 0 0,0-3-6 15,4-1-5-15,2-7-4 0,3-1-2 16,7-5 0-1,7-4 0-15,3-3-1 16,2-1-46-16,4-3-68 16,3-3-96-16,1-4-106 0</inkml:trace>
  <inkml:trace contextRef="#ctx0" brushRef="#br0" timeOffset="262824.7603">1209 11594 663 0,'0'0'5'16,"0"6"2"-1,0 8 17-15,0 11 68 0,0 8-18 16,-9 9-21 0,1 5-4-16,-6 0-24 0,1-2-8 15,2-4 5-15,2-10 20 0,9-7-17 16,4-9-17-1,14-10-5-15,11-6 8 16,11-11 63-16,10-9-28 0,8-6-33 16,1 2-10-16,-4-2-1 15,-4 6-59-15,-15 2-360 16</inkml:trace>
  <inkml:trace contextRef="#ctx0" brushRef="#br0" timeOffset="268172.4591">3913 12827 518 0,'1'3'58'0,"1"-4"65"16,0-4 7-1,-1-7-2-15,1-3-58 0,1-4-33 16,-3-4 5 0,0-4-1-16,-2 0-1 0,-4-6-5 15,-3-3-18-15,0-9-9 16,-2-3-7-16,0-8-3 15,-2-5-3-15,-1-1 5 0,1 2 0 16,-1 7 27 0,4 8-47-16,3 8 20 0,1 8 9 15,6 5 20-15,0 2-2 16,11-2-15-16,4 1-4 16,10-2-3-16,8-2 5 0,5 0 0 15,9 2 1-15,1 1 3 16,-1 4 2-16,-1 3-2 15,-6 5-4-15,-7 5-3 16,-5 4-2-16,-6 3-5 0,-7 3-1 16,-4 8-2-1,-5 6-39-15,-6 4-30 0,-3 4-65 16,-13 4-100 0,-9 3-158-16</inkml:trace>
  <inkml:trace contextRef="#ctx0" brushRef="#br0" timeOffset="268318.8694">3889 12337 160 0,'12'2'431'0,"11"-6"-271"15,12-11 26-15,5-3-32 16,5-2-20-16,2 0-62 16,-1 4-49-16,-5 5-23 15,-7 7-58-15,-9 4-171 0,-12 6-213 16</inkml:trace>
  <inkml:trace contextRef="#ctx0" brushRef="#br0" timeOffset="270368.0646">904 13333 232 0,'-1'-6'73'15,"1"0"7"-15,-2 1-9 16,2 1 25-16,0 0-25 0,0 0-26 16,0 3-13-16,0 0-8 15,0 1 0-15,0-2 4 16,0 2 1-16,0 2-1 0,0-1-17 16,0 5-1-16,0 3 5 15,3 0 4-15,1 3 2 16,-1 1 1-16,1 1-2 0,0 3-6 15,-2 0-2 1,-1 3-4-16,0 0-6 0,-1 2 0 16,0-1-2-1,-1 1 3-15,0-3-4 16,-1 0 2-16,0-3-1 16,0-3 4-16,2-2-6 0,0-4 4 15,4-3-4-15,0-3 4 16,5-5 22-16,3-9 11 15,0-4-7-15,5-8-5 0,-2-6 4 16,2-3-7-16,-2-2 8 16,-1 1-8-16,-3 1-1 15,-7 2-1-15,-3 5 3 16,-1 3 3-16,-6 5-4 0,-6 2-7 16,-3 6-3-16,0 3-5 15,-1 8-1-15,1 0-7 16,0 8 3-16,7 5-39 15,1 6-39-15,6 2-55 16,1 1-50-16,6-2-70 0,1 0-206 16</inkml:trace>
  <inkml:trace contextRef="#ctx0" brushRef="#br0" timeOffset="270852.2625">1176 13573 407 0,'0'6'65'15,"0"-2"58"1,0-3 7-16,2-1-7 0,-2-1 1 16,0-6-42-16,0-3-17 15,2-4-12-15,1-5-26 16,0-2-7-16,1-4 1 0,0-3-3 15,-1-3-6 1,0 0 2-16,-1 3-7 0,-1 2 3 16,1 6 4-1,-2 5-1-15,0 6 4 0,0 4-1 16,0 4-7-16,4 5-7 16,-1 10-5-16,6 5 2 15,-1 7 0-15,1 4 3 16,2 2-2-16,-1-4 1 0,-2-3 0 15,2-6-3-15,-3-6 1 16,1-6 4-16,-5-5-2 16,5-2-1-16,-3-7 3 15,2-9 5-15,0-7-2 16,1-8 4-16,4-6 0 0,-3 0-3 16,4-2-6-16,1 7-2 15,-3 6 0-15,2 7-1 16,-4 8 2-16,-4 8-3 15,1 3-28-15,1 5-79 16,-4 6-77-16,-1 1-99 16,2 4-156-16</inkml:trace>
  <inkml:trace contextRef="#ctx0" brushRef="#br0" timeOffset="271282.2484">1538 13525 697 0,'2'-6'24'16,"-2"-4"46"-16,0-3 72 0,0-5-45 16,0-2-53-16,0-5-8 0,0-1 8 15,0-3-6 1,-2 5-16-16,2 3-3 15,-2 6 6-15,2 4 5 0,0 6-6 16,0 3 0 0,0 7-20-16,4 9-9 0,1 4 4 15,4 5 2-15,0 2-1 0,-1 1 0 16,1-4-1 0,1-3 1-16,-5-5 0 15,1-5 0-15,0-5 1 0,-1-1-1 16,4-7 2-16,-5-8 5 15,5-5 9-15,-3-7 5 0,3-4-3 16,1-4-5 0,-1 0-9-16,3 1-3 15,-2 5-2-15,0 4 0 16,3 7-2-16,-2 5-6 0,3 6-53 16,-1 1-101-16,0 2-220 15</inkml:trace>
  <inkml:trace contextRef="#ctx0" brushRef="#br0" timeOffset="273701.5542">4162 12850 514 0,'0'-4'61'15,"-3"2"-26"-15,0 1 45 16,2 1-10-16,1 7-27 0,0 4-8 15,0 6 2-15,4 6 13 16,1 7-4-16,1 3-9 16,-2 5-10-16,0 0-13 15,-2 0-4-15,-1-2-3 16,-1-6 1-16,0-3-2 0,0-7-1 16,0-6-2-16,0-3 2 15,0-5-5 1,0-3 5-16,0-4-2 0,0-4 10 15,1-9 20-15,2-2-20 0,3-5 0 16,0-3-6 0,4 1-6-16,1 1 0 0,0 4 0 15,1 6 6 1,0 5 9-16,1 5 2 16,-2 2-7-16,2 5 1 0,0 7-3 15,-2 0 5-15,-1 2-4 16,-1-1 1-16,-1 4 3 0,-2-5 8 15,-1 0 0-15,2-3-6 16,-2 1-9-16,-1-2-4 16,-1-1-1-16,1-1-2 15,0 0 0-15,0-1-3 0,0-1-23 16,-2 2-31-16,0-5-29 16,1 1-36-16,0-2-39 15,0-5-51 1,0-3-122-16</inkml:trace>
  <inkml:trace contextRef="#ctx0" brushRef="#br0" timeOffset="274631.695">4562 12991 335 0,'3'-2'228'16,"-3"0"-137"-16,0 1-3 0,-1 4 4 15,-5-3-19-15,2 6-35 16,-3 1 3-16,0 3-6 16,-1 1-16-16,1 5-9 15,0-2-4-15,3 3-1 0,1-1 2 16,2-2 2-16,0-3-10 16,1-4 2-16,0-2 0 15,3-3 1-15,1 0 1 16,2-4 2-16,1-4 0 15,1 1 2-15,2-1-2 0,-2 0 0 16,2 1 7 0,1 4-4-16,-2-1-1 0,1 1-1 15,3 4 3-15,-2-3 0 16,-1 4-3-16,-1 0 0 16,-2 1 2-16,-3 1 6 15,-1 1 5-15,-1 1-1 0,-2-1-1 16,0 0-9-16,0-1-3 15,0-1-4-15,0-2 0 16,-1 0-2-16,1-2 2 16,0 1-2-16,0-4-2 15,1-2-4-15,5-2-5 0,0 0 6 16,2 1 3 0,3 1 2-16,-1 4 0 0,1-1 0 15,0 2 2-15,0 5 3 16,-2 1 2-16,2-2 3 15,-1 1-5-15,2-2-2 16,-3-3-1-16,5 2 1 16,-1-6 0-16,1-2-4 0,-1-3-23 15,2-1-22-15,-2-2-19 16,1-1 13-16,-1-1-7 0,-2 1-15 16,2-1 8-1,-2 0 17-15,-1 2 36 0,-3 2 16 16,0 3 15-16,-5 1 40 0,0 2 21 15,-2 3-1 1,0 1-23-16,-1 3-21 16,-2 6-19-16,-3 3-6 15,0 6 7-15,0-2 8 16,2-1-8-16,2 0-8 0,2-7-2 0,0-3-3 16,6-5 5-1,5-5 23-15,1-7 11 16,3-7-25-16,2-6-8 15,2-3-3-15,-3-8-2 0,1-5-2 16,-3-8 0-16,-5-4-2 16,-4-4 1-16,-4-1-6 15,-1 3 0-15,-7 9 3 16,-1 8 5-16,1 13-1 16,-3 10 0-16,0 12 1 0,5 10-5 15,3 17-4-15,2 16 1 16,0 13 4-16,7 8 1 15,5 6 1-15,3-3 2 16,2-3-3-16,1-6 2 16,-2-7-19-16,0-5-76 15,2-5-68-15,-5-4 46 0,-1-6-169 16,-3-4-97-16</inkml:trace>
  <inkml:trace contextRef="#ctx0" brushRef="#br0" timeOffset="277134.4387">2152 12385 631 0,'-7'-2'-2'0,"2"0"32"15,1 1 40-15,3 0-40 16,1 1-13-16,0 0-6 0,0 2-9 16,0-1-7-1,0 0 8-15,5 0 5 0,-3 2 4 16,-2 0 4 0,2 0 8-16,-2-2 5 0,0-1-3 15,0 1 1-15,0-1 3 0,0 1 3 16,0-1-7-1,0 1-7-15,0-1 0 16,0 0-8-16,0 0-3 16,0 0-2-16,0 0-3 15,0 0-2-15,0 0-2 0,-2 0 1 16,2 0 0-16,0 0 1 16,0 0 6-16,-2 0 4 15,2 0-7-15,0 0-3 16,0 0 0-16,0 0 0 15,0 0-1-15,0 0 0 0,0 0 1 16,0 0 0-16,0 0-1 0,0 0 0 16,0 0 3-1,0 0 1-15,0 0 2 0,0 0 0 16,-2 0 0-16,0 0-2 0,1 0 0 16,1-1-1-1,-1 0 0-15,0 0 1 0,1 1-1 16,-1 0-1-1,1 0 1-15,-1 0-2 16,1 0 0-16,0 0-3 0,0 0 0 16,0 0 1-16,0 0 1 15,0 0 1-15,0 0 0 16,0 0 4-16,0 0 4 0,0 0 2 16,0-1-2-16,-1 1-1 0,1 0-3 15,0 0-1 1,0 0-2-16,0 0 0 0,0 0-3 15,0 0 0 1,0 1 1-16,0-1 2 0,0 0-1 16,0 0 1-1,0 0 2-15,0-1 1 0,0 1 1 16,0-3 2-16,1 3-2 16,4-6-2-16,4-1-1 15,1-4 0-15,6-1-3 16,0-1 3-16,2-1-2 15,1 1 0-15,-1-1 1 0,-1 3 3 16,-3 0 8-16,-3 2 3 16,1 1 1-16,-3 0-2 0,-3 2-4 15,7 0-8 1,-1 4-2-16,-1-1 0 0,3 1-1 16,-4 3-2-16,1 5 0 15,-1 5-1-15,-1 3 2 16,-2 3 3-16,2 0 3 15,-3 2 1-15,3-1 0 16,-2-1-3-16,5 0-1 16,0-1-2-16,3 0 2 15,0 0-1-15,3-1 0 0,-1 0 1 16,2 1 0-16,-2-3 2 16,1-2 1-16,-2-4-1 15,0-4 4-15,0 0 3 0,3-7 7 16,-1-5-1-16,0-5-3 15,4-3-6-15,-1-6-2 0,3-1-2 16,2-2 0 0,2 1 0-16,2-2 5 15,0 3 2-15,3 2-3 16,-2 0-3-16,-2 3 2 0,-1 2 0 16,-3 4-4-16,-1 1-2 15,-6 3 1-15,1 4-8 16,3 4-26-16,1-1-15 15,0 6-64-15,-1 6-87 16,3 3-168-16</inkml:trace>
  <inkml:trace contextRef="#ctx0" brushRef="#br0" timeOffset="278130.9387">2267 12782 318 0,'0'-14'137'16,"0"1"-87"-16,0 1 31 16,0 2 6-16,0 3-19 15,-2 2-26-15,-4 2 19 0,5 1-5 16,0 1-19 0,0 1-18-16,1-3-11 0,0 0-1 15,1-2 9-15,1-2-6 0,8-1 0 16,-4-1 3-1,2 1 5-15,3 1 4 16,0 3-4-16,-2 1-6 16,3 2-1-16,1 2-6 15,-1 3-2-15,2 5 2 16,-1 1 9-16,1 0 10 0,-1 4 2 16,1 0-8-16,0 3-8 15,-3-1-2-15,4 0-1 16,-8-1-3-16,5 1 1 0,-2-1 4 15,-3-5 4-15,2 2 3 16,2-4-6-16,-2 1-2 16,0-4 3-16,2-1-3 15,-3 0 1-15,0-2-4 0,3 1-3 16,-6-2 2 0,3 1-2-16,-3-2 0 0,3-1 0 15,-2 0 0-15,2 0 0 0,0-2 0 16,1 3-1-1,3-4 1-15,-1 1-1 16,-1-3 3-16,1-2 0 16,1 0 0-16,1-5-1 15,1 1 0-15,-1-5-1 0,0-1 0 16,2 1-1-16,1 0 5 16,-2-1 12-16,1 0-3 15,3 4-1-15,-3 0-3 0,-1 3-4 16,2 1-5-16,-1 2-2 15,0 3 0-15,2 3-3 16,4 1-23-16,-1 4-50 16,6 8-63-16,4 2-99 15,8 5-223-15</inkml:trace>
  <inkml:trace contextRef="#ctx0" brushRef="#br0" timeOffset="283001.1712">882 14222 824 0,'8'11'33'0,"-3"2"-32"16,1 1 10-1,1-1 110-15,0-2-18 16,4-6-16-16,7-7 2 16,9-13-32-16,14-16 13 0,18-14-8 15,15-18-29-15,19-13-19 16,13-8-7-16,7 2-4 15,2 7-2-15,-6 11-87 16,-17 20-193-16,-25 22-666 0</inkml:trace>
  <inkml:trace contextRef="#ctx0" brushRef="#br0" timeOffset="579729.1821">15452 8899 433 0,'-3'2'15'15,"2"3"-21"-15,-1-1 18 0,-1 2 33 16,3 0-20-16,-1 2-3 16,-2-1-3-16,3 0 12 15,1-1-1-15,1-2 1 16,-1 1 2-16,0-4 3 16,4-1 1-16,4-6 15 0,6-7 13 15,6-9-1-15,8-5-1 16,7-9-17-16,3-2-9 15,0-6-12-15,-2 3-6 16,-2 4-3-16,-5 1-5 16,-4 5-1-16,1 3-6 15,-3 2-2-15,0 5-2 0,0-2 0 16,1 4-1-16,-2 0-17 16,-2 2-6-16,-2 4-1 15,-4 1 9-15,-6 7-15 16,-4 2-23-16,-2 3-44 15,-3 0-50-15,-3 6 67 0,-3 4-48 16,-2-1-49-16,0-1-127 16</inkml:trace>
  <inkml:trace contextRef="#ctx0" brushRef="#br0" timeOffset="581428.5286">22921 8885 131 0,'-2'1'180'16,"2"-1"-170"-16,-4 0 8 15,6 0 27-15,0 0 8 16,-1 0 20-16,1-1 26 0,-1-4-19 16,0 3-10-16,-1 0-30 15,0 2-19-15,0-1-9 16,0 1-1-16,0 0-11 15,0 0-1-15,0 0 0 16,0 0 0-16,3 1 1 0,-3 2 3 16,2 4 6-16,-2 0 5 15,5 1 0-15,-2 4-1 16,-1 1-4-16,1 4 1 16,-1-1-4-16,0-1 3 15,0-1-1-15,0-2 2 16,0-2 3-16,2-2 1 0,0-1-6 15,1-2 1-15,-1-3 4 16,3-2-3-16,6 0 8 16,1-11 17-16,6-6 10 15,7-6-8-15,6-11-6 0,7-5-9 16,9-9-8-16,2-5-3 16,7-1-6-16,3-2-5 15,3 3 2-15,0 2-1 16,-4 9-9-16,-4 9-46 15,-5 6-59-15,-11 7-72 16,-8 5-65-16</inkml:trace>
  <inkml:trace contextRef="#ctx0" brushRef="#br0" timeOffset="594227.542">6288 15452 423 0,'4'10'1'0,"3"-3"1"16,-1 4 12-16,2 2 48 16,0 5-6-16,0 1-11 15,0 5 4-15,-2 1-14 16,1 2-10-16,3 2-7 0,1 1-8 15,-1 0-3-15,5-2 1 16,0 0-3-16,2 0-1 16,5-1 4-16,-1 0-2 15,7 1 6-15,2 0 4 16,4-2-5-16,1 1-3 16,1-3-2-16,-1 0 2 0,1-5 2 15,-2-1 2-15,-2-2 1 16,-1-3 0-16,1-2-1 15,-1-4-4-15,2 0-3 16,0-2-3-16,1-1 1 16,0-2 1-16,2-2 5 0,-1 1 3 15,1-2 6-15,0-4-7 16,2-1-4-16,-1-1-3 16,0-3-1-16,1 0-1 15,-1 0-1-15,-1 0-1 16,-2 0 1-16,3-1 9 0,-1 0 8 15,3-2-1-15,0-3 0 16,5-1 4-16,0-3-3 16,6-4 2-16,1-1-6 15,2-1 2-15,0-4-1 16,0 1-3-16,-2 0 3 0,-3 0-5 16,-4 3-5-16,-4 3-4 15,-6 2 0-15,-5 2-2 16,-7 2 5-16,-3 3-13 15,-5 2-21-15,-1 2-39 16,-3-1-17-16,-2 1-49 0,-1 3-7 16,-3-1-24-16,-3 3-60 15</inkml:trace>
  <inkml:trace contextRef="#ctx0" brushRef="#br0" timeOffset="594561.9003">7920 15555 463 0,'4'-7'-6'0,"8"-4"11"15,5 0 31-15,6-4 39 16,7-5-25-16,4 0-7 15,5-3 12-15,3-1-3 0,0-2-13 16,2 3-2-16,-3 2 1 16,-2 4-5-16,-5 4-2 15,-3 7-10-15,-5 4-13 16,-6 10-3-16,-7 9 6 16,-6 10 10-16,-5 4 1 0,-2 6-4 15,-5 2-11-15,-3-2-5 16,1 0-1-16,0-4-1 15,3-1-17-15,4-5-50 16,0 0-64-16,5-7-28 16,8-4-120-16</inkml:trace>
  <inkml:trace contextRef="#ctx0" brushRef="#br0" timeOffset="595312.8794">8931 15412 445 0,'8'0'18'16,"-1"4"-9"-16,0 9 35 16,1 1 21-16,1 8-32 15,0 1-12-15,1 5-1 16,-1-1-4-16,1 1-3 0,0-1 4 16,2-1-2-16,4-1 0 15,2 0 0-15,4-1 4 16,4-2-2-16,5 1-4 15,2-2-2-15,3 1 0 16,0 0 0-16,4 0-3 16,-2 0-6-16,2-1 0 0,2 0-1 15,1-3 3-15,0 1 6 16,4-3-6-16,-1-1 0 16,2-3-2-16,1 0-1 15,-1-2 2-15,3-2-3 16,-1-3 8-16,3-1 9 0,-1 0-4 15,-1-3-3-15,1 0-3 16,-3 1-1-16,-2-5 1 16,-1 2 10-16,-3-5 4 15,2-1-9-15,-2-4-2 0,-1-3-1 16,0-3 4-16,-1-5-3 16,0-3-2-16,0-4-2 15,-1-3-4-15,-1-1-1 16,-1-1-3-16,-4 3 3 15,-5 4-8-15,-7 6-42 16,-6 6-35-16,-7 5-31 0,-7 6-55 16,-2 1-65-16</inkml:trace>
  <inkml:trace contextRef="#ctx0" brushRef="#br0" timeOffset="595696.4035">10539 15616 346 0,'40'-20'18'15,"3"-3"5"-15,8-2 39 0,1 0 34 16,1 1-2-16,-2 2-28 16,-5 3-14-16,-3 4-6 15,-7 5 0-15,-6 7-9 16,-6 6-20-16,-9 7-15 16,-7 12-1-16,-8 6 2 15,-5 9 0-15,-10 6 2 0,-5 4 1 16,-5 1 0-16,0 3-2 15,1 1-2-15,0-1-2 16,-1 0-53-16,-3-1-80 16,-4 0-206-16</inkml:trace>
  <inkml:trace contextRef="#ctx0" brushRef="#br0" timeOffset="599144.1989">11932 16106 428 0,'0'5'255'16,"0"-1"-249"-16,0-1 1 15,0-2 84-15,0 1 0 16,0-1-16-16,-3-4 2 15,1 2-13-15,0-5 4 16,-2-2-15-16,1-4-21 0,-2-1-14 16,-1-6-9-16,-3-2-5 15,-2-5-1-15,-2-3-1 16,-4-3-2-16,-1-6-2 16,-2-1 1-16,-1 1-3 15,3-1-4-15,0 3 2 16,5 5 3-16,1 4 4 0,3 4-1 15,3 3 2-15,1 2 0 16,2 4-2-16,-1 1 1 16,2 2-1-16,-2 1 0 15,1 2-1-15,-2 0-14 0,-2 1-35 16,3 1-59-16,-1 6-51 16,3 0-77-16,0 5-105 15</inkml:trace>
  <inkml:trace contextRef="#ctx0" brushRef="#br0" timeOffset="599494.5288">11635 15749 759 0,'0'-26'54'0,"0"-7"-37"16,0-1-3-16,0-2 60 16,1-2-42-16,-1 0-5 15,-1 2 14-15,-4 1-3 0,-1 1-3 16,-1 4 1-16,2 4-1 16,2 4-1-16,1 4-9 15,2 5 1-15,5 6 3 16,8 4-9-16,5 4-5 15,7 11 0-15,7 7-7 16,4 6-4-16,1 4 1 0,2 1-1 16,-4-4-4-16,-3-1 1 15,-3-2 0-15,-2-3-4 16,-4 0-50-16,0-4-125 16,-4-2-262-16</inkml:trace>
  <inkml:trace contextRef="#ctx0" brushRef="#br0" timeOffset="612261.1122">5739 15437 571 0,'-12'-5'-22'0,"-1"-2"32"16,3 2 41-16,0 0 0 0,2 1-10 15,1 1 18-15,2 0-13 16,2 2-5-16,3-1-2 16,1 2-12-16,10 2-25 15,6-2 7-15,8 4 24 16,10-3 0-16,5 1-10 0,6-2-3 15,5 1-5 1,-3-1-2-16,3 3-1 0,-3-2 6 16,0 1-2-16,-5 3 3 15,1-1 2-15,-6 2-9 16,-1-2-5-16,-9 0-1 16,-4 1-3-16,-6-2 0 0,-3 0-1 15,-7 0 1-15,-5-2 2 16,-1 0 6-16,-2 0 16 15,-9-2 11-15,-10-4-23 16,-5 1-14-16,-12-1 0 0,-11 2-1 16,-7 1 0-16,-6 1-2 15,-3 3-3-15,3 2-3 16,2 2 1-16,7 0 4 16,7-3 4-16,5-2 0 15,11-1 0-15,6 2 1 0,9-3 0 16,7-4 2-16,6-1 3 15,13-2-6-15,12 2-2 16,12-2 4-16,12-1 0 16,7 2 4-16,7 0 6 15,4 1-4-15,0-1-5 16,-4 3-2-16,-6 1 2 0,-5 1 6 16,-10 0 4-16,-14 1 3 15,-9 1-5-15,-14 4-2 16,-7 3-1-16,-18 1 28 15,-9 2-1-15,-11-2-15 16,-7 0 7-16,-2-1 2 0,0-4-21 16,5-2-9-16,6 0-18 15,8-2-14-15,10-1 0 16,5 0-15-16,7 0-28 16,6 3-26-16,2 0-80 15,1 3-139-15,2 2-190 0</inkml:trace>
  <inkml:trace contextRef="#ctx0" brushRef="#br0" timeOffset="616361.9061">8480 15191 271 0,'0'-3'18'15,"2"0"41"-15,0 1 23 16,0-2-22-16,0 2 0 15,2 0-13-15,1 1-16 0,3-1-3 16,6 2 3-16,1 0-7 16,6-1-4-16,4-2-1 15,4 0 9-15,3-1 13 16,3-2 6-16,1-1-14 16,3 0-14-16,-2 2-14 15,-3 0 1-15,-4 1 0 0,-7 1 2 16,-3 3 3-16,-5-1 9 15,-2 0 4-15,-4 2-4 16,-1 0-11-16,-2-1-6 16,-1 1-1-16,-3 0 2 0,0-1-3 15,-2 1 3-15,0-1 4 16,-2 0 10-16,-7 0 4 16,-5 2-21-16,-8-2-5 15,-4 0 2-15,-13 3-2 16,-2-2 1-16,-6 1 1 0,1 0 0 15,-1 2 2-15,5-2 1 16,4-2-1-16,6 3 2 16,6-4-1-16,3 0 0 15,8 0 0-15,3 1 3 16,9-2 14-16,3 2 4 16,15-1-12-16,8-2-1 0,9 3 8 15,10-3 5-15,5-1-9 16,3 0-5-16,-2 1-5 15,-4 1 1-15,-7-1 11 16,-5 3 5-16,-7-2-2 16,-7 2-4-16,-8 2 2 0,-5 1-7 15,-5-2-8-15,0 4-12 16,-11 1-74-16,-11-2-138 16,-10 2-515-16</inkml:trace>
  <inkml:trace contextRef="#ctx0" brushRef="#br0" timeOffset="618566.2816">11104 15243 136 0,'-3'-4'106'0,"-1"-2"-3"16,0 2-25-16,2-2-9 16,0 1 10-16,0 0-15 15,2 2-22-15,0 0-10 0,6 0-9 16,5 1 1-16,4 0-2 16,7 1-5-16,5-1 9 15,5 3 0-15,3 1 5 16,0 0 1-16,-1 0-7 15,-3 0 6-15,-3 0 5 16,-2-1 2-16,-5-1-8 0,-3 3-20 16,-3-4-7-16,-3 1-2 15,-4-1 1-15,-1 1 0 16,-6 0 0-16,-1 1 1 16,-7 0 14-16,-6 2 32 15,-7-2-25-15,-7 3-19 0,-8-1-3 16,-3 1 1-16,-7-2 5 15,-2-1 0-15,-3-1 6 16,0-3 4-16,-4-1-2 16,3-1 0-16,4 0 3 0,4 3 3 15,10 0-5-15,10 2-5 16,8-1 3-16,14-1 7 16,16-2-6-16,21-7-11 15,18-3 13-15,13-5 2 16,13-2-15-16,6 0-2 0,3 4-26 15,-9 2-103-15,-14 3-141 16,-15 3-503-16</inkml:trace>
  <inkml:trace contextRef="#ctx0" brushRef="#br0" timeOffset="627713.0359">5888 16197 413 0,'0'5'10'0,"0"-2"29"0,0 0 59 15,0 1-12-15,0 0-39 16,2-2 7-16,-1 1 5 16,3-1 9-16,0-4-6 15,4-10 8-15,4-10-5 0,8-14-19 16,8-17-8-16,7-15 5 15,7-12-3-15,6-5-14 16,-2 6-14-16,-2 11-9 16,-7 18-2-16,-7 17-77 15,-11 19-154-15,-14 13-187 0</inkml:trace>
  <inkml:trace contextRef="#ctx0" brushRef="#br0" timeOffset="628943.7743">10991 16155 226 0,'4'-17'-1'0,"-1"3"46"15,1-1 32-15,-1 3-15 0,1-1-12 16,-3 6 19-16,0-3 0 16,-1 4-9-16,1 0-11 15,-1 2-10-15,0 1-9 0,0 3-12 16,0-1-13-16,0-1-4 15,1 3-5-15,-1 4-1 16,1 6 8-16,1 6 8 16,-1 6 0-16,1 6-1 15,0 2-3-15,1 5 2 0,-1-3-1 16,2-4 2-16,0-5 7 16,2-7 7-16,3-7 10 15,4-9 1-15,9-5 6 16,8-18 22-16,11-14-8 15,12-12-27-15,15-9-18 16,9-8-19-16,1-6-168 0,-5 4-327 16</inkml:trace>
  <inkml:trace contextRef="#ctx0" brushRef="#br1" timeOffset="645797.253">15778 8961 349 0,'-2'-11'29'15,"2"4"62"-15,0-3 4 16,-3 3-19-16,3 5-13 15,0 0-4-15,0 2-2 16,-1 0 6-16,0 0-16 0,-1 7-51 16,0 2 9-1,0 4-5-15,2 4 3 0,-3 3 11 16,0 1 11-16,1 4 1 16,-1 1-1-16,2 0-1 15,-1 0-13-15,1 0-5 16,1-1 0-16,0 0-3 0,0 0-1 15,-2-1-1-15,0 2 0 16,1 2 0-16,1 2 0 16,-1-2-1-16,1 2 0 15,0 0 0-15,1-1 1 16,0 1-1-16,0-5 3 16,0 0-3-16,1-1 2 0,-2-3-2 15,0-1 1-15,0 0 0 16,0 1-1-16,-3-2 2 15,3 1-2-15,-2-1 0 16,-1 2 1-16,1-3-1 0,0 1 1 16,0-2-1-16,2 0-1 15,-1-1-1-15,-1 1 2 16,3 1 0-16,1 1 0 16,-2-1 0-16,1 2 0 15,-1-2 1-15,-1 1 0 16,0 1 0-16,0-2-1 0,-2 3 1 15,1 0 0-15,-2-1-1 16,1 5-1-16,-2-3 2 16,2 4 0-16,0-1 0 15,0 2-1-15,1 3 0 0,-1-3 0 16,2 1 0-16,-1 0 1 16,2-1-1-16,0-2 0 15,-2 1 1-15,1-1-1 16,1 1 0-16,1 0 0 15,-2 1 0-15,1 1 0 16,0 0 0-16,-1 2 1 0,1 1-1 16,0-3 0-16,0 1 0 15,1-1 0-15,0-1 0 16,-1-1 0-16,2 0 0 16,0-2 0-16,0 0 0 15,1 1 2-15,-1-2-4 0,0 1 4 16,-1 1-4-16,0 3 5 15,0-3-4-15,0 4 2 16,1-2-2-16,-2 0 2 16,0 0-1-16,2-2 0 15,-1-2 1-15,0-1-1 0,1 0-1 16,-2-2 1-16,1-2 0 16,-1 3 1-16,0-2-2 15,-1 3 1-15,1-1 1 16,-1 2 1-16,0-1 1 15,0-1 1-15,2 0-2 16,1-2-1-16,0-2-1 0,-2-3 0 16,3-3 0-16,0-1 0 15,2-1-1-15,-1 1 3 16,0-2 2-16,0 3 0 16,1-1-3-16,-1 1 1 15,-1 1-1-15,1-1 0 0,-1 1 1 16,-1 1-1-16,1-2 1 15,-1-2-1-15,2-2 0 16,0 0-2-16,0-3 0 16,2 1 1-16,-2-3 1 15,2 2 0-15,1 0 2 16,0 1 2-16,-1-1-1 0,0 0-2 16,1 2-1-16,1-1 0 15,-3-1-1-15,1 0 1 16,-1 0-1-16,1-1 1 15,-1-1 0-15,2-1 0 0,0 1 0 16,-1-1 0-16,1 1 0 16,2 0 0-16,-2 1 0 15,2 0-1-15,-1 0 1 16,1 0 0-16,0-1 0 16,0 2-2-16,3-1 0 0,-2 1 3 15,0-3-3-15,3 2 1 16,-1 0 3-16,-2 0-3 15,1 0 1-15,0 1 4 16,-1-1 0-16,0 2 0 16,-1-1-3-16,1 2-1 15,1-2 0-15,-1 2-1 0,-1-1 1 16,3-1-1-16,-1-2 1 16,1 1-2-16,-1-2 4 15,1-1-2-15,1 1-1 16,0-1 4-16,1 1 2 15,0 1 2-15,-3-2-1 0,3 3-4 16,0-2-1-16,0 3 0 16,0-1 1-16,1-3-1 15,2 1-1-15,1 0 1 16,0 0-1-16,1 0 1 16,0-1-1-16,-3 0 2 0,3 2-2 15,-1-2 0-15,0 0-1 16,0 0 1-16,0 1 2 15,1-2-3-15,0 1 1 16,2-2 0-16,0 1 0 16,-1-2 0-16,1 3 0 0,1-3 0 15,-2 2-1-15,0 0 1 16,-1 1-2-16,1 0 2 16,0 1-1-16,1 0 0 15,-1 0 2-15,3 0-2 0,0-1 2 16,-2-1-1-16,3-2 1 15,1 1-1-15,0 0 0 16,-2 2-1-16,1-2 1 16,-1 2 1-16,-1-2-1 15,-1 4 1-15,-1-2-1 16,0 4 0-16,-2-2 2 0,1 2-2 16,-1-2 3-16,0 0-2 15,0-1-3-15,0-1 3 16,0 3-1-16,0-3 0 15,-1 0-1-15,2 0 1 16,-2 1 0-16,3 1-1 0,0-1 1 16,-1 1-1-16,2-1 2 15,2 0 0-15,0 0-1 16,0-2 0-16,1 0 1 16,-2 0-1-16,-2-1-1 15,-1 1 0-15,-3-2 1 0,0 2-1 16,-3-1 0-16,1 2 0 15,-1 0 1-15,1-1-1 16,-2 2 0-16,1-1-1 16,1 0 1-16,0 2 0 15,0-1 0-15,-1-1 0 0,-1 0 1 16,-1-3 0-16,0 3-1 16,0-3 2-16,0 0 0 15,-2-2-1-15,2 3-1 16,-3 0 0-16,0-1 0 15,1 2-1-15,-2 0 1 16,-1-1 0-16,2-1 1 0,-1 0-1 16,1-1 1-16,1-2 1 15,-2 0 0-15,2-2-1 16,-1-1 0-16,1-2 0 16,-2 2-1-16,2-1 1 15,-2 0-1-15,-1 0 1 0,-2-1 1 16,0 2 1-16,-1-2-1 15,0-1-1-15,4-1 0 16,-3 0-5-16,2-2 5 16,-1-1-1-16,-1-1 0 15,0 2 1-15,2-3-1 0,-3 4 0 16,0-2 1-16,-1-1-1 16,2 2 2-16,-1-3-2 15,0 0 0-15,0 0 0 16,1-1 0-16,0-1-1 15,1-1 1-15,-1 0 0 0,0 0 1 16,2 0-1-16,-1-1 0 16,1 0 0-16,-2 0 0 15,0 0 1-15,0-1-1 16,-1 1 0-16,0-1 0 16,0-1 1-16,0-2 0 0,0 0 3 15,0-3-1-15,0 0-1 16,1 0-1-16,-2-3 0 15,1 0-1-15,0 2 0 16,-1-3 2-16,0 1-2 16,0 1 0-16,-1-2 0 0,1 0 0 15,0-1 1-15,0 0 0 16,1 1-2-16,-2-2 2 16,1 3 0-16,-2-2 0 15,1 0 0-15,-1 2-1 16,0-3 0-16,0 0 0 0,2-1 1 15,-1-1-1-15,-1 0 0 16,1-2-1-16,0 1 2 16,-1 1-1-16,-2-1 0 15,2 1 0-15,-1 0 1 16,-1 0-1-16,2 2 0 0,0-1 0 16,0 0-1-16,0-1 2 15,0 4-2-15,0-3 2 16,-1 3-1-16,0 2 1 15,0-3-2-15,0 1 1 16,-2 0 0-16,1-1 0 16,1 0 0-16,-2-1-1 0,0 1 2 15,0 1-1-15,0 0-1 16,-1 4 1-16,0 0 0 16,1 2 1-16,-2 1-1 15,1 0 0-15,0 1 1 16,1 0-3-16,-1-1 2 0,2 1 0 15,0 1 0-15,-1-3 0 16,1 3 0-16,-1-2-1 16,-1 4 2-16,0 0-1 15,-1 2 0-15,1 1 0 16,0 1 0-16,-1 2 0 0,0 1 0 16,-1 0-1-16,0 2 1 15,2 1 0-15,-3 2-1 16,0 3 1-16,-3-3-1 15,0 3-1-15,-4 3-1 0,3 0 3 16,-1-1 0-16,-1 0 2 16,0 2-1-16,-2-1-3 15,0 2 2-15,-2 0 0 16,0 2-6-16,-3 0 4 16,1 0 1-16,-2 2 1 15,0 0 2-15,1 0-2 0,0 0 1 16,-1-2 0-16,2 0 0 15,-2 0 0-15,0 0 0 16,0 0-2-16,-2 0 1 16,-1 1-1-16,-3 1 1 15,-1 2 0-15,-1 0 1 16,-1-2-2-16,0 2 1 0,-1-1 1 16,0-2-1-16,-1 3 1 15,0-2-1-15,-3 2 0 16,-1-2 1-16,-3 3-2 15,-2-2 1-15,-1 0 0 0,-2 1-1 16,0 0 2-16,2 0 0 16,0-2-1-16,3 1 1 15,0-2 0-15,-1 0-1 16,1-1 1-16,-1 0-1 16,2 0 0-16,-2 0 0 15,4 0 0-15,-1 1 0 0,4-1 0 16,1 1 1-16,0-1-1 15,1 0 0-15,0 0 0 16,1 0 1-16,1 0-3 16,-2 0 2-16,4 0 1 0,0 0-2 15,-2 0 2-15,5 0-1 16,-2 0 1-16,2 0 0 16,-2 0-3-16,2 0 3 15,1 0-2-15,0 0 1 16,-1 0 1-16,1 0-1 0,-1 0 0 15,3 0 0-15,-3 1 1 16,-1 0-2-16,0 1 1 16,0 0-1-16,-1 0 2 15,-1 1-1-15,-1-1-1 16,1 2 3-16,0-1-2 16,-1 0 3-16,1-2-2 0,1 2-1 15,0-3 1-15,1 0 0 16,4 0-3-16,4 0-9 15,-1 0-30-15,3 0-51 16,-4 0-86-16,-5 0-355 16</inkml:trace>
  <inkml:trace contextRef="#ctx0" brushRef="#br1" timeOffset="647061.891">6055 14543 615 0,'-6'-4'33'0,"-3"1"41"16,1 1 48-16,1-1-19 15,-2 0-45-15,2 1-23 16,2-2 9-16,1-2-17 15,0 4-12-15,2-3 12 0,1 3 18 16,1 0 3-16,-3 2-8 16,2-2-8-16,-1 4-7 15,-1-1-7-15,1 3-1 16,0 0-2-16,2 3-5 16,0 0-5-16,0 4-2 0,1 3-3 15,5 1 7-15,1 6 7 16,0 1 0-16,2 3 4 15,2 1-1-15,-3 1-3 16,1-1-4-16,2 0-5 16,-4-2-3-16,2 0 0 0,-2-2 0 15,2 0 0-15,0 0 0 16,-1 0 1-16,0 0 1 16,1 0 4-16,-1 0-2 15,0 0-1-15,-4-1-1 16,6-1-4-16,-5 0 2 0,-1-3-1 15,2-1 2-15,-1 0-5 16,3-1 3-16,-3-1-1 16,1-2 1-16,1 2-1 15,-1-1 1-15,2-1 0 16,-3-1 0-16,2 2 0 16,-3-3-1-16,2 0 1 0,-2 0 1 15,0-1-1-15,0 0-1 16,-1 0 1-16,1 0-1 15,-1 0 1-15,2 0-1 16,-2 1-1-16,0 0 2 0,1 0 0 16,0 1 0-16,-1-3 0 15,-2-2 1-15,0-1 0 16,1-1 0-16,-2-2-1 16,0-2 1-16,0 1 2 15,0-2 2-15,-2-1 1 16,-2-2-24-16,0-1-16 0,-2-3-12 15,2 0-26-15,-2-3-35 16,-1 0-47-16,-5-3-49 16,-4 2-126-16</inkml:trace>
  <inkml:trace contextRef="#ctx0" brushRef="#br1" timeOffset="647677.4335">5783 15191 627 0,'0'2'13'16,"0"-4"75"-16,0 0-12 16,4-4-18-16,2-5-7 15,6-2 13-15,2-2-10 0,4-3-2 16,4-4 15-16,5-3-3 16,2-3-1-16,2-2-12 15,2-2-16-15,-1 0-8 16,1-1 2-16,1 0-2 15,0 0-7-15,1-1-6 0,-1 1-4 16,1 1 3-16,-1 2-9 16,-4 0-4-16,-2 5 2 15,-4 2 0-15,-3 2-1 16,-2 3 0-16,0 1 0 16,-3 1 2-16,1 1 5 0,-2 1 5 15,-1 0-1-15,-2 1 4 16,0 2-9-16,-1-1-5 15,-3 2 4-15,-1 0 0 16,-1 2-5-16,1 1 0 16,-5 2 0-16,1 2 1 0,-2 1-1 15,0 2-2-15,-1-1 4 16,0-1-3-16,0 2 0 16,0 0 1-16,0-1-1 15,0 2 0-15,0-1-2 16,0 0-1-16,0 0-25 0,0 2-21 15,-1 0-19-15,-2 4-53 16,-4 0-85-16,-2 3-167 16</inkml:trace>
  <inkml:trace contextRef="#ctx0" brushRef="#br1" timeOffset="652376.4872">20854 8885 387 0,'0'-7'27'16,"2"0"31"-16,-2-1 31 0,2 0-16 16,-1 2-24-16,0-2 12 15,2 2-1-15,-1-1 13 16,1 3 6-16,0-1-6 16,-1 4-24-16,0-2-8 15,1 3-8-15,-2 0-9 0,2 6-18 16,-2 5 0-16,0 6 4 15,1 5 0-15,-3 6-5 16,-1 3 0-16,2 2-2 16,-4 4-1-16,2 1 2 15,0-1-1-15,0 0 1 16,1 0-1-16,-3 0-1 0,2-1-1 16,-1-1 2-16,-3 2-1 15,0-1-3-15,0-1 3 16,0 0-2-16,0 0 1 15,0-1 3-15,1 0 1 16,1-2 1-16,0 1-5 16,-1-1-1-16,1 0 1 0,-2 1-1 15,2 2 2-15,-3-2 1 16,-1 2 5-16,0-2 3 16,-1 1 0-16,-1-3-3 15,2 2-3-15,-1-4-1 0,0 0-3 16,3 1 1-16,-1-2-2 15,2 3 0-15,-1 1 3 16,0-3 4-16,0 3 1 16,0 0-2-16,0 0-4 15,-2-1 0-15,1 0 0 0,0-2-1 16,1 1-1-16,-2-3 1 16,3 0 0-16,-2 1 2 15,2-1 1-15,0 2-2 16,-2-1 0-16,1 1-1 15,2 1 0-15,0-1-1 16,0 2 2-16,1-2 1 0,0 1 2 16,1 2-3-16,0-4 1 15,-1 1-2-15,3-2 0 16,-1-2 0-16,-1 0-1 16,3-2 0-16,-1-2 0 0,0 2 1 15,-2 0-1-15,0 2 0 16,1-2 5-16,0 2 2 15,-2-1 1-15,-1-1-3 16,0-2-3-16,2 0 0 16,-1-4 0-16,2 1-2 15,0-2 0-15,0 0 0 0,0 0 0 16,1 0 1-16,-3 0 0 16,1 1 0-16,2-2-1 15,-2-1 0-15,1 1-2 16,1-3 5-16,1-3-2 15,1 1-1-15,-2-3-2 0,5-1 2 16,-2 0 2-16,0-2-1 16,0 0-1-16,1 1 0 15,-1 1 0-15,0-1 1 16,0-1-1-16,2 2 0 16,1-2 0-16,0-1 1 15,1 0 0-15,0-1 1 0,3-1 0 16,-2-1 6-16,-1 0-2 15,0 1-2-15,2 1-3 16,-1 0-3-16,-1 2 5 16,2-1-2-16,1 0-1 15,-1 1 1-15,4 0-1 0,0 0 1 16,0-1 0-16,1 1-1 16,-1 0 1-16,2-1-2 15,-1 1 1-15,2 1 1 16,-2 0-2-16,2-1 1 0,0 0 0 15,0 0 0-15,1 1 0 16,0-3 1-16,-1 2 1 16,2-2 3-16,-1-1 1 15,3 0-4-15,-2 1 0 16,1 0-1-16,0 0 1 16,-1 1-1-16,2-2 0 0,0 3 2 15,0-2 0-15,3-1 1 16,1-1-1-16,-1 2-1 15,1-4 0-15,0 2-1 16,-1-1 0-16,-2-1 0 16,-2 1 1-16,-1 1-1 0,3 0 0 15,-4 0 1-15,1 1 0 16,1-1-1-16,0 0 1 16,-1-1-2-16,3-2 2 15,1 3 0-15,1 0 0 16,-4-1 1-16,2 1-2 0,-4 0 0 15,5 0 0-15,-3 1-1 16,0-1 0-16,1 0 1 16,1 0 3-16,-1 0-6 15,3 0 3-15,-2-1 1 16,5 1-2-16,0-2 1 0,-4 2-1 16,3 2 1-16,-1-2-2 15,1 1 2-15,-1-1-1 16,5 0 0-16,-1 2 0 15,1-4 1-15,2 2-1 16,2-3 1-16,-1 3-2 0,-1-3 3 16,0 1-2-16,0-1-1 15,-2 0 1-15,-4 3 0 16,0-3 0-16,-4 3 0 16,-4 0 0-16,1 1 0 15,-3 1-1-15,1 1 1 0,-3-1 0 16,0-1 1-16,-3 0 1 15,-1 0-4-15,-1 0 4 16,-1 0-4-16,-4-1 3 16,2 0-1-16,-2 0 0 15,-1 0 0-15,0 0 0 16,5 1 1-16,-1 1-1 0,2-2-1 16,1 0 2-16,3 0 0 15,1 0-1-15,0-2 3 16,1 2-3-16,1 0 0 15,-1 2-2-15,-1-2 2 0,0 0 0 16,-3 1 3-16,-2-1-3 16,0 0 0-16,-2 0 0 15,0 2 1-15,-1 0-1 16,0-1-1-16,-1 2 0 16,3 2 1-16,1-1 0 15,-1 0 0-15,-1 0 0 0,2 1 0 16,1-2 1-16,-2-1-1 15,3-1 1-15,0 1 1 16,3-1-2-16,-2-1 1 16,1 3 0-16,-2-3-1 0,-1 0 2 15,0 0-2 1,-4 0 0-16,1 0 0 0,-3 0 0 16,0 0 2-16,-2 0-2 15,1-2 2-15,0 1 2 16,-1-3 1-16,5-1-3 15,-1-4 0-15,2-1-3 0,-1-1 1 16,4 0 0-16,-2 1 0 16,-2-1 1-16,-2 1-1 15,3 0 2-15,-3 0-1 16,0-1 2-16,0 0 3 0,-1-3-1 16,0-2 1-16,0-1-4 15,2-2-2-15,-2 0 2 16,0-2-2-16,0-1 1 15,2 2-1-15,-2-2 0 16,-1 1-1-16,1 1 2 16,1-2 0-16,-1 2 0 0,0-2 0 15,0-3 0-15,2-1 1 16,-3-3-1-16,1-1-2 16,-1-1 2-16,0-2-2 15,-2 2 2-15,2-1 0 16,-2 1-2-16,2 0 2 0,-2 0 0 15,2 0-1-15,-2 1 1 16,0-2 1-16,0 0-1 16,0-2-1-16,0 0 1 15,0 0-1-15,0 0 1 16,-1 1 0-16,-2-1-1 0,3 1 0 16,-3 2 1-16,1-1-1 15,0 0 1-15,0-2-1 16,1 2 0-16,0-4 0 15,1 1 0-15,-3-1 0 16,1 2 0-16,0 0 1 0,0 1-1 16,-1 1 0-16,-3 0 0 15,3 1 1-15,1-2-1 16,1 1-1-16,0 0 1 16,-1-1 1-16,2 0-2 15,0 2 1-15,1-1 0 0,-2 2 0 16,-1 2 1-16,2 0-2 15,-5 2 2-15,2-2-1 16,-1 1 0-16,-2 1 1 16,3-4-1-16,-1 2-2 15,0-1 3-15,2-2-2 16,1 3 2-16,0 0-1 0,-1 2 0 16,0 1 0-16,0 0 0 15,-3 1-2-15,4 1 4 16,-3-1-1-16,1 1-1 15,-1-2-2-15,0 1 3 16,3 0-2-16,-1-1 1 0,-2 3 0 16,1-2 1-16,1 1-2 15,0 1 2-15,2 0-1 16,-1 2-1-16,0-3 2 16,2 2-2-16,0 0 1 0,-1 1-2 15,0 1 3-15,2 1-1 16,-4 1 1-16,2 1-2 15,-2 2 2-15,1 1-1 16,-3 2 0-16,-2 1 0 16,2 1-1-16,-4 2 1 15,2 1 0-15,-1 1-1 0,4 2 1 16,-3 0-2-16,-1 2 2 16,4-2-1-16,-2 1 1 15,0 1-4-15,0 1 5 16,-3-1-2-16,2 1 0 15,-2 0-1-15,-1 0-1 0,0 1 4 16,-4 0-4-16,1 1 2 16,-2 1-1-16,1-2 0 15,-2 1 3-15,-1-1-2 16,-2 0 1-16,1 1 0 16,-1-2 0-16,0 0-1 0,-4 0 3 15,4 0-2-15,-2 0 0 16,0 0 0-16,-4 0 0 15,1 0 0-15,-1 0 0 16,-3 0-1-16,-2 0 0 16,0-3 4-16,-1 0-4 0,1 0 1 15,0-1 1-15,2 0 0 16,-2 1 0-16,1-3-1 16,-1 2 0-16,-2 2 0 15,-1 0 0-15,-1 2 0 16,0-3-2-16,-1 3 3 0,-1 0-1 15,2-1 0-15,0 0 0 16,3-1 0-16,-1-2 1 16,1 2-1-16,3-2 0 15,-1 1 1-15,-2 0-1 16,-1 2-1-16,-2-3 1 0,-3 4-1 16,1-2 3-16,1 0-3 15,0 1 1-15,1 0 1 16,-1-1-2-16,2 1 3 15,1-3-2-15,0 3 0 16,-1-1 1-16,3-1-1 16,0 1 0-16,2-2 1 0,2 3 0 15,2-2-2-15,0-1 2 16,4 1 0-16,-1 0 0 16,1-1-2-16,0 2 1 15,2-1 0-15,1 1 0 16,0 2 0-16,2-2-2 0,0 2 2 15,3 0 0-15,-1 0-1 16,4 0 0-16,2 0 1 16,1 0 0-16,1 0-3 15,3-2-5-15,0 2-14 0,2 0-13 16,3 0-22-16,3 0-31 16,2 0-46-16,-1 0-83 15,2 0-228-15</inkml:trace>
  <inkml:trace contextRef="#ctx0" brushRef="#br1" timeOffset="654079.2514">11029 14477 557 0,'-4'-6'4'15,"1"-1"25"-15,1-1 73 16,1-1 15-16,0 2-33 0,1 0-20 16,0 1-2-16,0 1-8 15,0 1-1-15,0 2 6 16,0 2 11-16,0-2-15 16,0 2-26-16,0 1-14 0,0-1-7 15,2 0-2-15,1 1 4 16,3-1 3-16,0 2 2 15,4 2-5-15,1 2 0 16,0 5 4-16,3 2-3 16,-1 3 0-16,1 1-1 0,-1 3 1 15,1 2-2 1,-2-2-4-16,0 4-1 0,0-2 0 16,0-1-2-16,0 1-2 15,-2 0 2-15,1 0-1 16,1 2 3-16,-3-3 3 15,1 1 4-15,-1-1-3 0,-2 0-3 16,-1-2-1-16,-1 0 0 16,0-2-3-16,1 0 0 15,-2-3 0-15,2-1-1 16,-1 0 1-16,1-3 0 16,-2 0 0-16,1 0 1 0,-1-1 0 15,0 0-2-15,-1 2 4 16,-1 1-2-16,1 2 0 15,0-1-1-15,-2 1 2 16,1 2 0-16,0-2-2 16,0 0 1-16,0-2-2 0,3 1 0 15,-2-2 1-15,2 1-2 16,1-1 1-16,-2 2 1 16,0-3 0-16,1 0 0 15,0-1 0-15,-3-2 0 16,0 0 4-16,0-5-4 0,-2 0-2 15,0-1 3-15,0-1-13 16,-3-5-11-16,-2-3-43 16,-3-1-28-16,0-2-50 15,-3 0-86-15,-1-4-99 16,-1 2-315-16</inkml:trace>
  <inkml:trace contextRef="#ctx0" brushRef="#br1" timeOffset="654661.691">10802 15143 543 0,'-13'2'52'16,"7"-2"77"-16,6-5-49 16,0-2-24-16,9-1-6 15,3-2 21-15,3-1 5 16,5-3-10-16,4-4-5 15,6-4-4-15,5-5-15 0,4-3-8 16,3-2-7-16,1-3-7 16,1 0-7-16,-1-1-4 15,-2 2-5-15,-1-1 3 16,-2 0 7-16,-1-1-4 16,1 0 5-16,-1 1-2 0,1 0-4 15,-3 2 0 1,-2 1-6-16,-2 4 2 0,-3 3-3 15,-3 3 4-15,-1 2 1 16,-2 3 3-16,-4 0-4 16,-2 3 1-16,0 2 3 15,-4 3-2-15,-3 2-4 0,-3 2-2 16,-1 2-1-16,-2 2 0 16,-3-1 0-16,1 1 0 15,-1 1-1-15,0-3-1 16,0 3-32-16,0 1-43 15,-1 0-26-15,-8 3-75 0,-3-3-139 16,-4 0-209-16</inkml:trace>
  <inkml:trace contextRef="#ctx0" brushRef="#br1" timeOffset="655460.4716">10976 14171 543 0,'-3'1'58'15,"3"-2"-45"-15,0-1 58 16,0-3 19-16,3-1-41 16,1-3-7-16,3-1 7 15,1-5-1-15,5-1 0 16,3-3-13-16,4-4-9 0,2 1-12 15,2 0 7-15,1-1 15 16,-1 2 5-16,-2 1-6 16,-2 3-8-16,-4 1-1 15,-2 3-3-15,-1 3-1 16,-3 1 6-16,-2 3 0 16,-2 3-12-16,2 3-9 0,-1 2-5 15,2 8 3-15,0 5 8 16,2 5 0-16,1 1 5 15,4 5 2-15,-2-2-3 16,3 0-3-16,2-3-3 0,4-2 0 16,1 1-4-16,0-3 1 15,4-1 5-15,0 1-2 16,0-1 1-16,0-3 8 16,-2 0-8-16,-3-1 0 15,-5-3-3-15,-2 0-3 0,-5-1-4 16,-3-2-3-16,-4 0 5 15,-1 1-6-15,-3-2-41 16,0 2-42-16,-7-1-27 16,-4 0-95-16,-3-1-203 15</inkml:trace>
  <inkml:trace contextRef="#ctx0" brushRef="#br1" timeOffset="656627.7896">11543 14458 511 0,'2'-3'252'0,"-2"3"-226"16,0-1 60-16,-2 3 40 15,-7 4-60-15,-2 1-20 0,-2 4 15 16,-4 2-20-16,-2 4-15 16,-7 3-12-16,0 7 1 15,-6 3-5-15,-3 7-7 16,-3 3-2-16,-4 3 0 15,2 1 0-15,-3 1-1 0,2-1 1 16,2-4-3-16,5-4 1 16,3-3 2-16,7-5 0 15,5-6-1-15,8-7 0 16,3-3 0-16,3-5-2 16,4-6-2-16,1-1-8 15,3-4 10-15,6-10 7 0,4-4 1 16,7-8-3-16,7-8-2 15,5-6 2-15,6-4 3 16,4-6 6-16,0 1 4 16,-2 2 2-16,-1 4-3 0,-5 5-1 15,-9 4 6-15,-2 9-5 16,-5 3 0-16,-2 5-2 16,-7 4-5-16,-2 6 9 15,-4 3-1-15,-2 2 2 16,-1 4 1-16,-8 1-4 0,-5 7-4 15,-7 6-8-15,-6 5 4 16,-7 5-8-16,-6 7 5 16,-2 1-4-16,-4 3 1 15,1 0-1-15,1 2 0 16,4-4 0-16,1-2 0 16,6-4-1-16,6-1 3 0,3-5-3 15,6-3 0-15,5-5 1 16,4-5-1-16,6-6-7 15,2-5-18-15,12-8 15 16,6-7 10-16,8-8 6 16,6-5-6-16,8-4 2 0,2-3 2 15,0-2 6-15,3-1 2 16,-4 2 2-16,-1-1-3 16,-3 1-3-16,-4 3-2 15,-5 5 3-15,-6 4-2 16,-2 6 3-16,-8 2 6 0,-3 6-2 15,-4 4 1-15,-2 4-3 16,-3 2 2-16,-5 3 0 16,-12 7-1-16,-7 10-14 15,-10 9-4-15,-11 7 9 16,-9 11-10-16,-5 1 0 0,-1 2 0 16,6-3 1-16,8-5-4 15,11-9 2-15,9-7 6 16,10-11-3-16,8-2-4 15,7-8 0-15,2-4-16 16,11-7 9-16,6-9 17 16,10-8 4-16,9-12-3 0,9-10-2 15,5-7 4-15,7-3 8 16,0-1 0-16,-4 4-4 16,-4 6-1-16,-9 10 2 15,-11 12 5-15,-9 7-6 16,-12 7 1-16,-7 10 1 0,-9 4 4 15,-17 13-4-15,-11 9-16 16,-8 6 11-16,-9 9-8 16,-3 2 0-16,0 1-11 15,4-1-20-15,8-6-25 16,6-3-12-16,9-8-26 0,10-4-21 16,7-7-52-16,5-5-82 15,5-7-173-15</inkml:trace>
  <inkml:trace contextRef="#ctx0" brushRef="#br1" timeOffset="657177.3936">11072 14459 449 0,'-9'-14'47'0,"-2"2"0"0,2 1 90 15,1 4-19-15,3 1-58 16,1-1 14-16,2 2 12 16,1 1-24-16,0 0 8 15,1 1-2-15,0 0-3 16,0 2-3-16,0 1-8 15,0-2-8-15,0 2-11 0,0 3-17 16,0 4-16-16,4 5-4 16,5 8 5-16,6 5 0 15,1 7-1-15,5 3 2 16,2 3 2-16,1-1 4 16,-2-1 7-16,-2 1-2 0,0-2 1 15,-5 1-3-15,0-3-1 16,-4 3-1-16,-2-4-5 15,1-1-3-15,-1-1 0 16,0-4 0-16,1-2-1 16,0-4-1-16,0-2 0 15,-3-4 1-15,2-1 0 0,-5-2 0 16,0-2 0-16,-1-2-1 16,-1-1 1-16,0-3 2 15,-2-2-2-15,0-1-1 16,0 3 1-16,0-4-1 15,0 1-20-15,0-2-17 0,0 2-23 16,-3-1-56-16,-1-1-91 16,-1-5-181-16</inkml:trace>
  <inkml:trace contextRef="#ctx0" brushRef="#br1" timeOffset="658727.4928">19522 8219 154 0,'1'0'309'0,"1"0"-155"16,0 0-28-16,0-2-24 0,-1-2-16 16,0 4-38-16,1-3-16 15,0 2 9-15,-1-1 7 16,1-1-1-16,-2-1-5 16,2 0-3-16,-4-3-7 15,2 0 6-15,-5-3-1 16,-1-5 1-16,-1 0-5 0,-2-3 0 15,-3-5-11-15,2 1-14 16,0-4-4-16,0-1-3 16,1-2-2-16,3-2 3 15,1 1-3-15,0 1 5 16,2 4-1-16,-1 0-1 0,-1 6 2 16,-3 1 9-16,-1 2 5 15,-3 3-2-15,2 0-4 16,-2-1-3-16,3 3-2 15,2 1-2-15,1-3-6 16,2 2 3-16,0 2 4 0,1 2 6 16,0-3 3-16,1 3-5 15,0 3 1-15,0 1-2 16,-1 1-1-16,2 0-2 16,0 2-2-16,1-3-2 15,-2 3-1-15,4-3 0 0,0 2-1 16,5-1-3-16,8-3 1 15,4 3 1-15,7-2 3 16,5-2 6-16,5-1 0 16,3 0 5-16,-1 0-8 15,-1 1-2-15,-2 2-2 16,-5 0 2-16,-5 1-1 0,-3 3-2 16,-8 0 1-16,-4 0 0 15,-1 0-2-15,-4 0 2 16,0 0-1-16,-1 0-5 15,-2 0-13-15,1 0-5 0,-1 2-22 16,0 1-23-16,-4 3-34 16,0 4-25-16,-5 4-41 15,-4-1-84-15,-3 0-163 16</inkml:trace>
  <inkml:trace contextRef="#ctx0" brushRef="#br1" timeOffset="659030.9984">19482 7905 607 0,'8'0'168'16,"1"-6"-97"-16,7-2 92 15,4-4-12-15,7-1-44 16,2-2-36-16,5-1-13 15,2 1-15-15,-2-1-6 0,-3 2-4 16,-2 1-7-16,-5 2-9 16,-2 1-13-16,-5 4 1 15,-3 1-4-15,-3 4-13 16,-1 1-54-16,-4 0-41 16,-3 6-29-16,-1 1-56 0,-4-1-138 15,-5 1-379-15</inkml:trace>
  <inkml:trace contextRef="#ctx0" brushRef="#br1" timeOffset="660693.5326">8611 14462 488 0,'-4'-13'48'0,"-1"3"64"15,2-1 18-15,1 2-31 16,-2 2-29-16,1 1-7 0,1 0-5 15,0 3-11-15,0-1-6 16,0 2-2-16,2 2-5 16,-2-1-8-16,2 0-6 15,-1 1-3-15,-1 1-2 16,1 0-4-16,-3 3 3 0,2 3 8 16,-1 3 2-16,1 3-6 15,1 3-4-15,1 5-3 16,0 3 3-16,2 4 1 15,3-1 0-15,1 3-3 16,0 1 1-16,-1-2-1 0,2 2 2 16,-1-2-3-16,1 0-1 15,-2-1-3-15,0-2-1 16,0-1 0-16,0-2-2 16,-1-2-3-16,3-3 0 15,-2-2 1-15,-1-2-1 0,0-1 0 16,-1-2 0-16,-1 1 0 15,0-1 0-15,-1 0 1 16,1 0 0-16,-2 1-1 16,1 0 0-16,-1-3 0 15,0 0 3-15,0-3-2 16,0-3-1-16,0-2 1 0,0-1 2 16,0 0 1-16,0-3-1 15,-1-2-4-15,1-2-16 16,0-3-24-16,0-1-42 15,0-4-56-15,5-3-44 16,2-4-80-16,1-4-186 0</inkml:trace>
  <inkml:trace contextRef="#ctx0" brushRef="#br1" timeOffset="661276.5328">8709 14381 104 0,'-7'3'308'15,"-2"0"-305"-15,2 0 49 16,2 0 54-16,-3 1-7 15,0 1-15-15,1 1-14 0,-1-2-9 16,0 0 19-16,-2-1-17 16,4 0-10-16,0 0-9 15,1-2-16-15,3-1-5 16,0 2 7-16,0-3 4 16,2 1-4-16,-1-1-1 0,0 0-9 15,-1 0-1-15,0 1 8 16,1 0 1-16,0-2-6 15,0 2-4-15,1 0-6 16,2-1-9-16,7-2-4 16,4-3 5-16,7-4 7 15,6 1 3-15,5-2 1 0,2 0-8 16,1 1 6-16,1 1 3 16,-2 1 2-16,-1 3-7 15,-3-1-1-15,-4 0-2 16,-1 2 3-16,-3-1-3 15,-1 1-3-15,-2-2 1 0,-1 0-1 16,-2 1-3-16,-3 2-1 16,-3 0 1-16,-3 1-3 15,0 2 3-15,-5-2-3 16,1 1-1-16,-2 2-24 16,-1-1-23-16,-4 4-20 0,-4 1-33 15,0-1-57-15,-3 1-64 16,-1 1-137-16</inkml:trace>
  <inkml:trace contextRef="#ctx0" brushRef="#br1" timeOffset="661747.5262">8669 14589 543 0,'0'-6'22'16,"-1"2"71"-16,1-1 42 15,0 3-23-15,0 1-19 16,0 0-18-16,0-1-11 0,6 2-22 16,6 0 14-16,3-2 2 15,4 1 2-15,5-4-6 16,3-2-20-16,2-3 1 16,-1 1-7-16,-1 1-5 15,-3-2-8-15,0 2 1 0,-5-1-6 16,-3 1-4-16,-3 4-2 15,-3 0-4-15,-3 1 2 16,-2 2-2-16,0 0-25 16,-4 2-29-16,1 0-14 15,-2 4-9-15,0 0-14 16,-2 1-32-16,-4 0-61 0,-1 0-156 16</inkml:trace>
  <inkml:trace contextRef="#ctx0" brushRef="#br1" timeOffset="666543.0754">394 10391 705 0,'-4'2'67'0,"-1"-1"-83"0,3 2 42 16,2-3 53-16,0 3-34 16,4 0-25-16,5 0 37 15,2-2-3-15,3 2-9 16,3-2-3-16,4 0 7 0,4-1-6 15,2-3-10-15,2-3-7 16,4 2-1-16,-4-2-3 16,0 2 1-16,-3 2-7 15,-1 2-5-15,-5-2-6 16,-4 4 1-16,-1-2 1 0,-4 3-4 16,1 0 0-16,-6-3-1 15,1 1 0-15,0-1 0 16,0-1 1-16,-1 1-15 15,1-3-85-15,-3 3-85 16,-3-1-119-16,-1-1-381 0</inkml:trace>
  <inkml:trace contextRef="#ctx0" brushRef="#br1" timeOffset="667911.1362">3487 10264 531 0,'-7'1'18'15,"1"-2"35"-15,0-1 43 16,3 1-38-16,-2-2-31 16,0 2 18-16,4-2 6 15,-1 2-9-15,0-1 14 0,2 2-10 16,0-2-13-16,2 3-17 15,9 0-18-15,2-1 4 16,9 3 9-16,8-3 7 16,5 3 11-16,4-2 8 15,2 1-5-15,0 1-8 16,-5 2-5-16,-3-1-7 0,-4 0-6 16,-4-1 2-16,-5 0-4 15,-2-3-1-15,0 2 1 16,-5-4-1-16,-2 2 1 15,-1-4-2-15,-3 0-69 0,-5-1-117 16,-2-2-179-16</inkml:trace>
  <inkml:trace contextRef="#ctx0" brushRef="#br1" timeOffset="669417.3503">1690 8381 313 0,'-8'-5'21'0,"3"3"44"16,-4-3 1-16,5 2 7 16,1-2-19-16,1-5-22 15,-1 3 7-15,3-3 9 16,0 0 30-16,0-1 0 16,0 2 7-16,0 0-5 0,0 4-16 15,1 0-2-15,1 3-7 16,-2 2-12-16,0 1-26 15,4 8-20-15,-2 2 3 16,3 7 9-16,2 4 0 16,2 6 1-16,-2-1 0 0,3 3-1 15,-2-2 3-15,0 2 1 16,-3-3-1-16,1-2-3 16,-1 0 2-16,0-3-2 15,-3-2-5-15,0-1 8 16,0-1-4-16,-1-1 2 0,-1-1-6 15,2 1 0-15,0-6 1 16,-1-1-2-16,2 0 0 16,-3-5 2-16,2-1-7 15,0 0 5-15,-2-3-4 16,1-1 3-16,-1 2 1 0,0-2 3 16,0 1-2-16,1-1-1 15,-1 0-2-15,0 0 1 16,0 0-24-16,0 0-23 15,0-4-20-15,1-4-32 16,1-3-55-16,-2-6-129 0,1-5-300 16</inkml:trace>
  <inkml:trace contextRef="#ctx0" brushRef="#br1" timeOffset="669876.4215">1769 8313 662 0,'0'-12'79'0,"0"5"-8"15,0 1 48-15,0 2-10 0,0 2-48 16,4 2-37-16,-2 3-10 16,2 6-2-16,3 5 12 15,-2 4 13-15,6 3-1 16,-5 4-5-16,3-3-7 15,2 3-8-15,-5-1 0 0,2 2-1 16,-3-1 5-16,1 2 2 16,-4-1 2-16,1 2-5 15,-1-2-3-15,3-1-4 16,-3-2-5-16,0-4-2 16,-1-3-5-16,1-1 3 15,0-5-2-15,2-1-3 0,-4-3 6 16,2-2-2-16,-2-1-1 15,0-2 0-15,0 1 1 16,0-2-1-16,0 0-1 16,0 0-17-16,0 0-25 0,0 0-9 15,-5-2-31-15,-1 1-53 16,-1 1-67-16,-2-1-68 16,-2 1-78-16</inkml:trace>
  <inkml:trace contextRef="#ctx0" brushRef="#br1" timeOffset="670377.7954">1630 8783 499 0,'-7'5'60'16,"5"-2"-10"-16,2 0 63 15,0 0-34-15,2 1-28 16,9 2 0-16,1 5 27 16,3 2-11-16,1 5-20 0,-2-1 10 15,1 4-17-15,-1-1 8 16,-1-1-6-16,0 1-8 16,-2-3-5-16,1-2 7 15,-3-3-11-15,-1-3-8 16,1-5-8-16,-1-3 3 0,2-1 5 15,-4 0 11-15,5-5-9 16,-3-3-2-16,1-1-5 16,-1-2 1-16,2 3 3 15,-3-4 1-15,1 2-6 0,-1-2-4 16,2-4-3-16,2-1 0 16,-3-4-1-16,3-8-4 15,2-6 5-15,2-6-8 16,1-5 10-16,2-4-9 15,1 1 4-15,-1 2 2 16,-2 5 1-16,0 7 7 0,-6 8 0 16,1 3-9-16,-3 6-2 15,-3 4-10-15,3 1-43 16,-3 1-55-16,1 4-86 16,-3 2-137-16,-1 2-398 15</inkml:trace>
  <inkml:trace contextRef="#ctx0" brushRef="#br1" timeOffset="681616.6114">5868 16443 659 0,'0'-4'4'0,"0"-1"37"15,0 1 86-15,-1 3-24 0,0-1-28 16,0 1-18-16,0 1-5 16,-1 8-22-16,2 4-27 15,0 6 1-15,0 4 5 16,2 2 8-16,0-1 2 15,3-4 4-15,2-6-5 0,7-7 7 16,7-7 5-16,9-11 27 16,11-15 3-16,11-7-34 15,8-8-22-15,5-1-2 16,-3 0-1-16,-2 8 2 16,-6 7-88-16,-12 9-80 0,-8 5-171 15</inkml:trace>
  <inkml:trace contextRef="#ctx0" brushRef="#br1" timeOffset="682560.1609">11027 16112 351 0,'-3'-7'35'15,"1"0"-9"-15,0 0 97 0,-1 0-13 16,-1 3-25-16,2 1-4 15,-2-2 9-15,1 1-4 16,2 3-19-16,0-1-10 16,1 2-3-16,-1-2-6 15,0 4-19-15,1 4-22 0,-1 4-9 16,1 7 5-16,0 1 9 16,1 6 6-16,3 0 6 15,1 1 1-15,0-2-3 16,-1 0-6-16,0-4 1 15,-1 0 4-15,-1-5-7 0,0-1 4 16,0-1 1-16,2-3-2 16,2-3-5-16,4-3-5 15,5-3 3-15,6-6 20 16,6-7 0-16,8-8-13 16,8-8-5-16,8-6-1 15,3-5-8-15,3-2 3 0,-5 3-2 16,-2 2 0-16,-9 9-1 15,-11 5-3-15,-10 5-32 16,-8 4-43-16,-8 2-91 16,-4 1-189-16,-8 1-549 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33.4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 8649 277 0,'1'-4'154'0,"-1"-1"-152"16,0 3 2-16,0-1 17 16,-1 3 2-16,-1 0-14 0,0 0 4 15,2 0 19 1,-3 0 4-16,3 0-7 0,0 0-5 16,0-3-3-1,7 3 2-15,-2-3 0 0,6 0 3 16,0 2-6-16,3-3 1 15,-1 1-6-15,2-2 1 16,0 1 4-16,0 0 0 16,0 0-8-16,0 2-5 15,0-4 3-15,2 2 5 0,1 0-3 16,1 0-5-16,2-2-4 16,2 2 0-16,1-3-1 15,1 3 1-15,2-2 1 0,0 2 1 16,2 1-3-16,1 0 3 15,2 3 0-15,-1-1-5 16,2 1 2-16,2 0-2 16,-2 0 3-16,3 0-5 0,-1 0 4 15,4-2-1 1,2 2-1-16,2-3 1 16,2 2-1-16,4-1 1 15,3 0 0-15,1 0 0 0,3 1 2 16,0 1-2-16,3 0 0 0,1 0 0 15,0 0-1 1,3 1 0-16,0-1 0 0,1 1 0 16,1-1 2-16,4 0 0 15,1 0-1-15,1 0 1 16,1-1-1-16,3 0 1 16,-1-1 0-16,5 2-2 0,-1-2 2 15,5 2-4-15,4-2 3 16,2-3 0-16,7 1 1 15,1-1-1-15,2-1 0 0,2 1 1 16,1-1 0 0,2 2-1-16,-2-1 0 15,4 2 0-15,-3-2-1 16,2 3 1-16,2 0-1 0,0-1 1 16,2-1-2-1,6 0 2-15,-1-1 0 0,2-1 2 16,3 2-1-16,-1-1 0 15,-1 1 5-15,2-1-2 16,-3 2 5-16,2 0 0 0,0 1-2 16,3 0-3-16,4-4 0 15,2 0-5-15,3-3 3 16,4 1-2-16,-2 0 1 16,2-1-2-16,-1 1 0 0,0 1 0 15,-2-1 2-15,4 2 0 16,-3-1-1-1,1 2 2-15,4-1-1 0,0-1 1 0,1 1-2 16,0-3 0 0,2 3-1-16,-1 0 2 15,-1 1-4-15,-2-1 4 16,0 2-2-16,-3 0 2 0,0 2-2 16,-1-2 1-16,3 2 0 15,-2 1 1-15,0-3-1 16,7 1-1-16,-4 0 3 0,4 0-4 15,-2 2 2-15,0-2-2 16,0 2 2-16,-1 1-1 16,-1 0-1-16,1 0 2 15,-1 0 0-15,3 1-1 16,2-1 2-16,0 1-1 16,0-1 1-16,0 0 0 0,1 2 2 15,0-1-1-15,0 1-2 16,-2-1 3-16,1 3-1 15,1 0-3-15,-2-1 2 16,2 0-2-16,-1 0 1 16,1-1-2-16,2 3 2 0,-1-2-1 15,1 1 2 1,0 0-3-16,-2 1 1 0,-1-1 0 16,-3 2 2-16,1-1-1 15,-4 1-1-15,1 1 1 16,-2-1-1-16,-1 1 1 0,4-1-1 15,-2-1-1-15,1 0 3 16,1 2-3-16,-4-4 2 0,1 1 0 16,-3 0-2-1,0 0 1-15,-2 1 1 16,-2-1-2-16,1-1 2 16,2 1-1-16,-1-2 1 0,3 3-4 15,-2-5 5-15,4 2-1 0,-1 0-1 16,-1 1 0-1,0-1 1-15,-3 0-3 16,1 0 3-16,-4-1 1 16,2 2-3-16,1-1 1 15,0 2 0-15,0-2 1 0,1 0-2 16,1 3 2-16,1 0-1 16,0 0 0-16,-1 0 0 15,3 0 0-15,-2 3 0 0,1-4 0 16,0 2 0-16,1 1 1 15,0-1-2-15,-1 1 1 16,-2-2 1-16,1 4-1 0,0 0 0 16,-2-2 1-1,1 2-3-15,-1 1 3 0,-2 2 0 16,1-1-1 0,1 0 0-16,0-1 0 0,0 1 0 15,0-1 1-15,1-1 1 0,-1 1-2 16,-1-1 0-1,0 2-2-15,1-2 4 0,-1 0-1 16,-1 1-1 0,-2 1 1-16,-2 1-3 0,4-2 3 15,-7 1-1-15,2 1 1 16,-2-1-2-16,-3 2 3 0,-1-3-2 16,-4 1 1-1,1-1-1-15,-4 1 1 0,-3-2-1 16,-3 2 2-16,-5-2-5 15,0 1 5-15,-3 1-3 16,-3-2 1-16,1 2 0 0,-2-1 1 16,-2 0-2-1,-5 1 1-15,-1-1 0 0,-3 0 0 16,-3-1-1-16,1 1 2 16,-4 1 1-16,1-4 0 15,-2 2 0-15,-2-1 1 0,-1 1 0 16,-4 0-3-1,-3-1 1-15,0 0-2 0,-4 1 3 16,-1-1-3-16,2 0 1 16,-2 1 1-16,-3-2-2 15,0 0 2-15,-6-2-1 16,-2 2 1-16,0-2-1 0,-2 0 1 16,4 0 3-1,-4-2 7-15,3 2 3 0,-5-3 2 16,-1 0 0-16,2-1-5 0,-3 1-3 15,1 0-2 1,2-2 1-16,0 2-1 0,1 0-1 16,4 0 3-1,-2 0-7-15,4 1 3 0,2-1-2 16,2 2-1-16,1 1-2 16,-1 1 1-16,-4 2 0 15,-4 1-5-15,-10-1-109 0,-12-4-244 16</inkml:trace>
  <inkml:trace contextRef="#ctx0" brushRef="#br0" timeOffset="1">2528 9358 652 0,'1'0'97'0,"3"1"-41"16,3 8 18-16,-2 4 39 16,2 2-50-16,0 4-32 15,0-2 6-15,-2 0-3 16,-2-2 0-16,-3-3-4 16,0 0 2-16,-3-1-1 15,-8-1-2-15,-1 1-5 0,-4-2-15 16,0-1-8-16,1-3-3 15,2-3-43-15,1-3-27 16,3-4-40-16,3-8-84 16,4-5-229-16</inkml:trace>
  <inkml:trace contextRef="#ctx0" brushRef="#br0" timeOffset="2">2905 8897 392 0,'6'3'15'0,"-2"4"-6"16,-1 2 13-16,1-1-9 15,-2 1-8-15,0 1 0 16,-2-4 32-16,2-2 40 16,-2-3-10-16,0 0-12 0,0-1 1 15,0 0 18-15,0 0-14 16,0-2-17-16,0 0 5 16,0 0 3-16,0 0 0 15,-2 2-6-15,0-1 0 16,0 1-1-16,-1 0-8 0,2 0-2 15,-1 0-9-15,2 1-12 16,-1 3-6-16,1 4-2 16,0 1 6-16,0 4 3 15,0 6 3-15,3 3 2 16,3 7 3-16,-2 4-4 16,1 4-3-16,0 0-2 0,-1 1-6 15,-2-5-4-15,1-2 0 16,-2-3-3-16,4-5 1 15,-2-6 0-15,1-4-2 16,-1-5-1-16,3-2 0 0,-3-3-3 16,-1-2-15-16,1-1-6 15,0-5-27-15,-1-5-32 16,-1-3-38-16,-1-5-77 16,0-5-133-16,-3-5-243 15</inkml:trace>
  <inkml:trace contextRef="#ctx0" brushRef="#br0" timeOffset="3">2886 8926 750 0,'10'-10'131'0,"10"-1"-4"16,8-1-5-16,8 1-29 16,4 0-37-16,3 3-22 15,-3 2-21-15,-3 5-8 16,-3 1-4-16,-5 1-32 15,-9 7-26-15,-5 2-26 16,-6 3-22-16,-9-1-56 0,-4 1-170 16</inkml:trace>
  <inkml:trace contextRef="#ctx0" brushRef="#br0" timeOffset="4">3022 9158 691 0,'17'1'102'16,"5"0"91"-16,4-1-66 16,7 0-61-16,-3-2-49 0,6 0-13 15,-4-1-3-15,-1 0-20 16,0-1-18-16,-5 1-27 16,1 2-20-16,-2-3-32 15,-3 0-5-15,-6 2-8 16,-3-1-3-16,-6 2 72 15,-3-1 59-15,-4 2 93 0,-4 0 63 16,-5 0-31-16,-3 0-4 16,0 0-28-16,-1 3-21 15,-1 3-18-15,0 2-11 16,3 4-10-16,2 2-5 16,5 4-5-16,2 2-6 0,3 2-9 15,9-1-5-15,4 0 2 16,6-2 1-16,2-2 3 15,4-5 0-15,-1-3 0 16,-4-4-6-16,3 0-46 16,-4-5-20-16,-1 0-18 0,-5 0-17 15,-5-8-14-15,-1 0-77 16,-2-3-76-16</inkml:trace>
  <inkml:trace contextRef="#ctx0" brushRef="#br0" timeOffset="5">3530 9213 571 0,'-11'-3'210'0,"2"3"-19"16,-1 3-40-16,1 3-34 15,-3 1-52-15,0 5-49 16,0 0-15-16,4 0 0 16,1 0-4-16,3-1-9 0,4-3-39 15,0 0-37-15,5-3-21 16,4-2-13-16,6-3-44 15,1 0-36-15,6-3 13 16,1-6-110-16</inkml:trace>
  <inkml:trace contextRef="#ctx0" brushRef="#br0" timeOffset="6">3856 9224 539 0,'0'-7'172'16,"-2"-1"-53"-16,-2 2-16 16,3 0-9-16,-4 2-33 0,2-2-15 15,-1 1-7-15,1 2-7 16,-6-2-5-16,4 1-4 16,-4 2 16-16,1 0-6 15,-2 2-3-15,0 0-22 16,0 3-7-16,-2 4-4 0,2 2 2 15,-1 2 0-15,0 3 0 16,1 2-1-16,3 1 1 16,0-2-1-16,4 2 0 15,3-2-1 1,0-1-1-16,7-1 1 0,-2-4 3 0,5-3 1 16,-3 0 1-16,3-3 4 15,0-3 11-15,-1-3 4 16,4-6-3-16,-1-2 0 15,1-3 0-15,1-3-8 16,-1-2-4-16,0 1-2 16,-2 0 0-16,-6 4 9 0,1 1 2 15,-3 4 4-15,-3 4 4 16,0 1-5-16,0 3 0 16,1 1-11-16,1 3-6 15,2 5-19-15,2 4 17 16,1 1 1-16,3 2 4 0,1-2 1 15,1 0 5-15,-2-2-6 16,1-2 0-16,-2-2-2 16,0-1 0-16,-2-1-1 15,1-2-15-15,-3 0-41 0,3-3-37 16,-2 0-39-16,2-7-36 16,-1-5-64-16,-2-2-127 15</inkml:trace>
  <inkml:trace contextRef="#ctx0" brushRef="#br0" timeOffset="7">4144 8806 503 0,'5'-9'145'0,"-5"3"-25"0,0 4 47 16,0 2-28-16,0 8-60 15,0 7-49-15,0 8-4 16,0 5 11-16,3 10 10 16,0 7 0-16,2 5-10 0,1 1-9 15,2 1-10-15,1-4-5 16,1-2 1-16,2-6-3 16,-2-5-4-16,0-10-4 15,2-6-2-15,-2-6-2 16,-3-6 5-16,-1-4-1 15,-2-3 1-15,-2-4-9 0,-2-5-33 16,-2-5-14-16,-9-3-54 16,-4-4-72-16,-5-3-161 15</inkml:trace>
  <inkml:trace contextRef="#ctx0" brushRef="#br0" timeOffset="8">4117 9150 532 0,'5'-5'156'16,"3"-2"-53"-16,6 1 77 15,7 2-57-15,1 1-41 16,5-1-17-16,4 1-3 16,-2 1-12-16,0-1-18 0,0 2-18 15,-3-1-6-15,-5-1-4 16,-1 1 3-16,-7 1 0 16,-4 0 3-16,-3 1-2 15,-2 0-1-15,-2 1 1 16,-2 5 5-16,0 2 0 0,-2 3-4 15,-2 2 1-15,1 0-5 16,-1 0 0-16,2 1-2 16,2 0-2-16,0 0 3 15,0 0 0-15,2-1 2 16,4-4-2-16,-1-1-1 16,3-1-4-16,1-5 4 0,1-2 2 15,1-2 0-15,2-6 1 16,0-3-1-16,1-2-3 15,-1 0 0-15,0-3-1 16,-2 4 1-16,-1 3 2 16,-1 0 6-16,-2 2-3 0,0 6-3 15,-1 1-3-15,0 0-3 16,-2 4 1-16,4 4 1 16,-2-1-2-16,1 3 2 15,-2 0 2-15,2 2 0 0,-1-1-2 16,-2 2 2-16,-1-3-1 15,-1 0 1-15,0 1 1 16,-2-3-2-16,0-1 0 16,0-3 1-16,0-3 2 15,0-1-1-15,0 0 1 16,3-3-6-16,3-4 0 0,3-3-3 16,2-1 1-16,2 0 3 15,2 2-1-15,-2 3 0 16,3 1-3-16,-4 5 1 15,2 0 0-15,-3 3 2 16,-2 0 1-16,3 2 1 0,-1-4 0 16,2 1 1-16,3-2 2 15,0-2-2-15,3-5 1 16,0 0-2-16,-2 1-2 16,1-3-1-16,-3 0 1 15,-3 2 2-15,-2-4 1 0,-3 4 2 16,-7-2 2-16,0 3 0 15,-6 4-6-15,-7 2-15 16,-1 5-2-16,-1 6 12 16,3 3 5-16,3 2 2 15,3 1-8-15,6-3 1 16,6-2-7-16,7-4 2 0,8-2 11 16,6-2-1-16,3-2-18 15,4-2-46-15,3 0-71 16,2-2-70-16,0-2-135 15</inkml:trace>
  <inkml:trace contextRef="#ctx0" brushRef="#br0" timeOffset="9">5544 8905 682 0,'4'-6'74'15,"0"2"-50"-15,-3 2 70 16,5 2 31-16,-3 10-52 15,1 6-16-15,-3 8 17 0,-1 3-8 16,0 7-14-16,0 1-6 16,-4 1-15-16,1-3-7 15,1-2 1-15,2-4-12 16,0-3-9-16,6-4 0 16,3-1 8-16,7-5-8 0,3-2 12 15,4-2 7-15,6-4 8 16,2-3-14-16,2-2-5 15,-1-1-2-15,-1 0-7 16,-3-4-1-16,-4 1-1 0,-4-3-18 16,-4 0-19-16,-5 0-15 15,-6-3-32-15,-4-1-42 16,-4-3-42-16,-13-4-113 16,-11-5-178-16</inkml:trace>
  <inkml:trace contextRef="#ctx0" brushRef="#br0" timeOffset="10">5616 9006 732 0,'26'-10'194'15,"2"1"-89"-15,4 2 3 16,2 1-40-16,-1 3-25 0,-5 3-31 16,-3 0-10-16,-6 0-40 15,-7 0-35-15,-6 0-15 16,-6-2-135-16,-5-4-176 15</inkml:trace>
  <inkml:trace contextRef="#ctx0" brushRef="#br0" timeOffset="11">5712 8876 784 0,'0'0'78'16,"0"0"-31"-16,0 0 70 16,0 0-21-16,0 0-44 15,0 0-25-15,0 0-11 0,201-27-15 16,-170 38-56-16,-2 4-51 15,-4 2-38-15,-4-1-9 16,-5-2-14-16,-2 2-9 16,-6-1 92-16,-2 0 110 15,-2 0 122-15,-1 2 51 0,-1 3-72 16,1 3-13-16,-2 2-11 16,0-2-30-16,-1-1-17 15,0-1-16-15,-1-5 4 16,0-3 8-16,-3-6 2 15,3-3-21-15,1-4-13 0,0 0 3 16,6-8 13-16,5-2-25 16,2-1-9-16,5-2 1 15,2 3 1-15,1 3 6 16,0 4 3-16,-2 3 1 16,-3 1-8-16,-3 11-5 0,-3-3-3 15,-2 2 3-15,-3-3 0 16,-1-1-11-16,0-4-6 15,2 0-5-15,2-3 2 16,1-4 8-16,2-5-3 16,6-1 0-16,-4-1-4 0,2 0-1 15,-3 2-1-15,1 3 16 16,-3 5 0-16,-2 1-7 16,-3 8-1-16,3 4 7 15,0 3 2-15,-1 3 3 16,0 0 0-16,1 6 1 15,-2 0 5-15,-2 2 7 0,-2 3-2 16,-2 1-7-16,-6 3-2 16,-4 0 0-16,-4-2 1 15,-6 0-1-15,0-4 1 16,-2-3 1-16,1-7 19 0,0-7 6 16,2-10-2-16,5-6-18 15,9-15-15-15,5-10-26 16,10-11 17-16,14-5-6 15,11-3 12-15,6 2 7 16,6 2 1-16,-4 7-2 0,-3 9 2 16,-10 8-115-16,-11 10-163 15,-13 4-303-15</inkml:trace>
  <inkml:trace contextRef="#ctx0" brushRef="#br0" timeOffset="12">484 9749 616 0,'10'-6'179'0,"-1"0"-182"16,7 1 5-16,3 4 10 16,8-2 15-16,8 3 22 0,7-2 26 15,6 1-15-15,7 0-12 16,11-4-1-16,4 0-13 15,8-2-18-15,5-1-5 16,9-4-5-16,6 1-4 16,2-2-1-16,2 1 0 15,4 0 0-15,2 1 3 0,3 0 5 16,0 0 4-16,3-1-2 16,1 3-4-16,-1 2-4 15,1 0 0-15,-3 1-7 16,3 2 7-16,-3 0-5 15,-2 1 5-15,0 0-2 0,0 1 0 16,0-1 3-16,-2 0-2 16,-4 2-2-16,0 0 1 15,-1 0 0-15,-3 2-1 16,-4 1 1-16,-3-1-2 16,2 2 1-16,-2 0 2 0,3-2 8 15,3 2 2-15,0-3-4 16,1 2-5-16,3-4 1 15,3 2 0-15,2-5 3 16,3-1 15-16,2 0 2 16,4-2-1-16,3 1-6 0,3-2-6 15,2 0 1-15,4-1 1 16,-1 3-10-16,0-2-1 16,-4 1 0-16,-4 1-3 15,-5 1 3-15,-8 3-3 16,-10-1 1-16,-6 1 1 0,-10 3 0 15,-11 0-2-15,-7 0-2 16,-8 0-30-16,-7 0-16 16,-5 3-21-16,-8 2-25 15,-8 0-45-15,-8-2-142 16,-10 3-421-16</inkml:trace>
  <inkml:trace contextRef="#ctx0" brushRef="#br0" timeOffset="13">3043 11637 267 0,'0'-8'407'16,"3"1"-303"-16,3 3 17 16,5 2-7-16,4 0-46 0,3 4-10 15,6 4-7-15,3 5-16 16,4 2-14-16,1 2-10 16,1 0-9-16,-3 5 4 15,-3-2-8-15,-3 1 6 16,-7-1-2-16,-3 1 5 15,-5 1 12-15,-4 0 6 0,-5 3 1 16,-8 0 2-16,-6 2-6 16,-9 2 11-16,-6 0-8 15,-4 0 1-15,-4 2-2 16,1-4-13-16,-3 0-9 16,5-2-12-16,2-3-46 0,6-4-39 15,6-2-69-15,2-4-132 16,7-3-310-16</inkml:trace>
  <inkml:trace contextRef="#ctx0" brushRef="#br0" timeOffset="14">3532 9832 456 0,'0'0'45'0,"0"5"41"16,0 0-11-16,-2 2 4 16,0-3-14-16,0 2-17 15,0 1 0-15,2 1-15 16,0 0 4-16,0 0-6 0,0 1-10 16,2 1-5-16,0 2-2 15,0 1-5-15,-2 3 10 16,0 1 3-16,0 3-3 15,0-3 2-15,-4 5-2 16,3-2-6-16,-1 2-6 0,0-2-4 16,2 1-4-16,0 0 4 15,2-1-4-15,1 1 2 16,1 1-3-16,-1-2 2 16,0 2 3-16,-2 0-2 15,0-1-1-15,-1 0 1 0,0 0 0 16,0-1 0-16,-1 2 0 15,-1-1-2-15,0 2-1 16,1-3 4-16,1 4-4 16,0-2 4-16,0 2-4 15,0 1 2-15,0-2 3 0,-2 1-5 16,0 1 4-16,0-2-4 16,0-1 4-16,-2 0-5 15,2-1 1-15,0 1 4 16,2-1-3-16,-4 2 1 15,4 1-1-15,0 1 1 0,0 1 0 16,-1 2 0-16,0 0 0 16,-2 0-2-16,3-1 2 15,-2-1-1-15,0-1 2 16,2 0 1-16,-2 0-5 16,0-3-4-16,1 3-1 0,0 0 1 15,1 1 8-15,0 1-1 16,-1 3-2-16,0 1 1 15,0 0 2-15,0 0-1 16,-1 1 0-16,0-3 0 16,-1-1-1-16,2-2-2 15,1 0-2-15,0-2 4 0,0-1 0 16,0-1 3-16,0 0-4 16,0 0 1-16,0 1 1 15,0 0 0-15,0 1 3 16,0 1-6-16,0-1 3 0,0 2 3 15,0-1-4-15,-1-3 0 16,-2 1 1-16,3-2 0 16,-2 2-1-16,2-4 2 15,-1 0-1-15,1 2 0 16,0 0 0-16,0 1 2 16,0-1-4-16,0 2 3 0,0 0-1 15,0 0 0-15,0-1 0 16,0 1 0-16,0 0 0 15,0 0-1-15,0 1 2 16,0 1-2-16,0 0 2 16,0 1 0-16,0 0-2 0,-2 3 1 15,2-1 0-15,-2 1 0 16,1 0 0-16,0-1 0 16,1 2 0-16,0 1 0 15,0-2-1-15,0 2 2 16,0-1-1-16,0 4-1 0,0 0 2 15,0 3-2-15,-2 0 0 16,0 4-2-16,-1 0 2 16,1 1 0-16,-3 0 1 15,2-1 0-15,1-2 2 16,0 0-3-16,1 0 0 0,0 0 1 16,1 2 1-16,-2 1-1 15,2-1-1-15,0 1 1 16,-2-2 1-16,2 1-2 15,-2-2 2-15,2-1-2 16,0-1 1-16,0-1 1 16,-1-2-2-16,1 1 2 0,0-1-2 15,0-1 1-15,0 0 1 16,0 0-1-16,0-1-1 16,0 0 2-16,0-1-2 15,0-1 3-15,0-1-3 0,1-2 1 16,-1 0 0-16,2-1 0 15,0-1 0-15,-2-2 0 16,0 1 0-16,0-1 1 16,0 0-1-16,0 0 1 15,0 0 1-15,0-1 0 0,0 0-2 16,0-2 2-16,0-1 0 16,0-3 0-16,2-1-2 15,0-4 1-15,1-2-2 16,3-3-35-16,1-6-73 15,0-1-105-15,0-10-132 16</inkml:trace>
  <inkml:trace contextRef="#ctx0" brushRef="#br0" timeOffset="15">6219 9910 480 0,'0'-4'69'15,"0"-2"34"-15,0 5-7 16,0-4-23-16,0 5-17 16,0-1-29-16,0 2-15 15,0 2-10-15,0 3 1 0,0 2 16 16,0 3 6-16,0 4-2 15,0 1 0-15,1 5 3 16,-1 0-1-16,0 3-1 16,0 3-12-16,0 2-7 15,-3-1-2-15,2 1-1 16,0 1 2-16,0 0-1 0,1-1-3 16,-3-1 2-16,3 1-1 15,-1 0 0-15,0 2 0 16,0 0 1-16,1 1 4 15,-1 2 3-15,0 2 2 16,0-1-4-16,1-1 3 0,0 1-5 16,0-1-4-16,0 1 1 15,0 1-3-15,-1 2 4 16,-2 0-2-16,1 3-3 16,0 2 6-16,-1 1-4 15,0-2 0-15,3 0 6 0,-1-3-3 16,1 0-2-16,0-3 2 15,0 0-4-15,0-1 0 16,0 2 3-16,0-1-3 16,0 3 4-16,0-3-4 15,0 3 0-15,0-1 4 16,0 1-5-16,-1-3 2 0,0 1 3 16,1 1-5-16,-1-2 2 15,1 1 0-15,0-1 0 16,0 2 1-16,0-1 0 15,0-2-2-15,0 1 3 0,0 3-4 16,0-1 2-16,0 2 0 16,0 1 1-16,0 1-1 15,0-3 0-15,-1 3 0 16,-1-3 1-16,1-1-1 16,-1-1-1-16,2-1 3 0,-2 2-4 15,0 1 3-15,0 3 1 16,1 1-3-16,0-1 0 15,-3 1 1-15,2-2 2 16,-1-2-4-16,1 1 4 16,-1-3-3-16,-1 2 1 0,1-2-1 15,0 2 1-15,0 1 1 16,0 2-2-16,-2 1 2 16,0-1-1-16,0-1 3 15,0 1-3-15,1-3-1 16,0 3 0-16,1-3 1 15,-1-1 2-15,1 0-2 0,1-1 1 16,0 0-2-16,-1-1 2 16,1 2-3-16,-1-1 1 15,0-1 2-15,0 1 1 16,0 1-2-16,2-1 0 16,-1-3 0-16,-1-3-1 0,3 0 0 15,0-3 2-15,0-2-1 16,0 1-1-16,0-2 2 15,0 0 0-15,0 1-1 16,0-1-2-16,0 1 4 16,0 1-3-16,-1-2 3 0,1 0-3 15,-1 0 1-15,0-2 3 16,1-2-4-16,-3 0 3 16,2-5 9-16,1 0-3 15,-1-4-3-15,0 0-4 0,1-2 0 16,0-2-2-16,0-3 1 15,0-1-3-15,0 0-8 16,0-3-31-16,1 2-41 16,1-5-58-16,1-4-76 15,-3-4-192-15</inkml:trace>
  <inkml:trace contextRef="#ctx0" brushRef="#br0" timeOffset="16">3948 10808 450 0,'0'-1'96'0,"-2"0"11"15,1-2-14-15,1 1-20 16,-2-3-8-16,2 2-10 16,0 0-3-16,0 0-9 15,-2 0-3-15,1 1-2 16,0 1-6-16,1 1-5 0,-1-3-13 15,1 3-9-15,0 0-3 16,0 3-6-16,0 3 0 16,0 0 4-16,0 4 1 15,-1 1-1-15,0 1 1 0,1 2-2 16,-1-1 2-16,1 1 0 16,0 0 4-16,0-1-2 15,0 2 0-15,0 0-1 16,0 0-1-16,0 0 2 15,0 2-5-15,0 1 4 16,0 0-3-16,0 1 1 0,0-2 1 16,0 0 0-16,0-1-1 15,0 1 0-15,0-3 0 16,0 1 0-16,0-1 2 16,0-3-2-16,0 3 2 15,0-1-4-15,0 2 2 0,0-3 0 16,0 5 1-16,0 0-1 15,0-1-2-15,0 2-2 16,0-1 2-16,1-2-2 16,2 2-1-16,-2-4-2 0,2-1 3 15,-3 1 1 1,2 0 1-16,-2 0 3 0,0 2-2 16,0 2 2-16,0 1-1 15,0 1-1-15,0 4 2 16,-2-1-1-16,-2 0-2 15,3-1 1-15,-2-1 1 0,3-1 0 16,0 0-1-16,0-2 1 16,0 2-1-16,0-1 1 15,0 3-1-15,0 1 1 16,0 2-18-16,0 0 8 16,0-1 9-16,-2 1 1 0,1-3 0 15,-1-1 0-15,-1 0 0 16,2-4 0-16,0 2 1 15,1-1-2-15,-1 0 2 16,1 2-1-16,0-1-1 16,0 2 2-16,0 1-2 15,0 2 1-15,1-1 0 0,0 1 0 16,0-3 0-16,2-1 0 16,-3 0 0-16,2-1 0 15,-2-2 0-15,0 0 0 16,0-1 1-16,0 2-1 0,0 1 0 15,0 0 0-15,1 0-1 16,-1 2 1-16,0-1-1 16,0 0-2-16,0 1 0 15,2-3-1-15,-1 2 0 16,0 0-1-16,0 0 3 16,0-1 2-16,-1 1 0 0,2 2 0 15,0-3-1-15,-2 2 1 16,0-1 0-16,0-1 0 15,0 1 0-15,0-1 0 16,0-1 0-16,0 2-1 16,0-1 1-16,0 0 1 15,0 0-2-15,0 1 1 0,0 0 0 16,0 1 0-16,-2-1 0 16,1 2-1-16,1-2 0 15,-1 2 0-15,1-3-1 16,-2 2 0-16,1-1 2 0,0 1-3 15,-1 0 1-15,1-1 1 16,1 1 0-16,0 0 1 16,0-1 0-16,-2-2-1 15,2-1 1-15,0 1-2 16,0-2 0-16,0 1 2 16,0 0 2-16,0 0-4 0,0 0 4 15,0 2-2-15,0-2 0 16,0-1-2-16,0-1 4 15,0 0-2-15,0-4 0 16,0 0-2-16,0 0 0 16,0 0 2-16,0 0 1 0,0-2-1 15,0 3 0-15,0 0 0 16,-2-2 0-16,1 2 0 16,0-2 0-16,1 0 1 15,-1-1-1-15,1-1 0 0,0-1 0 16,-1 0-1-16,1 1 0 15,0 2 2-15,-2 0-1 16,1 2-1-16,0 2 0 16,0-1 0-16,0 1 0 15,-1-1 1-15,2-2 0 16,-3-1 0-16,2-1 1 0,-1-1 0 16,2-2 5-16,0 0 4 15,0-3 2-15,0 1-2 16,0-1-2-16,2-1 2 15,2 2 2-15,-1-2-1 16,3 1-8-16,-1-1-3 0,0 2 2 16,3-2 2-16,-3 2-1 15,2 0 0-15,0-1 0 16,1 0 1-16,0 1-3 16,2-2 0-16,1 1 4 15,-2 1-2-15,5-3 1 0,-1 0 1 16,1 1-2-16,1-1 0 15,1 2 0-15,-1 0 1 16,1 0-1-16,-2 1-2 16,4 0-1-16,-2 1 0 15,3-1 1-15,-1 1-1 0,0-2-1 16,3 2 1-16,-2-3 1 16,3 0 0-16,-1 0-2 15,1-1 4-15,3 2-1 16,1-2 0-16,-3 0 0 15,2 0-1-15,0 2-1 0,1-1 3 16,0-1-3-16,1 1-2 16,-2 1 4-16,1-1-2 15,0 1 1-15,2-2 0 16,1 1 0-16,0 1-1 16,1-2 1-16,-1 0-1 15,2-2 1-15,1 1-1 0,0 0 6 16,1-1-3-16,1 0 1 15,-2 1-2-15,3-2 0 16,0 2-3-16,2 0 4 16,-3-1-2-16,1 2-1 0,1 0 0 15,-2 0-1-15,1 1 2 16,-3 1 0-16,-1 1-1 16,-1-3-1-16,0 2 3 15,-1 0-2-15,-1 0 0 16,2-1 1-16,-3-1-3 15,2 1 5-15,-2-1-3 0,0 3-2 16,0-3 3-16,-4 1-1 16,-1 0 1-16,-1 0 0 15,0-1-2-15,-4 2 1 16,0 0 2-16,0-1-3 16,-2 0 2-16,-1-1-1 0,-1 1 1 15,-2-1 1-15,-1 0-2 16,-2 0 1-16,0 0-2 15,-4-1 4-15,0 1-3 16,-1 0-1-16,-1 0 3 0,-2-1-3 16,1 0 5-16,0-1-2 15,-1 0 0-15,0 2-1 16,0-3 0-16,0-1-2 16,0-2 5-16,0 0-3 15,0-1 0-15,0-2-1 16,-1 0-1-16,1-3 4 0,-1 0-6 15,1-1 4-15,-1 0 3 16,0 0-2-16,0-1 0 16,-1 0 8-16,1-1 0 15,1 3-6-15,-1-2 5 16,0 2-6-16,1-3 0 0,0-1-2 16,0 1 3-16,0-4-7 15,2-1 6-15,-1-1-3 16,1-1 1-16,-1-1-3 15,1-1 5-15,-1-1-2 16,-1 0-2-16,1-1 2 0,-1 1-1 16,0 0 4-16,2 0-1 15,-2-3-3-15,3 2 0 16,-1-1 0-16,0 2 2 16,0-1-4-16,-1-1 4 15,0 2-2-15,-1 1 1 16,0 0-3-16,0 0 4 0,0 1-1 15,0-1-1-15,-1 2 3 16,-1-1-6-16,1 0 6 16,-1 0-6-16,0 0 3 15,1 3 3-15,-3-2-5 0,3 1 2 16,0 1 0-16,0-3 0 16,0 2 0-16,1-2 2 15,0 0-4-15,0 1 1 16,0-2 1-16,0 2 1 15,0-1-2-15,0 1 1 0,0 0 0 16,0-1 1-16,0 3-1 16,0-1 0-16,0 0 3 15,0 0-4-15,0 2-1 16,0-2 2-16,0-1 2 16,0 0-4-16,0 0 2 15,0 0 0-15,0-1 0 0,-1 1 3 16,1-1-4-16,0 1 1 15,0-2 0-15,1 2-2 16,1-3 2-16,0 2 1 16,0-2-3-16,-2 1 2 15,2-1 0-15,-1 0 1 0,-1 0-1 16,0 0 3-16,0-1-4 16,0 1 1-16,0 0-2 15,0 0 3-15,-1 0-1 16,-1 0 0-16,2 0-1 15,-4-1 1-15,3 0-1 0,0 1 2 16,0 2-4-16,-1-3 2 16,1 2 1-16,0 0 1 15,0-1-2-15,0 0 0 16,1 0 1-16,0 0 2 16,0 2-5-16,0-1 2 0,0 2 2 15,0 1 1-15,0 1-2 16,0 1 0-16,-3 0-2 15,1 2 1-15,1-1 2 16,-1 2-2-16,0 0 1 16,0 2 2-16,1-1-5 0,-1 1 3 15,-1-1 0-15,1 0 0 16,0 1 2-16,2 0-4 16,-2 0 0-16,1 0 4 15,0 1-6-15,0-1 2 16,1 4-1-16,-2-2 1 0,0 2 1 15,2 2 1-15,-2-2-1 16,0 2 1-16,0 0-4 16,-2 1 3-16,1 0 0 15,-2 1-1-15,1 0 1 16,1 0 0-16,-4 3 0 16,2-2-3-16,0 3-2 0,-2-2 3 15,1 2 0-15,0-1 2 16,2 0 0-16,-4 0 1 15,2 1 0-15,-2 0 0 16,3-3 0-16,-3 3 2 16,-2-1-5-16,1-2 2 0,-2 2 1 15,-1 0-1-15,0 1 0 16,-1 0 1-16,-1-1 0 16,1 1 1-16,-3 1-2 15,1-2 2-15,-1 2-2 16,0 1 2-16,-4-2-2 0,0 4 0 15,0-1-2-15,0-1 3 16,-2 3 0-16,0 0 0 16,-1 0 0-16,0 1 0 15,0-1 2-15,-2 0-1 16,-2 2-2-16,0-1 1 0,-3 2 0 16,-1-1 0-16,-2 0-1 15,0 1 0-15,0-1 2 16,-1 0-1-16,4-2 1 15,-4 1 0-15,2 1-1 16,2-3 0-16,-2 2 0 0,-1-3 1 16,1 2-3-16,0 0 4 15,0 0-2-15,0-1 0 16,-1 0 1-16,3 0-2 16,0 0 2-16,1-1 0 15,2 1-1-15,0-2 1 0,1-2-1 16,0 2 0-16,-1 0 1 15,-2-1-1-15,1 2 0 16,-1-1 1-16,-1 2-1 16,3-2 2-16,0 0-1 15,-1 0 1-15,3 0 0 0,0-2 2 16,-1 1 2-16,3-1 0 16,-2 0 0-16,0 1 1 15,-1-2 3-15,1 0 0 16,-1-1 5-16,1 1-5 15,0 0-4-15,3 2-2 16,2 1-4-16,-2-3-2 0,5 3-30 16,3 1-34-16,4-2-60 15,4-1-60-15,2-6-91 16</inkml:trace>
  <inkml:trace contextRef="#ctx0" brushRef="#br0" timeOffset="17">4097 10193 487 0,'0'1'132'15,"0"-1"-83"-15,0 3 34 0,0-4 12 16,-2-1-4-16,2 1-45 15,0-3-10-15,-5-4-5 16,2-1 2-16,-1-3 4 16,1 1-1-16,-6-6-1 15,2 1-5-15,-1-1-5 0,-1-4-6 16,1 0-8-16,-2-1-5 16,1 1-3-16,1 1 2 15,4 2 0-15,1 3 1 16,1 0 1-16,1 3-1 15,1 0 2-15,0 3 5 16,2 2 0-16,3 0 4 0,3 2-7 16,3 1-8-16,2 1-4 15,2-1 5-15,0 1 5 16,3 1 4-16,2-1-3 16,-5 2-4-16,-2-2 0 15,-1 2-4-15,-4 0 1 0,-1 0 0 16,-1 2-3-16,-1 0-1 15,-2 0-30-15,-3 2-37 16,0-3-36-16,0 4-35 16,-11 0-37-16,0 1-103 15,-3 1-312-15</inkml:trace>
  <inkml:trace contextRef="#ctx0" brushRef="#br0" timeOffset="18">4069 9980 525 0,'11'3'137'0,"-2"1"-52"16,5-4 63-16,1 0-24 15,6 0-48-15,-3-6-30 16,4 0-15-16,-3 0-15 16,1 0-9-16,-3 0-4 0,-2 2-2 15,-1 0 0-15,-4 0 0 16,-4 3 1-16,1 0-9 15,-4 1-12-15,0 1 3 16,-3 5 8-16,2 1 5 16,-1 3 2-16,2 2 2 15,-1 1 0-15,3 2 1 0,-1-3-3 16,2 1 4-16,0-1 1 16,2-5 1-16,-5-1 0 15,1-1-4-15,2-2-2 16,-4-2-1-16,0 0-53 15,-1-3-42-15,-1-4-113 0,0-4-184 16</inkml:trace>
  <inkml:trace contextRef="#ctx0" brushRef="#br0" timeOffset="19">4308 9842 937 0,'-5'-5'75'0,"3"0"-34"16,2 5 45-16,2 3-27 15,3 0-56-15,4 5-42 16,4 3-53-16,0 0-110 16,-4-1-162-16</inkml:trace>
  <inkml:trace contextRef="#ctx0" brushRef="#br0" timeOffset="20">4461 9735 749 0,'0'2'71'0,"0"1"-32"0,0 6-3 15,1 4 55-15,5 6-50 16,-1 1-15-16,4 5-2 15,-4 0-7-15,3 3-5 16,-3-1-10-16,4-1 2 0,-4-4-3 16,3-1 1-16,-3-2-2 15,3-2-8-15,-1-3-26 16,0-3-34-16,-1-2-37 16,1-3-32-16,-3-1-43 15,-1-4-176-15</inkml:trace>
  <inkml:trace contextRef="#ctx0" brushRef="#br0" timeOffset="21">4608 9682 742 0,'-1'-11'22'16,"0"3"2"-16,0 2 40 0,1 6 46 16,0 0-39-16,0 6-66 15,1 7-4-15,3 8 7 16,4 6 4-16,-2 3 5 15,5 4-3-15,0 0 0 16,-1 2 6-16,1-1 6 16,-1-2-11-16,1-2-7 0,-2-1-4 15,0-5-4-15,-1 0 2 16,-1-4 0-16,0 0-1 16,-3-5-13-16,-1-3-18 15,1-3-9-15,-2-4 0 0,-2-5-48 16,0-2-64-16,-4-4 63 15,-5-7-27-15,-4-3-47 16,-4-5-65-16</inkml:trace>
  <inkml:trace contextRef="#ctx0" brushRef="#br0" timeOffset="22">4623 9971 536 0,'-3'-9'118'0,"3"1"-47"16,1 1 30-16,12 0 12 15,3 3-30-15,6-2-22 16,2 2-16-16,5 3-14 15,1 0-12-15,-4 1-12 16,1 2-5-16,-3 0-1 0,-2 0-1 16,-3-2-4-16,-2-4-20 15,-4 4-3-15,-2-2 2 16,-4-1 17-16,-3 1 4 16,-3 0 8-16,-1 0 7 15,0 2 35-15,-5 2-2 0,-2 0-21 16,0 3-14-16,-2 1-9 15,2 2 3-15,-1 3-7 16,1 1 5-16,2 2-1 16,3 2 5-16,2 0 3 15,0 1-4-15,6-3 2 0,5-1-2 16,1 0 2-16,4-5-6 16,0-1 3-16,3-4 0 15,-2-3-13-15,1 0-51 16,-2-7-20-16,0-3-5 15,-3-1-79-15,-3-3-116 16,-3-1-144-16</inkml:trace>
  <inkml:trace contextRef="#ctx0" brushRef="#br0" timeOffset="23">5003 9934 498 0,'-8'-2'257'15,"2"3"-131"-15,-2 2-3 16,-1 4-74-16,0 3-23 15,-2 2-22-15,2 4-2 16,1-3-2-16,2 0-25 16,4-5-45-16,2-4-61 0,0-1-46 15,8-6-99-15</inkml:trace>
  <inkml:trace contextRef="#ctx0" brushRef="#br0" timeOffset="24">5114 9957 279 0,'15'6'258'0,"-3"5"-122"16,-7-2 5-16,-1 4 8 16,-4 1-45-16,0 0-57 15,-2-3 3-15,-1-2-5 16,1-4-16-16,2-5-11 0,4-5-6 16,10-11-2-16,5-5-2 15,6-4 14-15,7-1-4 16,-1-2-10-16,3 6 8 15,-2 3-3-15,-1 4-10 16,-2 6-8-16,-5 3-156 0,-5 5-304 16</inkml:trace>
  <inkml:trace contextRef="#ctx0" brushRef="#br0" timeOffset="25">4026 10299 391 0,'-6'-2'18'16,"4"-1"44"-16,0 3 73 0,0 0-54 15,0-1-36-15,2 0 1 16,0 1-17-16,2-1-17 15,3 0-1-15,4 0 32 16,4 0 0-16,2 0-12 0,4-1-10 16,4 1-9-16,3-1-4 15,2 1-1-15,3-2-4 16,1 1 3-16,1 1 1 16,3-2 3-16,1 2-2 15,5-2 1-15,-2-3 1 16,1 1-4-16,1-2-4 0,-1 1 0 15,-2 0 1-15,0 1-2 16,-1 1-1-16,-1 1 2 16,0 1 1-16,1 2 0 15,-4-3-1-15,1 6 2 16,-4-3-1-16,1 2-2 0,-1 0-2 16,1-1 2-16,1-1 0 15,0-1 0-15,0-1 0 16,-1 1-1-16,-1 0 3 15,-6 1 6-15,0-6 10 16,-3 3-4-16,-2-1 1 0,-3 0-8 16,-1 1-5-16,-5 2-3 15,-1-2 2-15,-1 2-2 16,-2-1-21-16,2 4-41 16,-1-1-33-16,-4 3-61 15,-3-1-53-15,-1 2-262 16</inkml:trace>
  <inkml:trace contextRef="#ctx0" brushRef="#br0" timeOffset="26">4330 13546 248 0,'3'-9'28'0,"0"2"37"16,-3 2 11-16,0 2 24 15,-3 2-34-15,-2 1-23 16,-4-2 0-16,0 2 7 16,0 3 4-16,-2-3-15 15,-2 5-7-15,0 1-3 0,-1 4 3 16,-2 3 2-16,-2 2-1 16,-2 3-7-16,2 3-10 15,-4 2-3-15,1 2-1 16,0 2-3-16,-2 4-3 15,2 2-4-15,0 7 1 0,0 1-3 16,-2 3 2-16,5 3 2 16,1 0 7-16,4 0 0 15,-1 0-10-15,4 1 1 16,3 1 0-16,2 2-3 0,4 3 1 16,1 2 3-16,5 1-6 15,3-1 2-15,5 1 0 16,0-1 1-16,5 0 0 15,2-2 6-15,2-2 6 16,3-2 3-16,2-2 1 16,4-2 0-16,4-2 2 0,0-2-9 15,5 0-2-15,2-2 2 16,5 0-1-16,-1-3 5 16,4 1-2-16,0-2 5 15,0-3-3-15,2 0-4 16,-6-2 2-16,4-1-5 0,-5-4-2 15,2-1 0-15,-4-2-2 16,1-4 0-16,-8-2-1 16,0-3-1-16,-5-3 3 15,-2-1-2-15,-4-1 1 16,-3 1-2-16,-4-3 0 0,0 1-3 16,-3-2-37-16,-3-1-37 15,-2-2-42-15,-1-3-71 16,-7-4-81-16,-2-6-262 15</inkml:trace>
  <inkml:trace contextRef="#ctx0" brushRef="#br0" timeOffset="27">4866 10390 525 0,'0'-11'79'0,"-2"1"4"16,-2 4-20-16,1 3 16 15,0 2 3-15,2 1-41 16,-3 1-14-16,1 5-4 15,1 3-2-15,2 3-11 16,0 4-5-16,0 3-4 0,1 4 4 16,0 3-4-16,1 0 4 15,-2 1-3-15,0-1 1 16,-2-2 7-16,-1-3 2 16,2-3 2-16,1-5 0 15,0-1-11-15,7-4 2 0,2-4 3 16,4-3 14-16,2 1 12 15,1-2 15-15,4-4 0 16,0-2-7-16,1 0-3 16,-1 0-18-16,0-1-16 15,-3 2-2-15,0 1 0 0,-3 0-4 16,-4 1 4-16,1 1-4 16,-6-1-30-16,-1 1-18 15,-2-2-30-15,-2 0-61 16,-7-2-131-16,-8-5-301 15</inkml:trace>
  <inkml:trace contextRef="#ctx0" brushRef="#br0" timeOffset="28">4881 10465 634 0,'6'-8'146'0,"4"2"-24"0,4 1 4 16,2 2-57-16,6 2-11 15,-2 1-41-15,2-1-13 16,-1-1-8-16,-1 0-52 16,-7-3-16-16,-7-1-48 0,-6 1-73 15,-4-3-107-15</inkml:trace>
  <inkml:trace contextRef="#ctx0" brushRef="#br0" timeOffset="29">4864 10359 756 0,'11'-8'105'0,"4"2"-21"16,8-1 10-16,5 1-76 15,0 3-16-15,6 0-103 16,-10 3-105-16,-1 6-89 16,-6 2-120-16</inkml:trace>
  <inkml:trace contextRef="#ctx0" brushRef="#br0" timeOffset="30">5152 10431 459 0,'8'8'208'0,"0"-2"-90"15,-3 5-33-15,1-3-22 16,1 3-16-16,-2-1-1 16,0 2-12-16,-3-2-15 15,-1 1-5-15,-1-3 1 0,0 0-4 16,0 0-6-16,0-1-1 15,-2 0-3-15,0-1 0 16,-2 0 0-16,2 0 1 16,1-2 0-16,0 0 4 15,1-4-2-15,0 3 2 16,0-4-4-16,2-1 2 0,0 0 2 16,2 0-2-16,-2 0-1 15,-1 0-1-15,1 2 0 16,-2 0 2-16,0-2 5 15,0 2 11-15,0 0 10 16,0 0-7-16,0 0-9 0,0-1-4 16,0 0-6-16,0 1-3 15,0-1 0-15,0 0-1 16,0 0 0-16,0-1-2 16,0-1 1-16,0 1-1 15,0 0 3-15,0 1-1 0,0 0 0 16,0-1 0-16,0-1 2 15,0 3-2-15,0-2 1 16,-1-1 1-16,-2 0 1 16,0 3 0-16,-2-1-1 15,-1 2 2-15,-1-1 0 0,1 4-6 16,-1 2 0-16,-1 1 3 16,3 2-1-16,0 1-1 15,2 1 0-15,0 2 0 16,2 1-2-16,1-3 1 15,0 1 2-15,0-1 2 16,4-1 5-16,1-2 5 0,1-2 7 16,1-2-4-16,2-1-5 15,-3-3-2-15,3 0 2 16,0-3 7-16,0-6 5 16,1-4-3-16,-1-6-7 0,-2-6-8 15,-2-3 1-15,1-6-2 16,-3-2-1-16,-2-1-1 15,-1 1 1-15,-2 3-8 16,-6 2-9-16,0 4 0 16,-5 7 0-16,1 1 1 0,0 6-1 15,1 1 6-15,4 6 5 16,0 1 3-16,3 5-1 16,3 5-13-16,1 10-5 15,0 6 14-15,5 5 3 16,4 7 0-16,4 0 3 15,2 0 7-15,1-4 4 0,1-3-3 16,3-4-2-16,-3-3-4 16,0-2 1-16,1-3 0 15,-4-1-15-15,1-1-25 16,-4-1-41-16,1-5-38 0,-3-3-29 16,3-1-109-16,-4-5-99 15</inkml:trace>
  <inkml:trace contextRef="#ctx0" brushRef="#br0" timeOffset="31">5483 10422 286 0,'2'-8'346'0,"-1"1"-229"16,-1 3 2-16,0 0 1 0,0 1-46 15,-1 0-30-15,-4 6-10 16,-2-2-29-16,1 5 0 16,-4 3 2-16,2 1 2 15,0 0-2-15,2 1 2 16,1 0-5-16,4-2-5 0,1-1-3 16,6 0-2-16,6-1 4 15,5 2 6-15,1 3 1 16,2 2 12-16,-1 3 4 15,-1 4-10-15,-5 1 3 16,-3 0-5-16,-6 1 1 16,-4-2 4-16,0-2 6 0,-6-3 4 15,-5-3 1-15,-2-3-10 16,-2-4-8-16,0-4 0 16,-1-2-5-16,2-4-4 15,2-6-3-15,4-5 6 0,4-1-1 16,4-5-2-16,7-2 0 15,7-4 3-15,3-2 0 16,8-2 6-16,2-2-6 16,2 0 1-16,0-1-1 15,-2 4 0-15,-3-1 0 16,-5 6 1-16,-5 5-3 0,-5 3 4 16,-6 2 4-16,-3 4-4 15,-3 5 4-15,-7 5-4 16,-5 2-11-16,-1 10-2 15,-1 8 5-15,2 7 13 0,5 4-3 16,8-1-2-16,2 0-7 16,10-5-4-16,9-6 4 15,4-5 10-15,4-5-3 16,1 0-1-16,1-4-15 16,1 1-59-16,-8-3-102 0,1 0-248 15</inkml:trace>
  <inkml:trace contextRef="#ctx0" brushRef="#br0" timeOffset="32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33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34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35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36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37">4763 11978 757 0,'-1'-3'133'0,"1"0"-10"16,0 0-18-16,0 0-47 16,4 2-44-16,1 1-12 15,0-1-1-15,0-1 1 16,2 4-14-16,-2-1-51 0,0 2-36 16,-3 0-137-16,0 1-222 15</inkml:trace>
  <inkml:trace contextRef="#ctx0" brushRef="#br0" timeOffset="38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39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40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41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42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43">3780 13797 414 0,'-6'-12'61'0,"3"-1"-5"15,3 1 31-15,2 1-8 16,7 1-19-16,4 0-28 15,6 2-2-15,4 1-6 16,4 2 11-16,3 1-8 0,2 1-10 16,1 3-5-16,-1 0 14 15,-3 0 6-15,-2 7-12 16,-8 2-3-16,-5 2-8 16,-8 5 6-16,-5 1 16 0,-3 4 10 15,-10 2-19-15,-3 1-11 16,-2 3-4-16,-5 0-3 15,0 0 1-15,0 1-30 16,4-2-22-16,-4 2-29 16,-1-3-96-16,0 0-85 15,-3-4-295-15</inkml:trace>
  <inkml:trace contextRef="#ctx0" brushRef="#br0" timeOffset="44">9240 9910 727 0,'2'2'82'16,"-1"5"-40"-16,-1 13-14 15,0 10 8-15,0 13-28 16,-5 13 16-16,-2 8 25 16,0 3-6-16,-1 3 5 15,1 1-1-15,3-1-27 16,-1-2-10-16,1-2-3 0,2 1-3 16,0-2-2-16,1 0 1 15,0 0 0-15,1 3 0 16,-2 1 7-16,-1 2 1 15,0 4 1-15,-1-6-3 0,0 2 2 16,1-3 3-16,-1-4 0 16,1-4-5-16,2-3-3 15,0-2-3-15,-1 1-2 16,-1 0 0-16,1 2 2 16,-2 1 0-16,1 1-1 15,-2 2-1-15,0-2 0 0,0 0 0 16,-2-2-1-16,2-4 1 15,0 0 0-15,0-5 0 16,1 0-2-16,1-1-1 16,-1 0 5-16,2-1-3 0,2 3 2 15,-3-2 0-15,3 2 2 16,-1 0-3-16,0-1 2 16,1 1-3-16,0-3 0 15,0-2 1-15,0-1-1 16,0 1 1-16,0-3-2 15,0 2 1-15,0 0 1 0,0 3 1 16,0 1 3-16,-2 0 1 16,1 1-2-16,0-4-1 15,-2-2-1-15,2-2-1 16,0-3-1-16,0 2 0 16,-1-2 0-16,0 1 0 0,0 2 1 15,1 0 0-15,-1 1 0 16,1 1 1-16,1-2 2 15,0-1 2-15,0-3-3 16,0-1 0-16,0-3-3 0,0-2-2 16,3-1 5-16,-3-1-2 15,2-3-2-15,-2 0 8 16,0 1 0-16,0-1-3 16,0 1 1-16,1-1-4 15,0 1 4-15,-1-3-1 16,0 0-3-16,0-3 1 0,0-2-1 15,0-1 1-15,0-2 1 16,0-1 0-16,0-2-2 16,-2-1 3-16,1-2 1 15,0-3-8-15,0-2 3 16,1-2 1-16,-1 0-6 0,1-1-25 16,0-4-21-16,0-1-25 15,0-4-55-15,0-3-96 16,-1-5-157-16</inkml:trace>
  <inkml:trace contextRef="#ctx0" brushRef="#br0" timeOffset="45">6586 10818 77 0,'-1'-4'30'15,"-2"0"77"-15,2 1 26 16,0 1-18-16,1 0 39 0,-1 0-42 15,1 2-23-15,0 0-19 16,0 0-22-16,0 5-33 16,-2 4-15-16,2 2 1 15,0 3 2-15,-1 3 3 16,0 2-1-16,1 2 2 0,0 0 8 16,0 4-1-16,-1 0 2 15,0 1-2-15,0 1-2 16,-1 3-1-16,1-2-3 15,0 3-3-15,1 2-4 16,0 0 2-16,0 3-3 16,0-1 1-16,0 3 0 0,2-1-1 15,1 2 1-15,-3 0 0 16,0 1 1-16,0 1-1 16,-3 0 1-16,0 5 0 15,-1 0 1-15,0 0-2 16,-1 1 1-16,2-3-1 0,0 1-1 15,1-1 1-15,-2-1 0 16,0 0-2-16,0 3 4 16,0 0-3-16,-3 2 0 15,2 0 1-15,0 0 2 0,0-2 3 16,1-1 0-16,2-2 2 16,0 0-1-16,0-1-6 15,1 2 3-15,-1 0-5 16,-1 3 4-16,1 1 0 15,-1 0-3-15,-1-1 2 16,2-2-3-16,-1-2 3 0,2-1 0 16,1-9-3-16,0 1 2 15,0-3 0-15,0-3 2 16,0 1-3-16,0-1 4 16,0 5-1-16,-2-1-3 15,1 0 2-15,0 2-3 0,0-3 4 16,1-1-5-16,0-4 2 15,0-4 2-15,0-1-1 16,0-4 0-16,0-2 1 16,0-2-1-16,0 0 0 15,0 0 0-15,0 2-1 0,0-1 1 16,0-1-1-16,0 0 1 16,0-1 0-16,0-3-4 15,0-3 3-15,0-1 1 16,0 0 1-16,1-1-2 15,-1-1 5-15,1 2-4 0,1 1 5 16,-1 1 6-16,0 2-6 16,2 0-5-16,-2 1 0 15,0 0-1-15,0-3 3 16,1-1-4-16,0-1 1 16,-2-3 1-16,1 0-1 15,0 0 0-15,0-2 1 0,0 3 3 16,0 0 5-16,0-1-2 15,1 0-1-15,0 2-2 16,0 1 1-16,1 0-2 16,-1-1-3-16,0 0 2 0,0 0-3 15,1-1 1-15,-2-2 1 16,2 0 2-16,-1 1 5 16,0-1 5-16,2 0 4 15,1 1-14-15,-2 1 1 16,2 1-1-16,1 0 4 15,0 2 4-15,1-1 8 0,1 1-12 16,1-2 2-16,0-1-3 16,0-2 0-16,0 1 0 15,3-1 0-15,-4-2-2 16,3-1 0-16,1 0-1 0,2 2-3 16,2 0 0-16,-2 0 0 15,3 0 1-15,-1 2-3 16,4-2 3-16,-2 0-1 15,1-2 0-15,-2 0 1 16,2-2 0-16,3-3 0 16,-1-1-1-16,-1 2 0 0,2 1 1 15,0 1-1-15,0 1 0 16,-3 1 0-16,4 1 0 16,-2 1 0-16,0 0 0 15,0 0 0-15,1-1-2 16,-1-1 2-16,0 2 3 0,1-3-3 15,-3-1-2-15,1 1 2 16,3 1 0-16,-2 0 0 16,2 0 1-16,0 2 1 15,1-1-3-15,-1 1 1 0,3 1 1 16,-1 1-2-16,1 0 1 16,0-1 0-16,-1 0 0 15,-1-1 0-15,1 0-2 16,0 0 4-16,0 0-2 15,0 0 1-15,4-1-2 16,-2 1 2-16,3 0-1 0,2 0 0 16,1 0 0-16,-1 1 0 15,1-1-2-15,-1-1 4 16,1 1-4-16,-4-2 4 16,2 1-2-16,-1-1 1 15,-2 2-1-15,-1 0-1 0,0 0 2 16,-2 2-2-16,-1-1 1 15,1 1 0-15,-4-1 0 16,2-1 0-16,-1 1 0 16,0-2 0-16,-3 1 0 15,2-1-1-15,-2-2 2 0,-1 1-1 16,-1 1 1-16,-2-2-1 16,0 1 0-16,-2 1 1 15,-2 0-1-15,1 0 0 16,0 0 0-16,0 1 0 15,-1 0 0-15,2-2-2 16,1 2 4-16,1 0-4 0,0 0 5 16,0-2-6-16,0 0 3 15,-1 0 3-15,-1 0-2 16,-2 2-1-16,-1-3-2 16,1 1 5-16,-2 2-6 0,-1-1 6 15,2 1-3-15,-1-1-2 16,-1-1 3-16,1 2-3 15,1-2 3-15,-2 2-2 16,1 0 1-16,1 0 1 16,-2-1 1-16,2 1-2 15,-1-2-2-15,4 2 4 0,-3 0-4 16,1 0 2-16,-2 0 0 16,0-1 2-16,-2 1-3 15,-1-2 1-15,0 1 2 16,-2 0-2-16,-1-1 3 0,3 2-2 15,-1 0-4-15,1 2 2 16,1-1 2-16,0 2-2 16,0-2-2-16,0 1 5 15,0-2-1-15,-3 0 0 16,0 0-2-16,-3-2 3 0,0 2 0 16,1-4 1-16,-2 1-1 15,1-1-1-15,0 1 1 16,-1-1-2-16,1 1 0 15,0 1-1-15,-1 0 1 16,0-1 0-16,0 1-1 16,1-4 5-16,-1-2-5 0,1-2 3 15,-1-1-1-15,1-2-1 16,0 2-3-16,0-1 6 16,-1 1-3-16,1 0 0 15,0-1 1-15,-1 0 0 16,3-1-1-16,-3-1 1 0,2-3-1 15,0-2 0-15,0-1-3 16,0-3 6-16,0-2-4 16,0 2 0-16,-1-2 3 15,-1 0-2-15,2 1 1 16,-2 0-1-16,0 0 0 0,1-2 0 16,0 0 0-16,1-2-1 15,0-1-1-15,2-2 5 16,-1-3-3-16,1 2-1 15,-1-3 1-15,0-1 2 16,-1 1-3-16,0 0 1 0,-1 1-1 16,1 1 2-16,-1 0-1 15,1-1 0-15,1-1 0 16,0-2 0-16,1 0-1 16,0-3 2-16,1 0-1 15,-1 0-1-15,-1 0 1 0,1 3 1 16,-2 3-2-16,-1 0 2 15,1 2-1-15,-1 1 1 16,-1-1-2-16,1-2 1 16,-1 0 0-16,1 0 0 15,1-2 0-15,-1 0 0 0,2 3 1 16,-2 0-3-16,0-1 3 16,1 5 0-16,-2-2-2 15,1 2 1-15,0 1 1 16,0-1-2-16,-1 0 2 15,1 2-2-15,-1 0 2 16,0-1-2-16,0 2 3 0,0-1-2 16,-1-1-1-16,0 2 1 15,1-1 0-15,-2 0 0 16,2 2 0-16,-1-1 0 16,0 1-1-16,1 1 2 0,-1 1-1 15,0-1 0-15,-2 2 0 16,2-1-1-16,0 3 2 15,0-1-2-15,-1-1 2 16,1 1-2-16,-1 1 2 16,0 2-1-16,-1 0 0 15,0 1 0-15,-1 1 1 0,0-1-1 16,0 3 0-16,-2 1 2 16,2 1-4-16,-1 1 4 15,0 3-1-15,0-3-1 16,-2 2-3-16,2 2 7 15,0-2-4-15,0 2-4 0,0 0 7 16,0-1-6-16,-2 1 3 16,2 1 0-16,-1-1 4 15,-2 1-5-15,3 1-2 16,-3 0 3-16,2 2 2 16,-1 0-5-16,1-2 3 0,1 2-2 15,-2 0 1-15,2 0 1 16,0 0 0-16,0 1-1 15,0 0 2-15,0 1-2 16,-1-1 2-16,1 1-4 16,0 1 1-16,0-2 0 0,-1 1 1 15,1-3 3-15,-2 4-4 16,1-2 5-16,-1 0-6 16,0 0 4-16,-1 2-2 15,1-1 1-15,-1 1-1 16,0 0 0-16,-2-3 0 0,1 3 1 15,-1 0-1-15,-2-1 1 16,0 0 2-16,-1 0-6 16,-3 0 4-16,3-1 0 15,-4 0-1-15,-1 0 3 16,0 0-2-16,0 0 1 0,-3 0-2 16,0 1 1-16,-2 0 1 15,-1 0 1-15,-1 1-6 16,1 0 3-16,-3 1 2 15,-1 1-3-15,0-2-1 16,-1 1 1-16,-3 1 1 16,2-2 1-16,-2 3 0 0,0-3 1 15,1 0 0-15,1 2-1 16,-1-2 0-16,0 0 1 16,0 0-1-16,0 0 0 15,-1 0-1-15,-2 0 1 16,0 0-1-16,0 0 2 0,-1 0-1 15,0 0 0-15,1 0 0 16,2 0 1-16,2-2-1 16,0 0-1-16,2 1 1 15,0 0 0-15,0-1 0 16,-1-1 0-16,2 1 0 0,-3 0-1 16,1-2 1-16,0 1 0 15,-1 0 1-15,2-2 0 16,-2 3-1-16,1 1 1 15,1-2-1-15,-2 1 0 16,1 2-1-16,-1-1 3 0,0 1-2 16,2-1 0-16,1-2-1 15,1 1 1-15,3-2 4 16,-1 1-1-16,3-1 1 16,0 1 0-16,1-1-4 15,2 2-2-15,-1-2 5 0,1 2-2 16,1-1 0-16,1 0 0 15,2 1 2-15,-1 0 4 16,0 1-2-16,0-1 0 16,0 2 0-16,-1-2 0 15,0 2-4-15,-1-2-1 0,0 2 1 16,1 2-3-16,2 0 2 16,0-1-9-16,2-1-25 15,3-1-23-15,5-1-63 16,4-5-42-16,0-5-101 15,2-7-295-15</inkml:trace>
  <inkml:trace contextRef="#ctx0" brushRef="#br0" timeOffset="46">6815 10132 539 0,'-4'-3'138'0,"0"-1"-43"0,1 1 15 16,-1-2-14-16,0 0-47 16,0-4-2-16,0-4 1 15,0-6-14-15,1-5-15 16,1-5-8-16,0-2 2 0,-1-2 7 15,0 0-4-15,0 3 0 16,0 4 5-16,1 6-8 16,2 4-2-16,0 3-3 15,0 4 0-15,6 1-2 16,5-1-1-16,3 1 8 0,3 0 6 16,4-1-3-16,1 2-12 15,0 2 2-15,1 1-4 16,-2 1-3-16,-6 1 3 15,-1 2-2-15,-3-1-16 16,-4 2-18-16,-3 0 6 16,-1 1-18-16,-3 2-48 0,0 5-19 15,-9 1-114-15,-3 1-189 16</inkml:trace>
  <inkml:trace contextRef="#ctx0" brushRef="#br0" timeOffset="47">6843 10021 759 0,'19'-2'110'0,"1"-3"46"0,2-2-28 16,2-1-91-16,-2 0-29 16,-3 4-21-16,-1-1-19 15,-4 1 5-15,-2 0 1 16,-4 1-15-16,-1 0-6 15,-3-1 25-15,1 2 19 16,-3 1 3-16,2 0 0 0,1 4 7 16,2 8 22-16,-1 2 2 15,4 4-12-15,-4 3-14 16,1 0 1-16,-1-5 11 16,-2 0 1-16,2-7-17 15,-2-5-2-15,1-3-12 0,1-6-10 16,-1-7-28-16,0-4-125 15,-1-3-144-15,-3-2-40 16</inkml:trace>
  <inkml:trace contextRef="#ctx0" brushRef="#br0" timeOffset="48">7131 9950 328 0,'0'-10'201'15,"0"3"-67"-15,4 7-75 16,-2 3-22-16,1 2-2 0,0 5-31 16,0-1-36-16,5-4-124 15,1-5-271-15</inkml:trace>
  <inkml:trace contextRef="#ctx0" brushRef="#br0" timeOffset="49">7261 9750 482 0,'0'0'102'15,"0"0"-19"-15,0 0 31 16,0 0-10-16,0 0-1 16,0 0-13-16,0 0 15 15,5-129-35-15,-5 147-65 0,0 10-7 16,1 8 1-16,5 7 5 15,0 5-5-15,7 0 2 16,-2-4-2-16,2-5-31 16,0-6-11-16,0-7-17 15,-1-6-38-15,-1-9-96 0,-1-4-2 16,-1-5-29-16,-1-8-116 16</inkml:trace>
  <inkml:trace contextRef="#ctx0" brushRef="#br0" timeOffset="50">7471 9656 450 0,'4'-31'137'16,"1"9"-13"-16,-2 4-16 15,0 8 30-15,-3 6-25 16,0 5-30-16,0 9-32 0,0 13-51 16,-2 8 0-16,1 9-1 15,1 8-7-15,1 3-13 16,8-1 4-16,2-4 14 15,5-6 2-15,3-8 0 16,2-6 0-16,-1-5 1 16,0-6-14-16,-5-2-74 0,-2-2-99 15,-6-3-34-15,-4-3 7 16,-3-3 32-16</inkml:trace>
  <inkml:trace contextRef="#ctx0" brushRef="#br0" timeOffset="51">7540 9913 715 0,'27'-6'97'0,"0"3"3"0,-1-1-13 15,-2 3-71-15,-3-1-52 16,-7 1-20-16,-3 1 43 15,-4-3 9-15,-3-1 10 16,-4-1 17-16,0-1 24 0,-4 2-4 16,-1-1-4-16,-3 4-13 15,-1-1-8-15,0 5-9 16,0 6-8-16,-1 3-2 16,1 4 0-16,2-1 0 15,3 2 1-15,4-1-2 16,0-2-18-16,7-2-12 0,5-2 16 15,5-4 14-15,1 1-16 16,0 0-34-16,-2-3-99 16,-3 0-150-16</inkml:trace>
  <inkml:trace contextRef="#ctx0" brushRef="#br0" timeOffset="52">7745 9910 565 0,'-6'2'203'16,"1"3"-166"-16,-1 3-46 0,1 3-5 16,4-3 13-16,1 1 0 15,1-4-9-15,6 2 11 16,3-2 1-16,3 0 12 16,-3 2 28-16,2 1 23 0,-1-2-9 15,-2 1-45-15,-3 2-7 16,-2-2-3-16,-3 2-16 15,-1-3-12-15,0-2 23 16,0-4 8-16,1-6 4 16,8-8-3-16,7-10-3 15,9-7 7-15,8-4 27 16,7 0 36-16,2-1 0 0,-1 7-58 16,-5 4-117-16,-10 9-212 15</inkml:trace>
  <inkml:trace contextRef="#ctx0" brushRef="#br0" timeOffset="53">6869 10484 826 0,'27'-3'65'0,"15"-8"11"16,16-5 71-16,21-7-24 16,18-5-53-16,17-3-26 15,9-5-16-15,7-1-23 16,3-4-36-16,-4 4-114 16,-7-1-81-16,-7 4 9 0,-7 0-121 15</inkml:trace>
  <inkml:trace contextRef="#ctx0" brushRef="#br0" timeOffset="54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55">4789 12101 343 0,'-16'6'90'15,"16"-6"-16"-15,0 0-13 0,0 0-25 16,0 0-11-16,0 0-47 15,0 0-36-15,-1-6 72 16,0 7-23-16,1 0-50 16,0 0 10-16,0 2 4 15,0-4-8-15,0-2-78 0</inkml:trace>
  <inkml:trace contextRef="#ctx0" brushRef="#br0" timeOffset="56">4751 12109 356 0,'-3'1'60'16,"0"1"-9"-16,1-2-46 0,0 0-9 16,2 0-19-16,-2 0-16 15,1 2-39-15,0-2-61 16</inkml:trace>
  <inkml:trace contextRef="#ctx0" brushRef="#br0" timeOffset="57">4751 12109 184 0,'-20'-6'96'0,"20"6"-28"16,0 0-66-16,0 0-7 16,0 0-14-16,0 0 20 15,0 0 43-15,-16-5-23 0,16 4-41 16,0 1-91-16,0 0-27 16</inkml:trace>
  <inkml:trace contextRef="#ctx0" brushRef="#br0" timeOffset="58">4694 12100 69 0,'-2'2'16'16,"2"-1"-30"-16,-1-1 2 16</inkml:trace>
  <inkml:trace contextRef="#ctx0" brushRef="#br0" timeOffset="59">4694 12100 9 0,'-17'1'94'0,"17"-1"-68"0,0 0-48 16,0 0 28-16,0 0 6 16,0 0-6-16,0 0-35 15</inkml:trace>
  <inkml:trace contextRef="#ctx0" brushRef="#br0" timeOffset="60">4658 12103 270 0,'0'0'90'15,"0"0"-49"-15,0 0-5 16,0 0-23-16,0 0-11 0,0 0-13 16,0 0-69-16,-12 1-62 15,12-1 65-15,0 0 9 16</inkml:trace>
  <inkml:trace contextRef="#ctx0" brushRef="#br0" timeOffset="61">4658 12103 27 0,'-8'11'181'0,"8"-11"-94"0,0 0-41 15,0 0-25-15,0 0-14 16,0 0-5-16,0 0-4 16,-14 4 2-16,14-4 3 15,0 0 0-15,0 0-10 16,1-2-45-16,3 2-70 0,0 0-72 15</inkml:trace>
  <inkml:trace contextRef="#ctx0" brushRef="#br0" timeOffset="62">4689 12101 97 0,'3'-2'57'0,"0"0"62"15,-3 1 4-15,1 1-79 16,-1 0-3-16,0 1 14 15,0 0-42-15,0 1-31 16,0-1-3-16,-1 0-86 0,1-2-113 16</inkml:trace>
  <inkml:trace contextRef="#ctx0" brushRef="#br0" timeOffset="63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64">4679 12133 156 0,'2'-2'60'0,"-2"4"19"16,0-1-1-16,0 2-35 15,0-3-9-15,0 3-9 16,0 0-6-16,0 0-15 0,0-2-7 16,2 2-16-16,2-3-14 15,-2 2-17-15,3-4 2 16,-2 0-39-16,1-1-32 16</inkml:trace>
  <inkml:trace contextRef="#ctx0" brushRef="#br0" timeOffset="65">4679 12133 208 0,'46'-4'0'16,"-46"4"-4"-16,0 0-31 16,0 0-9-16,0 0-61 15</inkml:trace>
  <inkml:trace contextRef="#ctx0" brushRef="#br0" timeOffset="66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67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68">4866 11847 324 0,'0'0'-7'16,"0"0"25"-16,0 0 25 15,0-1-10-15,0 1-21 0,0 0-15 16,0 0-14-16,0-2-20 16,0 2-33-16,0 0-2 15,0-1 15-15,0 1 52 16,0-2 6-16,0 2-48 15,0-1-66-15</inkml:trace>
  <inkml:trace contextRef="#ctx0" brushRef="#br0" timeOffset="69">4866 11847 69 0,'-5'-7'97'0,"5"7"-5"16,0 0-25-16,0 0 2 15,0 0 11-15,0 0-7 16,0 0-29-16,-34-12-7 16,34 10-55-16,0 0-45 15,0 0-62-15,0 2 12 0,0-1-55 16</inkml:trace>
  <inkml:trace contextRef="#ctx0" brushRef="#br0" timeOffset="70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71">4927 11972 324 0,'0'-1'85'16,"0"1"-7"-16,0 1 13 16,-1-1-44-16,0 2-47 15,0-1-6-15,0 2 8 0,1-3 15 16,-1 3-6-16,1-3-6 15,0 1-36-15,0 0-72 16,0 0-14-16,0 0-136 16</inkml:trace>
  <inkml:trace contextRef="#ctx0" brushRef="#br0" timeOffset="72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73">4820 12276 84 0,'-2'2'198'0,"-2"2"-134"16,0-2-18-16,4 3-25 15,0-3-17-15,-2 3-3 16,2-2-15-16,0 1-49 15,0-2-61-15,0-1-26 0</inkml:trace>
  <inkml:trace contextRef="#ctx0" brushRef="#br0" timeOffset="74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75">4746 12372 53 0,'1'0'80'15,"0"-3"-5"-15,-1 0-58 16,1 1-16-16,0 0-2 16,-1 1-29-16,0 0-93 0</inkml:trace>
  <inkml:trace contextRef="#ctx0" brushRef="#br0" timeOffset="76">4806 12316 254 0,'-2'-1'78'16,"0"0"-23"-16,-1 1 33 15,1 2-21-15,-1 0-79 16,1 2 18-16,0 2-38 16,0 1-41-16,-2-2-49 0,3-1-59 15</inkml:trace>
  <inkml:trace contextRef="#ctx0" brushRef="#br0" timeOffset="77">4768 12381 412 0,'-4'3'13'16,"2"0"-10"-16,1-3 5 16,1 2 0-16,0-4-19 15,1-1-24-15,3 1-2 0,0 1-17 16,-1-1-18 0</inkml:trace>
  <inkml:trace contextRef="#ctx0" brushRef="#br0" timeOffset="78">4768 12381 177 0</inkml:trace>
  <inkml:trace contextRef="#ctx0" brushRef="#br0" timeOffset="79">3095 15552 249 0,'-3'-12'327'0,"-3"1"-200"0,1-5-48 16,3-1-32-16,1-4-29 15,-1-4 4-15,0 0 29 16,2-4 3-16,0 1-13 15,0-3-10-15,4 2-5 0,-1-2 9 16,2-3-9-16,3-1 11 16,-1-7 1-16,2-2-7 15,2-4-6-15,2-4-5 16,0 1-10-16,1-1-7 16,-3 4-2-16,-1 0 1 0,0 4 1 15,-1 1 1-15,-3 0 7 16,4 2 1-16,-3-3 2 15,4 1-3-15,1 0-7 16,-1-2-3-16,1 2 0 16,2-1-1-16,-4 1 1 15,0 0-1-15,0 1 1 0,0 2-1 16,-4 0 0-16,1-1 2 16,3 2-2-16,-2 1 1 15,1-4-1-15,1 3-1 16,1-4 2-16,1 0-2 0,1-1 2 15,-1 0-1 1,2 1 0-16,-3 4 0 0,-1 1 3 16,0 1-4-16,-1 3 1 15,-4 2 0-15,5-1 2 16,-2-1 0-16,2-2-4 16,5-3 2-16,1-2 2 0,5 0-4 15,-3-2 4-15,5 1-1 16,-2 2-1-16,-1 3 0 15,-4 2 1-15,-2 3-1 16,2 2 1-16,-4 1 0 16,2-1 0-16,0-2-1 0,4-2 2 15,2-4 1-15,4-2 4 16,3-2 3-16,2-2-1 16,1 2-1-16,3 2 0 15,0 2 0-15,-2 5-3 16,-3 2-5-16,0 4 2 0,-3 3-3 15,-6 3 5-15,2-1-6 16,-1 2 2-16,-2 1 3 16,0 4-3-16,-5 1 2 15,-4 4-4-15,-3 1 4 16,-4 5-1-16,-2 2 0 0,0 0 3 16,-1 2-3-16,-5 0-20 15,-1 6-38-15,0-1-34 16,-1 1-43-16,0-2-33 15,-1-1-88-15,2-2-61 16</inkml:trace>
  <inkml:trace contextRef="#ctx0" brushRef="#br0" timeOffset="80">4082 12353 556 0,'15'-18'146'15,"2"1"-6"-15,-1 2 4 16,1 5-86-16,-5 6-48 16,-1 2 8-16,0 2 10 15,-1 4-14-15,-3 5 0 16,2 5 4-16,-4 0-5 0,1 5-7 16,-3 5-2-16,-3 2 0 15,0 5-1-15,-5 3 1 16,-4 1-1-16,-3 3 0 15,1 0-47-15,-1 1-65 0,-1-1-132 16,-2-1-178-16</inkml:trace>
  <inkml:trace contextRef="#ctx0" brushRef="#br0" timeOffset="81">8128 10343 545 0,'-3'1'121'16,"0"-2"-61"-16,0-3-2 15,0 1 14-15,-1-1-51 16,-1 3 5-16,-1-2 43 0,-1 3-15 16,-3 5-26-16,-4 4-11 15,1 0 2-15,-4 3 13 16,1-1-7-16,0 2-6 16,2-3-4-16,2 2-7 15,4-1-3-15,2-1 1 16,4 0 0-16,2 1 4 0,5 0-2 15,7-1-3-15,6-1 0 16,3-2 1-16,1 0 0 16,1-1 0-16,-1-2 1 15,-6 1 2-15,-2-1-4 16,-6 1 1-16,-4 2 12 0,-4 1 13 16,0-1 9-16,-7 1-6 15,-4 0-6-15,-5 0-13 16,-6-1-9-16,2-1-4 15,-3 0-4-15,2-2-28 16,2 0-4-16,3-3-2 16,7-1-9-16,3 1-33 0,3-1-48 15,3-6-111-15,1-2-262 16</inkml:trace>
  <inkml:trace contextRef="#ctx0" brushRef="#br0" timeOffset="82">8230 10081 707 0,'0'-2'131'0,"0"4"-14"16,2 3-60-16,4 5-3 0,0 3-6 16,3 4 4-16,2 6-21 15,1 3-7-15,0 2-4 16,2 1 2-16,-3 0-6 16,-2-2-3-16,-1 1 5 15,-2-2 3-15,-4-2-6 0,1-2-5 16,-2-1-6-16,-1-4 0 15,0-6-3-15,0-2-2 16,0-5 1-16,0-3 1 16,0-3-3-16,0-8 7 15,0-4 3-15,4-4 6 0,0-2-2 16,2-2 3-16,4-4-3 16,0 2-4-16,1 3 2 15,0 1 6-15,0 3 7 16,0 9-2-16,-1 3-13 15,-2 5-6-15,0 5-5 0,0 6 7 16,-2 4-1-16,-1 0 1 16,0 1-1-16,-3-2-1 15,1-2 3-15,0-2-5 16,-1-3-5-16,2-2-7 16,-1-2-10-16,0-1-10 0,2-1 0 15,0-2-4-15,0-4-5 16,4-3-2-16,-2-3 8 15,2-3-6-15,-2-4 3 16,2-3 11-16,0 1 4 16,-2-2 14-16,0 3 9 15,-1 1 1-15,-1 5 18 0,-3 4 34 16,0 4 8-16,-1 3-7 16,-1 6-34-16,0 7-13 15,0 3 0-15,0 2 3 16,0 2 1-16,0 0-7 15,0-2-3-15,1-5 1 0,1-2-2 16,1-5 0-16,0-3-1 16,0-1 8-16,-1-2 3 15,2-4 3-15,0 0-7 16,0 2-5-16,2 1-1 16,0 2 4-16,1-1-2 0,3 4-2 15,-1-1 0-15,0-1 0 16,1-1-12-16,-2-2-4 15,-1-5 8-15,-1-4-21 16,-2 1-51-16,0-5-57 16,-2-2-126-16,-1-1-75 0</inkml:trace>
  <inkml:trace contextRef="#ctx0" brushRef="#br0" timeOffset="83">8753 10019 618 0,'1'-1'150'15,"-1"-2"-21"-15,0 0-19 16,0 3-25-16,0 0-37 0,0 6-22 16,-1 5-10-16,-2 4 5 15,1 6 3-15,-1 2-7 16,1 4-4-16,1-2 7 15,1-3-3-15,0-3-13 16,3-7-7-16,3-8-3 0,2-4 7 16,1-8 7-16,1-10 32 15,-1-7 5-15,3-6-11 16,-3-6-8-16,0-7-5 16,-1-3 3-16,-4-7-2 15,-3-1-14-15,-1-4-4 16,-5 3-4-16,-4 3 1 0,2 6-3 15,-1 9-2-15,1 8 3 16,0 10 5-16,1 8-5 16,-1 8-4-16,0 6-13 15,1 8 4-15,0 6 5 0,4 10-8 16,1 7-7-16,1 3-3 16,7 6 11-16,2-4 6 15,2 1 3-15,3-4 8 16,1-6-2-16,2-8-1 15,0-7-3-15,2-7 6 16,0-5-3-16,0-7 8 0,-1-5 3 16,-2-5 8-16,-3 1-5 15,-2-2 2-15,-4 5 7 16,-3 3 9-16,-2 7-10 16,-1 3-25-16,-1 11-11 15,0 5 22-15,0 2-3 0,0 1-2 16,0 0-4-16,5-5-1 15,1-3 0-15,0-8-3 16,3-2-2-16,3-5 10 16,-1-3 4-16,-1-5 5 15,2-6 0-15,-3-1 2 0,0-4 2 16,-2 0 4-16,-5 1 5 16,-2 0-9-16,0 4-3 15,-6 4-11-15,-2 7-18 16,-1 3-8-16,-1 3-2 15,0 3-7-15,4 3-14 16,0-1-10-16,3-3 11 0,3-1 16 16,4-3-7-16,5-3 40 15,5-5 3-15,2 0 16 16,3-1 9-16,-1 1 3 16,2 2 5-16,-5 3 5 15,0 2-14-15,-4 2-19 0,-1 0-10 16,-5 6-7-16,-1 1 8 15,-3 0 2-15,-1 3 4 16,0-3-3-16,0-5-3 16,0 2-4-16,0-3-6 0,0 0-11 15,3-2 1-15,-1-2 12 16,2 1 4-16,1 1 1 16,1 2 15-16,0 5-4 15,-1 2-7-15,1 2 0 16,1 0-1-16,0-1 3 15,0-4-5-15,0-4-8 0,1-2-2 16,2-4 20-16,-2-8-1 16,0-3 3-16,-2 0 11 15,0-4 7-15,-3-2-3 16,1 2-5-16,0-1-8 16,2 2-9-16,2 1-7 0,5 1-2 15,3 4 3-15,7 0 0 16,3 1 2-16,5 0 1 15,3-1-1-15,2 1-14 16,-1 3-39-16,-1 2-121 16,-5-1-154-16,0 2-353 0</inkml:trace>
  <inkml:trace contextRef="#ctx0" brushRef="#br0" timeOffset="84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85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86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87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  <inkml:trace contextRef="#ctx0" brushRef="#br0" timeOffset="88">5533 14059 111 0,'0'2'6'0,"0"1"6"15,0-1 28-15,0 1 24 0,0-1 4 16,0 1-11-16,0 0-4 16,0 1 1-16,-2-1 3 15,0 0 7-15,0 1 1 16,2-1-32-16,0 0-18 16,0-2-7-16,0 1 4 0,0-1 17 15,0 0 16-15,-2 0 14 16,2-1 9-16,0-1 3 15,0 1-15-15,0 0-16 16,0 0-12-16,0-2-4 16,-2-1-4-16,2 3 0 0,0-4-1 15,0-3 4-15,0-2 3 16,-1-2-3-16,0-4 2 16,-1-3-2-16,-1-6-1 15,-1-2-6-15,-3-5-9 16,1-2 0-16,-3 3 11 15,1-1 1-15,1 1 6 0,-1 6-2 16,-1 3 0-16,2 4-3 16,0 3-7-16,2 1-2 15,1 2-7-15,0 3-3 16,2 2-1-16,2 1 0 16,0 4-2-16,0-2-9 0,5 4-48 15,0 7-39-15,0 2-13 16,-2 3-34-16,-1 3-75 15,-2 3-59-15,-3-1-121 16</inkml:trace>
  <inkml:trace contextRef="#ctx0" brushRef="#br0" timeOffset="89">5375 13881 492 0,'-8'-10'10'16,"2"0"101"-16,2-2-17 16,1 0-25-16,1-2-13 15,2 0 7-15,0-2-13 16,0 0 2-16,3-3 0 0,2 1-9 16,0-1-2-16,4 1-5 15,-1 1 0-15,0 3-5 16,-2 4 4-16,2 2-2 15,-2 4-17-15,1 2-8 16,2 2-5-16,3 2 0 0,2 3 6 16,5 2-3-16,2 2 0 15,3 0 0-15,2 0 6 16,3 1 13-16,-2 0-1 16,-2-1-12-16,-5 0-4 15,-3-1-7-15,-6 0 1 16,0-1-1-16,-2 0-1 0,-4 0 2 15,3-2-3-15,-2 2-40 16,3 0-36-16,-2 0-35 16,0-1-74-16,-2 0-123 15,1-1-317-15</inkml:trace>
  <inkml:trace contextRef="#ctx0" brushRef="#br0" timeOffset="90">6389 14073 347 0,'0'3'41'0,"0"-5"-3"0,2 2 19 15,-1 0 5-15,0 2-16 16,-1-1 6-16,0-1 16 15,0 0-18-15,0 1-11 16,0-1 4-16,1-1-4 16,1-2-1-16,1-5-3 0,2 0-2 15,1-3 0-15,4-4-5 16,-2-3 0-16,4-3-9 16,0 0-5-16,-1 0 12 15,-1-2 1-15,1 3 0 16,-3 2-11-16,-2 0 2 0,2 3-5 15,0-1-5-15,-2 2-1 16,-1 3 5-16,1 3-9 16,-2 0 3-16,-2 4-1 15,-1-1-3-15,1 4 0 16,-2 0-2-16,0-1 2 0,0 2 0 16,0-1-6-16,2 2-50 15,-2 5-59-15,1 0-14 16,-1 2-79-16,-3-1-46 15,-3 1-108-15</inkml:trace>
  <inkml:trace contextRef="#ctx0" brushRef="#br0" timeOffset="91">6436 13812 495 0,'0'-13'49'0,"4"-2"56"15,3 0 4-15,5-1-23 16,2-1-9-16,1 0 8 0,0 3-21 16,-1 0-6-16,-2 6-15 15,-3 2-21-15,-1 3-7 16,0 2-9-16,-1 2-8 15,2 5 4-15,2 3 1 16,1-1-3-16,2 3 6 0,0 1-3 16,2 1 3-16,-1 0 3 15,-1 0 5-15,-3 0-3 16,-3 1-4-16,-2-1-4 16,0-1 0-16,-3-1-1 15,0 1 1-15,0 0-1 0,2-2-23 16,-1-1-45-16,3 0-22 15,0 0-20-15,0-5-75 16,-2-2-33-16,0-1-274 16</inkml:trace>
  <inkml:trace contextRef="#ctx0" brushRef="#br0" timeOffset="92">9226 9997 237 0,'-1'-2'74'0,"-1"0"-7"15,1-1-13-15,1 0 15 16,0 3 17-16,0-5-2 16,0 1-15-16,0 0-9 0,3-1-13 15,0-1 9-15,1 0-18 16,3-2-1-16,-1-1 4 15,2-3-9-15,0-1-4 16,1-2 0-16,-1 0 5 16,-1-1-1-16,-2 0-1 0,0-1-9 15,-3-1-3-15,0 0-6 16,1-3-3-16,0-1-7 16,1-3-2-16,1-3 0 15,-2 0-1-15,-1 1 3 16,-2-1 0-16,0 1 7 0,-1 4 0 15,-3 1 9-15,-2-2-5 16,2 2-8-16,1-2-7 16,-1 0 0-16,2-1-1 15,1 1 0-15,0 0 0 0,1 4 0 16,0 2 0-16,0 6 0 16,0 2 1-16,0 6 1 15,0 1-2-15,0 1-4 16,0 2-2-16,1 0-5 15,2 0-38-15,-1 0-11 16,2 0-5-16,-2 4-12 0,0 3-36 16,-2 0-30-16,0 1-98 15,-5 2-288-15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in="-2.14748E9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33.5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47 124 711 0,'0'2'50'0,"0"0"-59"0,0 6 15 16,0 3 51-16,0 1 2 15,2 1-13-15,1-1 9 16,-1 0-16-16,0-1-7 16,1-1-13-16,1 1-4 15,2 4-5-15,-4 3 5 16,0 4 1-16,-1 4-4 0,-1 3 1 16,0 4 2-16,0 1 9 15,0 2-13-15,-2-2-5 16,1 0-2-16,1 1-4 15,0-3 0-15,0 1 0 0,0 1 2 16,0 1-3-16,0 3 4 16,1 1-3-16,-1 2-2 15,0 2 1-15,0-1-1 16,0 1 5-16,0 0-4 16,2-1-4-16,-2-2 4 15,2 4 0-15,-2 0 0 0,0 4 1 16,0 1-3-16,-2 2 1 15,-1 0 2-15,-1 1-1 16,-1-2 2-16,2-3 0 16,2 0-2-16,1-2 0 15,0 1 3-15,0-1-6 0,0 3-17 16,-2 2 0-16,0 0 15 16,-2 1 6-16,-1 0 0 15,0 2 2-15,3-1 1 16,-3-5 1-16,3-1-3 0,2-4 0 15,-2-5-2-15,2-1 1 16,0-1-1-16,0 0-1 16,0-1-8-16,0 1-1 15,0 0 11-15,0-2-1 16,2 0 0-16,1-2 4 16,1-3-2-16,-2-2 3 0,2-5-5 15,-1-2 0-15,2-5-3 16,1-3 0-16,-1-2 3 15,3-1-2-15,-2-1 8 16,5-1 7-16,1 1-1 16,-1-1-3-16,5 1-2 0,-2 0 2 15,4 0-1-15,2-3-3 16,-1 0-1-16,4-2 2 16,-5-1-4-16,6 1 2 15,-1-4-1-15,-1 2-1 16,3-1 0-16,1 1-1 0,3 0 0 15,-4 1 1-15,2 1-1 16,1-1-1-16,-1 2 4 16,0-3 6-16,2 3-1 15,1-1-8-15,-1 0 1 16,2-1 2-16,0 0-5 0,0-1 3 16,1-1 2-16,1 2-5 15,-1 0 5-15,0 0-3 16,2 2 2-16,-5-3 3 15,3 2 4-15,0-2-1 16,-1-1-5-16,-2 0-3 16,3-1 2-16,1 0-1 0,-2 1-1 15,3 1 1-15,1 0 0 16,1 1-1-16,1 1 3 16,0 0 2-16,-1-2-2 15,-2 2-1-15,1 0-2 16,-4-1-2-16,-1 0 5 0,-2 0-3 15,-2-1 1-15,-1-2-1 16,0 1 0-16,-4-1-1 16,0 2 4-16,-4-2-3 15,0 2 0-15,-2 0 0 16,-2 0 1-16,1 0-1 0,-2 0 0 16,-1 0 0-16,2-2 0 15,-2 1 1-15,-1-2 1 16,1 3-2-16,-1-2 2 15,-1-1-1-15,0 1 3 16,0 1 2-16,0 0-1 0,-2 1-1 16,5-2-2-16,0 2-2 15,-1 0 0-15,3 0 0 16,-1 0 1-16,1 0-1 16,1-1 0-16,-1-1 1 15,0 2-1-15,0-3 1 0,2 2-1 16,-3-2-1-16,4 0 1 15,-3 2 3-15,3-3-1 16,-1 1 0-16,1 0-1 16,-2 1 1-16,-1-1-3 15,-3 0 1-15,-3 2 1 0,-1-2 1 16,-2 1-1-16,-2 1 0 16,1-1 2-16,-2 0-1 15,0 1-2-15,-2-1 7 16,1-1-5-16,-1 0 5 15,0-2-3-15,0 1 2 0,0-4-1 16,0 2 1-16,-1-2 3 16,-1-3 3-16,0-1 0 15,-1 0-2-15,2-2-4 16,1 0 0-16,0-3-8 16,0-1 2-16,0-1 2 0,4-3-2 15,-2 0 0-15,1-4 1 16,0 0-1-16,2-2 1 15,-3 1 0-15,1-1 0 16,-1-1 2-16,1 1-3 16,1-1 2-16,-2 0-2 0,0-3 1 15,0-2 0-15,0-1-1 16,1-2 2-16,-1-1-4 16,0 0 3-16,0-2 1 15,-1 2-1-15,1 0-3 16,-1 1 3-16,0-2 1 15,-1 0 3-15,0-3-1 0,2-2-1 16,-2 0-1-16,0 0 0 16,0-1 1-16,0-1-3 15,0 0-1-15,0 1 2 16,0-1-1-16,0 0 0 16,0 0 0-16,0-2 1 0,0 1-1 15,0 0-1-15,1-1 5 16,0-1-5-16,2-1 3 15,-1 1-1-15,0 1 1 16,-1-1-5-16,-1 3 4 0,1 3 1 16,-1 0-4-16,0 2 5 15,-1 1-5-15,-1 0 3 16,1 3-2-16,-1-2 4 16,-1 1-6-16,1 1 3 15,0 1-1-15,1 3 2 16,0-1-2-16,-1 3 0 0,-1 2-1 15,-3-1 0-15,1 5 0 16,-2 0 3-16,0 3-1 16,-1 2 1-16,1 4-1 15,-1 1-1-15,2 3 2 16,-4 0-2-16,0 3 0 0,0 1-2 16,-2 2 0-16,-1 0-1 15,-4 1 6-15,5 1-5 16,-6 0 1-16,3 2 2 15,-4 0-1-15,2 0 2 16,-1 2-2-16,0-2 1 0,0 1 3 16,-1 1-3-16,0-2 0 15,-2 2-2-15,1 2-1 16,-3-1-1-16,0 1 2 16,-1-2 2-16,-5 0 1 15,0 2 0-15,-2-2 0 0,-1 0 1 16,-1-2-2-16,0 2 2 15,-2 0 0-15,1 2-3 16,0-2 1-16,-1 1 0 16,1 0 0-16,-4 1 1 15,2-1-2-15,0-1 2 0,-2 3-1 16,-1 0 1-16,2 0-1 16,0 0-2-16,-2 0 3 15,1 0-1-15,-1 0 0 16,1 0 0-16,-2 0-1 15,1 0 0-15,-3 1 2 0,2-1 0 16,2 0-1-16,-2 0 0 16,6-1 1-16,-2 2-2 15,-1-2 2-15,3 2-1 16,-3-2 0-16,3 0 0 16,-2 2-2-16,-1-2 4 0,3 1-3 15,-1-1 1-15,3-1 3 16,1 0-2-16,2 1-1 15,0-2 2-15,4-2-2 16,2 1-2-16,4 0-15 16,0-1-30-16,7-1-30 15,5 2-45-15,5 0-63 0,2 0-127 16</inkml:trace>
  <inkml:trace contextRef="#ctx0" brushRef="#br0" timeOffset="1">810 671 356 0,'5'-18'68'15,"1"3"-40"-15,-2 0 22 16,-2 3 6-16,1 1-7 15,-1 4-16-15,-2 2 20 16,0 0 11-16,0 2-10 0,0 3 8 16,-4 0-11-16,-1 0-22 15,-3 7-14-15,-1 2 2 16,-3 3 0-16,-1 4-4 16,-4 6-2-16,1 4 2 15,-1 7 8-15,-2 3-9 0,-1 3-2 16,4 6-4-16,-2 2 1 15,3 1-2-15,1 0-5 16,1 0 1-16,2 2 0 16,0-2-1-16,6 2-2 15,0 2 4-15,4 0 1 0,1 3 2 16,0 1 1-16,0 0-1 16,0 0-2-16,3-4 1 15,2 0 3-15,2-4-4 16,3-3-4-16,2-6-1 15,4 0 1-15,-2-6 2 0,1 1 0 16,1-4 1-16,-2 2 0 16,3-2 1-16,-6-1-2 15,1-1 4-15,2-2-1 16,-1-1-1-16,1-5-1 16,-1-3 1-16,4-2 1 0,0-5 6 15,1 0 6-15,-3-4 6 16,6 0-1-16,-3 0-17 15,2 0-2-15,0 0-1 16,-2-3 1-16,2 1-1 16,-3-1 2-16,2-1 6 0,1-2 3 15,0-4 4-15,4-2 2 16,-1-2 6-16,0-1-4 16,2 0-11-16,0 2-8 15,0 1-1-15,-4 1 1 16,2 3-3-16,-3-3 5 0,2-2-3 15,1-2 1-15,-1-6 1 16,2 1 1-16,1-5-1 16,0 0-2-16,-2 1 2 15,0 1 2-15,-2 1-5 16,-1 3 2-16,-6 2-3 16,-1-1 9-16,0-2 3 0,-2 0 10 15,3-4-4-15,-3-4-6 16,4-2-5-16,-1-3-1 15,1-2 1-15,-1 3 3 16,-1 1-3-16,-4 3 1 0,1 1 2 16,-2 1 3-16,-3 1 2 15,-1-4-3-15,2 0-5 16,-1-4-1-16,-2-2-2 16,1-1 0-16,-2-2-1 15,-2 0 0-15,0 3-1 16,0 0 1-16,0 2 2 0,-5 0 4 15,0 0 2-15,-1-1-3 16,0-2-4-16,-1-1 0 16,-1-3-2-16,0-2 0 15,0 0 0-15,1 1-1 16,0-1 1-16,-1 4 1 0,0 1 0 16,-3 3 0-16,-1 2-2 15,-3 0 4-15,0-1-2 16,-1 2 0-16,-1-4-2 15,0 1-3-15,2-2-7 16,-2 1 6-16,5 1 4 0,-6 1 2 16,3 4-3-16,-3-1 2 15,0 4 0-15,-6 2 1 16,-1 1-3-16,-2 0-4 16,-4 2 4-16,0 1 2 15,-1 3-7-15,-4 1 4 16,-1 3-6-16,1 1 7 0,-2 4-9 15,-1 2 2-15,2 2-14 16,4 7-21-16,0 2-31 16,6 6-45-16,2 2-21 15,1 3-122-15,8 0-159 16</inkml:trace>
  <inkml:trace contextRef="#ctx0" brushRef="#br0" timeOffset="2">937 970 549 0,'0'-4'88'0,"0"-1"-37"0,-4 4 36 15,2-1-26-15,-4 2-18 16,2-2-9-16,-5 1 3 16,1 4-4-16,-6-3 9 15,-3 4-2-15,-2 2-11 0,0 0-8 16,-3 2-9-16,-1-1 0 15,5 3-6-15,-2-1-5 16,4 0 0-16,1 0-1 16,3-1-2-16,4-1-1 15,1-2 6-15,2 0-2 0,3-1 7 16,2 1-4-16,0 1-7 16,-2 1 1-16,2 0 4 15,2 2-3-15,2 0 2 16,3 1 2-16,3 0-1 15,2-1-2-15,0-1 5 0,4-1 3 16,4 0 1-16,-2-3-1 16,4 1 2-16,0-4-2 15,5 1 0-15,0-3 0 16,0 0-1-16,0-3-2 16,0 0-1-16,-4 0-1 15,-2-1-1-15,-1 0 0 0,-3-2 3 16,-2 1-2-16,-1-1 4 15,-2 0-2-15,1-4 1 16,-4 3-2-16,-3-3 0 16,-2 1 2-16,-2-1 6 0,-2-2 6 15,-3 0 1-15,-4-2-10 16,-6 0-3-16,-1 3 0 16,-3-1 1-16,-1 3 6 15,2 2-3-15,-4 3-10 16,0 5-4-16,2 3-11 15,-2 7-41-15,4 2-46 0,3 0-38 16,6 1-104-16,1-2-132 16</inkml:trace>
  <inkml:trace contextRef="#ctx0" brushRef="#br0" timeOffset="3">1350 949 457 0,'-5'-1'212'15,"-3"-2"-152"-15,1 3 19 16,-2-3 11-16,0 3-8 0,2 1-47 15,-1 1 5-15,3 0 0 16,-4-1-2-16,4 2-15 16,-4 1 0-16,-2 3-7 15,0 2 2-15,-2-2 1 16,2 4 2-16,-1-3-4 16,2 1-12-16,3 1-6 0,0-1 1 15,5 2-1-15,1-1-3 16,1 0 0-16,1 1 2 15,6 0 2-15,0-1 0 16,5-2 0-16,0-1 1 0,1 1-1 16,2-3-1-16,2-1 5 15,1-2-4-15,3 0 1 16,-2-2 0-16,2 1 1 16,-4 1-1-16,2-1-1 15,-3-1 3-15,-1-1-1 0,-1-2 0 16,-3 3-1-16,1-4 2 15,-1-2-2-15,0 0 1 16,0-2 0-16,-3 1 0 16,-1 0 1-16,-2-2 1 15,-1 0 10-15,-2 1 6 16,-2-3-7-16,0 3-5 0,-4-5 0 16,-2 3-2-16,-1-1 0 15,-2 0-2-15,-2 0 0 16,0 1 1-16,-2 1-2 15,-1 1 6-15,-1 2 4 16,-2 2 2-16,-5 2-11 0,0 1-3 16,-2 1 0-16,1 5-5 15,5 3-47-15,0 2-36 16,3 0-48-16,5 1-99 16,1-1-163-16</inkml:trace>
  <inkml:trace contextRef="#ctx0" brushRef="#br0" timeOffset="4">1334 1036 19 0,'-2'-3'634'0,"0"-2"-552"16,-2 1 34-16,4 1 62 16,0 0-50-16,-1 1-56 0,1-2-26 15,0 2-8-15,0 0-18 16,3 0-15-16,1 1-9 16,-2-1 4-16,1 4-9 15,0-2-47-15,0 5-61 16,-3 1-108-16,0-2-198 0</inkml:trace>
  <inkml:trace contextRef="#ctx0" brushRef="#br0" timeOffset="5">924 1064 555 0,'0'-5'104'0,"0"-1"31"16,0 1 25-16,0 0-59 0,0 3-37 16,0-2-17-16,-1 3 2 15,1 0-17-15,-2 1-24 16,2-1-6-16,0-1-1 16,0 3-5-16,0-1 2 15,0 0-3-15,0 1 3 0,0 0 0 16,0 0-12-16,0 0-30 15,0 1-7-15,0 1-5 16,2 1-35-16,-2-1-97 16,0 1-149-16</inkml:trace>
  <inkml:trace contextRef="#ctx0" brushRef="#br0" timeOffset="6">762 903 403 0,'6'-8'151'16,"-2"-2"-134"-16,-1-1 28 15,3 0 35-15,0 0-33 16,1 1-32-16,-2 2-1 0,-2 1-9 16,-1 4 3-16,2 0 13 15,-2 2 19-15,0 2-18 16,1 2-8-16,3 1 7 15,2-2-5-15,4 1-4 16,1-5-3-16,2-2 2 0,0-3-5 16,-1-2-3-16,-2 1-1 15,-5 4 0-15,-1 1 0 16,-5 3 13-16,1 0 13 16,3 0-3-16,-3 3-13 15,5-3-7-15,4 0-1 0,5-2 1 16,0-6-1-16,3-3-1 15,-2 1-6-15,-2 2-5 16,-3 1 5-16,-5 5 4 16,0 3 3-16,-5 2 1 15,1 4-3-15,3 1-1 0,1-2 1 16,4-4-3 0,2 0 1-16,5-4-2 0,2-3 0 15,-4-2 1-15,0 1 0 16,-4 1-1-16,-2 3-12 15,-5 2-36-15,-3 0-78 16,0 5-47-16,-1-2-207 0</inkml:trace>
  <inkml:trace contextRef="#ctx0" brushRef="#br0" timeOffset="7">1310 748 627 0,'-3'-3'31'0,"1"0"14"0,2 0 14 16,0 3-15-16,0-1-14 16,2 1-9-16,0-3 24 15,1 4 5-15,6-1 4 16,-3 3-19-16,2-1-17 16,2-1-13-16,4 2-3 0,-1 1-1 15,1-1 0-15,1 0 1 16,2-1-1-16,0 0 0 15,3-2 1-15,-4 1-2 16,2-1 2-16,-2 2-3 16,1-1-1-16,-6 2-15 15,0 3-13-15,1 0 16 0,-2 1 10 16,-3-1-6-16,2-2-74 16,-3 0-34-16,1 2 12 15,-4-1 0-15,0-2 12 16,0 0 24-16,-1-1-26 15</inkml:trace>
  <inkml:trace contextRef="#ctx0" brushRef="#br0" timeOffset="8">1071 1205 351 0,'0'0'79'16,"0"-3"2"-16,-2 3 26 15,-2 6-37-15,0 0-5 0,0 3-10 16,-2 3 15-16,-1 1-6 16,-1 3 0-16,-4-1-7 15,1 1-13-15,-9-1-3 16,0-1-13-16,-5-1 0 16,-2-2 6-16,0-2-4 0,1-2-1 15,-1-4-11-15,7 0-11 16,1-2-4-16,3-2-9 15,7-1-34-15,4-2-43 16,3 0-55-16,0-1-122 16,2-1-116-16</inkml:trace>
  <inkml:trace contextRef="#ctx0" brushRef="#br0" timeOffset="9">1259 1246 416 0,'-2'-3'68'0,"0"1"16"15,2 2-15-15,0-2-7 16,0 5-17-16,3 3-22 15,4 5 69-15,0 0-9 0,4 4-12 16,3-1-11-16,5 0-15 16,0-3 0-16,7-4-7 15,1-2-6-15,-1-5-13 16,1 1-8-16,2-3-6 16,-2-2-2-16,-2 0-1 0,-5-2-71 15,-1-1-170-15,-7-1-489 16</inkml:trace>
  <inkml:trace contextRef="#ctx0" brushRef="#br0" timeOffset="10">512 1364 177 0,'0'2'114'0,"0"-1"-66"15,0 0-16-15,0 2 10 16,0 0 15-16,-1 2 0 0,1-3 8 16,-2 2-14-16,0-4-9 15,0 2-2-15,-1-2-15 16,1 2-12-16,0-3-5 15,-1-5 2-15,-1-2 2 16,0-3 8-16,1-4 1 0,-3-3-3 16,2-2 2-16,0 1-6 15,0-1-1-15,-1 2-5 16,2 3-1-16,0 2-3 16,-1 4 2-16,1 4 10 15,0 3 5-15,3 1 2 16,-1 4-18-16,1 4-13 0,0 3 5 15,0 0-1-15,1-2-2 16,1-2 7-16,-1-3-5 16,-1-10-14-16,0-8 32 15,0-6 13-15,-2-8-11 16,-2-6-6-16,-2-3 13 16,2 1 8-16,0 1 15 0,0 5-23 15,1 8-15-15,1 6-5 16,1 6 1-16,-1 5 0 15,2 5 10-15,0 3-7 16,0 3-17-16,0 3 9 0,2 0 2 16,1-1 1-16,2-5-8 15,-3-4-15-15,1-6 3 16,-1-11 22-16,0-4-1 16,-2-5 2-16,0-1-5 15,0 1 6-15,0 1 4 16,-1 7 1-16,-1 4 1 0,1 6 2 15,-1 4-2-15,2 4 2 16,0 1-7-16,0 2-22 16,4 1 9-16,3 0 5 15,4-8-5-15,0-8-3 0,5-8 12 16,-3-7 0-16,-1-5-2 16,0-3 1-16,-3 7 2 15,-3 5 0-15,-3 5 4 16,-1 10 0-16,-2 7-1 15,3 3 9-15,-1 9-17 0,2-2-8 16,3 0 8-16,2-3-9 16,3-3-15-16,-1-7 14 15,1-8 14-15,3-6-1 16,-4 1 0-16,-1-1 0 16,-3 5-2-16,-2 4 3 15,-3 4-1-15,0 3 3 0,-2 4 2 16,2-1-8-16,0-1-8 15,3-2-1-15,3-3 8 16,5-6 2-16,2-3 1 16,5-5 0-16,-4 1-1 15,1 2 0-15,-4 5-1 0,-1 7 0 16,-5 3-2-16,-1 6-8 16,0 4 14-16,1 0-4 15,-1-3 2-15,2-3-9 16,-1-2-12-16,3-8 23 15,-1-4-1-15,1-4 3 0,-2 0-3 16,2 3 2-16,-3 3-4 16,1 3 2-16,-4 4-4 15,3 4-4-15,3-2 5 16,0 0 3-16,3-1-3 16,1-3 0-16,0-3 2 15,2 0-1-15,-5-1 2 0,1 4-2 16,0 0 0-16,-4 6-1 15,2 0-3-15,1 3 1 16,2 3 3-16,0-4 1 16,3 0-4-16,0-4-2 0,2-6 1 15,0-3 5-15,0-2 0 16,-2 1 0-16,-3 3-1 16,-3 3 0-16,2 4-2 15,-5 4-6-15,1 6 2 16,0 1 6-16,4-1-3 0,2-6-7 15,6-2-17-15,0-6 20 16,4-7 10-16,1-1-1 16,-2-1 0-16,-2 6-1 15,-2 5-3-15,-4 5 2 16,-1 7-2-16,-3 7 1 16,-1 1 1-16,2-1 4 0,-1-2-1 15,2-3-3-15,1-4-3 16,3-5-1-16,2-4 7 15,3-4 4-15,-3-1-2 16,2 0-5-16,-3 2 1 16,1 3-1-16,0 3-1 0,-3 3 1 15,2 4-2-15,-4 4 2 16,-1 2-2-16,2 2 3 16,-4-3 2-16,1 2-1 15,-2-1-2-15,-1-2-2 16,1-1-14-16,-2 0-12 0,-1 2-4 15,1 4 17-15,-2 3 10 16,2 3 4-16,-5 3 2 16,-1 4 1-16,-1-1-1 15,0-2-1-15,-1-5 1 16,0-2 1-16,0-5-1 0,2-4-2 16,0 0 1-16,0 2 0 15,0 2 3-15,-1 4 11 16,-1 6 0-16,2 2-6 15,-2 2-5-15,3-2 1 16,0-2-2-16,2-7-2 16,0-2-2-16,1-5-1 0,-2-2 0 15,0-1 4-15,-1 5-2 16,-3 6-15-16,0 8 10 16,-4 8 4-16,-3 8 4 15,-3 2-1-15,-2 0-1 16,2-2 0-16,2-4-1 0,-3-11 3 15,6-4-2-15,3-8 0 16,-2-4 2-16,3-4-1 16,1-3-3-16,0-2-8 15,0 3-27-15,3-1 20 16,1-1 5-16,-1 2-83 0,0 0-12 16,1-1 66-16,0 0-19 15,-4-4-140-15</inkml:trace>
  <inkml:trace contextRef="#ctx0" brushRef="#br0" timeOffset="11">1723 1101 610 0,'-3'2'202'16,"1"-2"-144"-16,0-5-65 0,0-4-167 15,2-3-38-15,0-3-25 16,0-4 111-16,4 0 96 16,-2 0 19-16</inkml:trace>
  <inkml:trace contextRef="#ctx0" brushRef="#br0" timeOffset="12">1727 971 338 0,'0'0'180'0,"0"0"-63"15,0 0-51-15,0 0-33 16,0 0-30-16,0 0-3 16,0 0-6-16,4-102-83 15,-6 75-295-15</inkml:trace>
  <inkml:trace contextRef="#ctx0" brushRef="#br0" timeOffset="13">1687 771 593 0,'0'0'134'16,"0"0"-37"-16,0 0-69 15,0 0-21-15,0 0 2 16,0 0-5-16,0 0-55 16,34-122-118-16,-30 100-94 0</inkml:trace>
  <inkml:trace contextRef="#ctx0" brushRef="#br0" timeOffset="14">1726 555 450 0,'0'0'168'15,"0"0"-89"-15,0 0-34 16,0 0-27-16,0 0-12 0,0 0-9 15,0 0-27-15,-53-77 11 16,38 67 1-16,0 0-12 16,0 0 3-16,3 1 20 15,0 0 7-15,3 2 8 16,1 0 36-16,3 1 2 0,0 3-11 16,0 1-5-16,2 0 1 15,0 5-30-15,-2-2-5 16,2 2 10-16,-2-1-2 15,-2 0 1-15,1-2-1 16,-1 2-1-16,0-4-3 0,-5-3-16 16,3-1-5-16,1-3 19 15,1-1 1-15,3 0 0 16,-4 2-2-16,3 2 3 16,-4 5 3-16,0 1 1 15,-7 5-17-15,-1 4-1 0,-2-1-21 16,-1 0 0-16,1-3-2 15,2-4 8-15,2-1 10 16,1-2 16-16,3-2 5 16,-1-1 0-16,1 4-1 15,3-2 1-15,-3 4-12 16,1 2-25-16,-2 2 19 0,3 1 22 16,-2-2-3-16,2-2 0 15,2 0-2-15,2-3-1 16,2-6-4-16,2-4 10 15,1 0-11-15,-2-3 2 16,2 1-4-16,-4 1-30 0,-3 1 26 16,0 2 32-16,-2 1 38 15,-5 4-9-15,1 0-8 16,-4 4-19-16,1 5-22 16,-4 6 15-16,2 3-4 15,-4 5-5-15,2 1-6 0,-1 2 1 16,1-1-5-16,1-3-14 15,3-1-26-15,1-7-49 16,3-4-11-16,3-3 16 16,2-3 10-16,3 0 35 15,2-1 86-15,-2 0 1 0,2 1-1 16,-2 2 27-16,-3 4-39 16,1 2-16-16,-6 5-10 15,-2-1 6-15,1 2-7 16,-2-3-7-16,0 0-57 15,2-4 10-15,-1-4 47 16,4 0 5-16,1-3 4 0,1 1 9 16,2-1-9-16,0 5-7 15,1 1-17-15,-4 2 24 16,2 0 21-16,-2 5-13 16,-1-1-7-16,-3 3-1 15,-1 2 4-15,-3 1-6 0,0 4-7 16,-5 1-1-16,2 1 4 15,-2 1 6-15,5 0 0 16,4-3-10-16,3-4-5 16,4-1-13-16,6-3-18 0,0-3-35 15,3 0 19-15,0 0 20 16,0 0-63-16</inkml:trace>
  <inkml:trace contextRef="#ctx0" brushRef="#br0" timeOffset="15">533 970 277 0,'-8'16'30'16,"0"3"28"-16,0 3-45 16,-1 0-27-16,4-4-25 15,1-5-76-15,2-7-66 16</inkml:trace>
  <inkml:trace contextRef="#ctx0" brushRef="#br0" timeOffset="16">498 983 416 0,'-9'5'21'0,"0"-2"22"0,-1-1-16 15,1 0-11-15,3-2 3 16,-1-3-16-16,5-4 27 16,2-8-43-16,1-5-6 15,7-3 17-15,3-5 2 16,3-2 0-16,1 0 1 0,1 2 31 15,-2 4 19-15,1 7-11 16,-8 5-31-16,-3 7-7 16,-2 4-1-16,-2 5 29 15,-4 4 19-15,-3 1-39 16,0-2-5-16,0-1-2 16,3-6 1-16,0-1-3 0,4-6 3 15,0-7-3-15,6-4-1 16,6-5 1-16,1-1-3 15,2-2 2-15,1 1 1 16,2 0 13-16,2 1 11 0,-3 0-3 16,2 2-10-16,-1 0-10 15,0 0 0-15,2-3-1 16,2 1-1-16,2-2-10 16,4-1-2-16,2-3-4 0,1 0-7 15,3 3-2 1,-4 1 2-16,-2 7 15 0,-3 5 4 15,-3 6-33-15,-4 7-18 16,-3-2 50-16,0 3 4 16,2 0-9-16,3-4-23 15,1-7 3-15,3-1-47 16,2-2 43-16,-1-3 15 0,2 2 10 16,2 0 9-16,-1 5 11 15,-1 2 1-15,0 6-10 16,-4 3-2-16,-4 5 0 15,-5 5-12-15,-5 1-1 16,-3 1 8-16,-3-2 6 0,-1 1 9 16,3-5 12-16,-3 0-3 15,0-2 0-15,0 1-7 16,2 0-10-16,3 1 2 16,-2 1-4-16,3 0-5 0,-2 1-165 15</inkml:trace>
  <inkml:trace contextRef="#ctx0" brushRef="#br0" timeOffset="17">562 1637 544 0,'-13'12'-21'0,"5"-6"28"16,5-4-7-16,3-7-110 15,4-5 120-15,5-2-3 0,-2 3 4 16,1 4 3-16,0 3-13 15,-2 9-8-15,-6 11-12 16,0 7 47-16,-2 3 34 16,-4 0-7-16,1-2-39 15,4-6-15-15,1-9-44 16,3-5-91-16,6-4 26 0,-2-2 85 16,-1-2 25-16,-4-1-120 15,-1 3 97-15,-1 7 196 16,0 2-61-16,0 0-20 15,3-1-10-15,3-3-31 16,1-2-60-16,3-3-4 0,3-1 23 16,-1-5-3-16,-4 3-2 15,1 2-42-15,-1 5-42 16,-6 12 37-16,-2 4 38 16,0 7 8-16,-2-2 40 15,-2-3-18-15,4-4-21 0,2-8-7 16,7-9-51-16,4-2-7 15,0-9 34-15,2 1 22 16,-2 2-69-16,-5 6 45 16,-4 2 37-16,-4 11 80 15,0 5 23-15,0 1-29 0,-4-3-3 16,2-4-40-16,2-3-39 16,0-8-25-16,6-2-18 15,-1-1 51-15,3-3-28 16,-5 2-11-16,2 3-20 15,-1 2 40-15,-4 6 5 16,0 4 59-16,0 1-26 0,2-4-9 16,2-3-12-16,3-4-66 15,1-1 21-15,4-6 2 16,-3 3-49-16,-2 1 46 16,1 3 43-16,-3 5 50 15,4 5 12-15,-1 6-36 0,3 0-25 16,3-1-1-16,4-3-5 15,2-3-23-15,3-8-3 16,-5-3 20-16,6-2 7 16,-7-5 0-16,0 0-4 15,-4 1-16-15,-2 4 14 0,0 1 4 16,0 4 13-16,0 5 21 16,1 1-16-16,0 0-15 15,2-3-1-15,0-3-3 16,0 0 1-16,-2-4 3 15,-1-2-1-15,-1 0 0 0,-5 0-2 16,1 2 0-16,0 2 5 16,-1-2 42-16,4 1-11 15,-1-1-31-15,4 1 1 16,2-4-4-16,-2 0-18 16,1 0-42-16,-3 1 9 15,1-1 16-15,-4 4 13 0,2-2 18 16,2 1 10-16,-2-2 24 15,3 0-6-15,2-2-17 16,1-2-7-16,2-2-3 16,-1 0-14-16,1-3-32 0,0-1-109 15,0 0-31-15,-1-1-35 16</inkml:trace>
  <inkml:trace contextRef="#ctx0" brushRef="#br0" timeOffset="18">1475 1911 251 0,'0'-9'99'0,"0"2"-20"16,0 3 11-16,0 4 29 0,2 4-40 15,5 5-93-15,-3 1 14 16,5 0-30-16,-2 1 5 16,1-8 8-16,0-2 0 15,-1-7 15-15,-1-7 3 16,0-5-41-16,-4-5-92 0,1-2 31 16,-3-2-95-16</inkml:trace>
  <inkml:trace contextRef="#ctx0" brushRef="#br0" timeOffset="19">1544 1651 409 0,'-2'-5'118'16,"0"2"-10"-16,2 2-73 0,0 2-40 15,0 7-31-15,0 1 51 16,0-1-13-16,2 3-1 16,2-2 3-16,5-2-4 15,-3-3-7-15,3-1-55 0,3-2-9 16,-3 1-62-16,2-4-148 15</inkml:trace>
  <inkml:trace contextRef="#ctx0" brushRef="#br0" timeOffset="20">1638 1614 551 0,'-10'-13'89'0,"2"3"-10"0,-3 2-14 15,8 6 29-15,1 6 2 16,2 13-91-16,0 8-2 15,0 6 2-15,2 4-3 16,3 1 3-16,4-6-3 0,-1-6-8 16,2-8-29-16,1-5-51 15,-5-4 2-15,1-3 34 16,-5-1-5-16,-2 0-67 16,-4-6-80-16</inkml:trace>
  <inkml:trace contextRef="#ctx0" brushRef="#br0" timeOffset="21">1459 1780 677 0,'-11'16'71'0,"2"-1"-36"0,3 1-17 16,4-2-24-16,2-5-77 16,0-4-117-16,0-5-170 15</inkml:trace>
  <inkml:trace contextRef="#ctx0" brushRef="#br0" timeOffset="22">1443 1793 179 0,'0'0'620'0,"0"0"-527"15,0 0-9-15,0 0-72 16,0 0-11-16,0 0-61 16,0 0-50-16,-69 102-7 0,67-101-98 15,2-5-123-15</inkml:trace>
  <inkml:trace contextRef="#ctx0" brushRef="#br0" timeOffset="23">1350 1929 451 0,'0'0'172'0,"0"0"-85"0,0 0-10 15,0 0-51-15,0 0-26 16,0 0-41-16,0 0-20 16,-45 105 72-16,40-117-6 15,-1-1-43-15,-4-1-91 16,2 3 86-16,-3 4 50 0,-2 5-21 15,0 3 0-15,-1 7 51 16,-4 7 22-16,-1 7-16 16,2 0 0-16,1 2-12 15,1-6-25-15,2-4-3 16,3-8 1-16,4-5-8 16,2-2-47-16,-1-11-65 0,3 0-62 15</inkml:trace>
  <inkml:trace contextRef="#ctx0" brushRef="#br0" timeOffset="24">1046 2030 423 0,'-17'6'179'0,"-4"7"-69"0,-1 1-48 16,1-1-32-16,-1-2-25 15,3-5-4-15,3-3-4 16,2-4-21-16,5-3-23 16,3-10-20-16,1-3-81 15,4-4-73-15,0-2-25 16,1-1 216-16,-1 3 12 0,-2 3 32 15,-4 4 198-15,0 6-30 16,-3 3-20-16,1 3-63 16,-3-1-58-16,4-2-28 15,3-2-9-15,-1-4-1 16,4-5-19-16,2-3-9 0,0-1 10 16,0 1 2-16,0 5-1 15,0 0-11-15,-3 6 26 16,-8 5 46-16,1 2 32 15,0 2-17-15,-4 0-14 16,5 4-19-16,0 0-14 16,1-2-11-16,7-3-4 0,1-1-19 15,0-4-41-15,1-6 10 16,5-4 24-16,1 0-7 16,-2-2 3-16,-3 2-5 15,-2 5-24-15,0 3 57 0,-7 5 34 16,-7 3 20-16,1 2-19 15,-3 5-14-15,3 1-9 16,2-1-7-16,0-2-3 16,6-3-3-16,3-1-26 15,2-4-13-15,0-5-2 0,2-4 5 16,3 0-25-16,4-4 1 16,-5 2-7-16,-1-1-50 15,-2 4 53-15,-1 1 68 16,-4 2 56-16,-9 3 65 15,-1 0-45-15,-4-1-10 16,-2 3-17-16,3-1 0 0,3 1-32 16,1 0-10-16,6 0 9 15,1 1 22-15,5-2 8 16,1-1-28-16,0 1-23 16,2 0-18-16,3 1-38 0,-1 0-8 15,-1 4 24-15,-2 6 34 16,-1 2 11-16,0 1 5 15,-2 3 28-15,2-4-4 16,0-3-21-16,3-5-14 16,8-3-76-16,3-11 22 15,2-4-25-15,-2-1-31 0,-2 4-50 16,-5 3 70-16,-7 8 88 16,-2 4 182-16,-10 11 12 15,-8 7-31-15,-2 6-66 16,1 0-55-16,2-1-21 15,-1 0-1-15,9-6-12 0,7-5-26 16,4-4-117-16,3-3-104 16</inkml:trace>
  <inkml:trace contextRef="#ctx0" brushRef="#br0" timeOffset="25">597 1824 210 0,'6'21'95'0,"-6"6"28"15,-4 2 20-15,-2 1-31 0,0-2-45 16,3-4-41-16,3-8-24 15,7-5-19-15,9-9-96 16,4-4-10-16,4-2-6 16,7-3 50-16,3 1 32 0,-4 2 14 15,-1 4 50-15,-4 6 87 16,-8 5-21-16,-6 5 47 16,-4-2 10-16,-3-1-41 15,-4-2-35-15,2-4-41 16,1-6-33-16,5-3 7 0,4-3 14 15,3-1-6-15,4 0-3 16,2 2-1-16,0 2-2 16,1 2 1-16,-5 8-1 15,-1 1 0-15,-3 1 2 16,-2-2 0-16,-3-1 10 16,-1-1 12-16,1-4 1 0,-2-2-18 15,1-1-3-15,1 1 2 16,0-1-2-16,-2 1-7 15,3 7-14-15,-3 9-4 16,0 5 5-16,0 2 2 0,1-1 17 16,2-3 2-16,3-7-5 15,1-7-13-15,5-9 16 16,4-12-2-16,5-8 1 16,3-6 2-16,2-1-1 15,-3 0-7-15,-2 5-7 0,-8 7 7 16,-4 9 4-16,-5 10-1 15,-7 4 6-15,-2 8 37 16,-1 4-10-16,0 0-22 16,-1-3-4-16,0-6-6 15,1-2-6-15,1-4-6 16,8-2-20-16,0-4 23 0,8 0 6 16,1 2-3-16,1-1 5 15,3 3 0-15,2 0-10 16,-5 0-18-16,0 0 24 15,-1-2 8-15,-7-3-2 16,-2-2-4-16,-3-2-33 0,-1-1 5 16,-4-1 16-16,-1 1-3 15,0 0 17-15,0 5 3 16,0 2-1-16,0 1 0 16,0 2 2-16,0-1 5 15,0 2-6-15,0-3-4 0,0-1 22 16,0-3 19-16,1-4-25 15,2-4-8-15,3-1 4 16,0-4-7-16,1 0-18 16,1 1-39-16,-2 5 30 15,-2 2 23-15,-1 5 17 0,0 2 44 16,0 4-18-16,-1-1-34 16,1-1-7-16,0-1-6 15,3-4-29-15,0-4 2 16,1-3 15-16,0-6-38 15,-1 0-143-15,-2-2-146 16</inkml:trace>
  <inkml:trace contextRef="#ctx0" brushRef="#br0" timeOffset="26">1673 1674 0 0,'-5'4'525'16,"1"4"-402"-16,0 1-51 0,4 0-45 16,0-3-25-16,0-3-36 0,4-3-70 15,1-4 43-15,1-7 44 16,-2-2 22-16,-2-4 4 15,-2 3 5-15,0 1 16 16,0 2 30-16,-2 5 21 16,-2 3-1-16,2 0-12 0,2 6-55 15,-2 3-12-15,2 4 0 16,0 2-10-16,0 2-22 16,0 1-2-16,0 0-4 15,0 2 26-15,-3-3 12 16,0 3-2-16,-2-1 7 15,-2 3-4-15,1 3 0 0,-6 4-15 16,2 3-76-16,-1 3 3 16,1 0 2-16,-1 0-4 15,0-3 6-15,-1-5 31 16,1-6 59-16,-1-5-5 16,2-5-178-16</inkml:trace>
  <inkml:trace contextRef="#ctx0" brushRef="#br0" timeOffset="27">1441 2068 215 0,'-27'13'269'15,"-1"4"-135"-15,-5 2-95 16,2-1-26-16,1 0-5 16,1-4-6-16,5-6-13 0,3-4-27 15,4-4-35-15,4-5-29 16,3-3-39-16,1 2 28 16,-2 1 115-16,-2 4 93 15,-4 7 24-15,-5 7-29 16,-2 6-44-16,-6 2 17 0,1-1 0 15,3-4-32-15,4-3-27 16,2-9-1-16,7-4-3 16,6-6-22-16,1-11-31 15,2 1 27-15,3-1 27 16,-2-1-20-16,-1 3-98 0,-2 4 88 16,-1 5 56-16,-5 1 41 15,-1 2 1-15,0 0-29 16,-3 1-2-16,2-2 1 15,-1-2-21-15,2-2-11 16,1-3 4-16,2-3-8 0,3-4-10 16,2-1-22-16,3 0-28 15,2 1 30-15,-2 5 30 16,2 4 58-16,0 3 21 16,-2 6 9-16,2 1-38 15,0 3-56-15,0 5-4 16,0-2-26-16,0 0 1 0,2 2-21 15,1-3-5-15,1-1 14 16,2-1-9-16,-1-3-139 16</inkml:trace>
  <inkml:trace contextRef="#ctx0" brushRef="#br0" timeOffset="28">1187 2116 481 0,'-8'22'47'15,"0"-5"-42"-15,2-4-4 0,0-5-44 16,0-4 31-16,-1-3 4 16,1-3 44-16,-1-5-12 15,-1-1-26-15,-1-4-42 16,-2-1-13-16,-2-2 6 0,-4-1-132 15</inkml:trace>
  <inkml:trace contextRef="#ctx0" brushRef="#br0" timeOffset="29">952 2061 363 0,'-15'10'22'16,"-1"1"22"-16,1-1 23 16,3-3-12-16,0-2 27 0,4-4-47 15,2-1-45-15,2-6-15 16,-1-2 4-16,2-3 7 15,1-1-37-15,0 1 42 16,0 3 13-16,-2 4 13 16,0 4 81-16,-2 9 3 0,0 11-53 15,1 4-30-15,1 5-14 16,4-1-2-16,0-1-1 16,6-7-24-16,6-6-42 15,1-7-8-15,1-6 17 16,2-2 23-16,1-2 21 15,-3-4-39-15,6-1-189 0</inkml:trace>
  <inkml:trace contextRef="#ctx0" brushRef="#br0" timeOffset="30">1777 963 686 0,'0'1'207'0,"0"3"-165"0,-3-1 44 16,2-1-10-16,-1-4-47 15,0-9-29-15,2-7-59 16,0-7-21-16,0-5-22 16,-3-4-10-16,0 4 15 0,0 3-9 15,-5 8 44-15,1 8 48 16,-6 5 45-16,-1 3 92 15,0 4-19-15,-1 2-47 16,-1-1-10-16,3-2 18 16,2-5-47-16,2-8-19 15,7-8-70-15,2 0-60 0,0-2-29 16,0 4-6-16,0 7-244 16</inkml:trace>
  <inkml:trace contextRef="#ctx0" brushRef="#br0" timeOffset="31">1591 686 524 0,'-14'11'145'15,"6"-7"-55"-15,5-4-75 0,3-9-60 16,3-9-23-16,5-1 38 16,0-1 37-16,-2 1 29 15,-2 5 15-15,-4 7-44 16,-2 7 60-16,-7 0 70 0,-2 8-84 16,4-1-46-16,-1-3-8 15,5-4-30-15,3 0-113 16,0-11 41-16,5-1 105 15,3-5 1-15,-2 2 23 16,2 4 26-16,-4 2 40 16,-1 4-4-16,-1 3-43 0,-2 1 18 15,0 0 7-15,0 1-53 16,0-3-16-16,5-1-37 16,7-8-48-16,2-3 38 15,4-3 30-15,4 0 12 0,-1 2 2 16,-2 2 1-16,-5 7-1 15,-4 4 2-15,-5 2 2 16,-3 0 20-16,-2 2 33 16,0 0-18-16,0 0-25 15,-1 1-7-15,0-5-37 16,-4 1-43-16,2-5 29 0,-1-2 35 16,1-2 3-16,1 0 6 15,-2 2 0-15,1 2 3 16,-2 4 1-16,-4 3 35 15,-3 6-20-15,-4 5-20 16,-2 2-5-16,0-1 11 0,1-1-12 16,5-5-18-16,3-3 25 15,0-2 2-15,2-4 0 16,1-2-1-16,-1-1-5 16,0-1-22-16,-2 1-14 15,3 0-23-15,-1-1-18 16,1 3-17-16,-1 0-27 0,-1 1 50 15,-2 0 76-15,3-3 102 16,-4-2 42-16,1 0-59 16,2-4-65-16,3-1-17 15,3-3 4-15,2-4 22 16,3 0 7-16,5-2-1 0,-1 1-12 16,3 2-16-16,-2 5-3 15,-6 4-3-15,-2 7 5 16,-4 3 59-16,-5 6-10 15,-7 5-36-15,1-1-8 0,1-1 3 16,1-2-11-16,1-2-19 16,6-5-23-16,2 0 15 15,3-2 2-15,1-2-6 16,-2 0 10-16,0 2 14 16,-2 2-2-16,-1 0-2 0,-7 2 4 15,-2 3-33-15,-2 0-24 16,-2-1 31-16,-5-1-10 15,1-2-24-15,3-1 35 16,2 1 36-16,-2 0 30 16,0 4 41-16,0 2-2 15,-4 3 0-15,0 1-16 0,4-2-15 16,1 0-33-16,1-2-10 16,5-5-33-16,3-2-67 15,-1 3 30-15,0-2 55 16,-2 2 15-16,-3 7-1 0,-3 4 43 15,-6 6-11-15,1 3-14 16,-1-4-14-16,2 0-17 16,1-6-53-16,4-3-13 15,2-6-29-15,3-1 46 16,-1 0 53-16,-8 5 18 16,-5 5 59-16,-4 8 1 0,-8 9 6 15,-5 3 26-15,2 1-47 16,-4 0-50-16,7-9-41 15,5-9-73-15,5-10-132 16</inkml:trace>
  <inkml:trace contextRef="#ctx0" brushRef="#br0" timeOffset="32">1061 1235 247 0,'0'0'36'0,"0"0"-55"15,-4 0 17-15,2 1 7 0,-2-1 10 16,1 0 16-16,1 0 29 16,-2 0-17-16,0 0-13 15,1 2 1-15,1-1-13 16,-4 5-12-16,-1 2-8 15,0 5 1-15,-2-2-3 0,-4 4 2 16,2-2 0-16,0 0 2 16,1-3 0-16,1-3 1 15,2-3-2-15,5-2 3 16,2-2 3-16,0-4 9 16,1-3-15-16,5-2 1 15,-1-1 0-15,4-2 1 0,-4 4 5 16,-1-1 22-16,0 3 11 15,-2 2-2-15,-2 0 0 16,0 4-2-16,0-1-6 16,-4 2-5-16,-1 2-8 0,1 3-14 15,-5 1-2-15,2 1-5 16,-3 0-2-16,1 1 4 16,-1-2 3-16,1-2 0 15,3 0 1-15,-3-2 0 16,6-3-1-16,1 0 2 15,-1-3-2-15,3-5-3 0,0 0-16 16,0-2 5-16,3 2 12 16,-3 1 2-16,0 1 0 15,0 2 4-15,0 2 9 16,-3 2 6-16,0-1 7 16,-2 2-11-16,-3 5-13 15,1 0-4-15,-3 2-3 0,-1 3 3 16,3-3 2-16,-2-2 0 15,3-1-1-15,3-4 2 16,2 2 1-16,2-4-5 16,0-5-25-16,0 0 15 0,1-4 6 15,2-1 2-15,-1 1-9 16,1 1 9-16,-3 1 5 16,0 2 8-16,0 3 21 15,-3 2 6-15,-2 0-3 16,0 3-9-16,-3 2-21 0,-2 2-4 15,3 1-7-15,-4-2 5 16,1-2 2-16,2-2 3 16,1-1 0-16,3-4-2 15,0-3-14-15,0-1-4 16,3-1 12-16,-1 3 6 0,2 0-3 16,0 2 2-16,0 4 2 15,0-3-1-15,0 6-3 16,-1-3 3-16,-2 3 4 15,0 0 3-15,1-1 1 16,-1 0-5-16,1-2-3 16,1 1 5-16,1-2-4 0,0-2-16 15,0 2-12-15,0-1-9 16,1 2-22-16,0 0-11 16,1 2 43-16,0-1 13 15,0 1 11-15,1-1 2 16,0 0 0-16,1 1 3 0,0-1-3 15,0-1 2-15,-2 0-2 16,0 0 3-16,1 0-2 16,-1 0 0-16,-2 0 2 15,4-3-2-15,-2 3-2 0,2-4 4 16,2 0-15-16,1 1-4 16,1-1 13-16,-3 3 3 15,3 0 2-15,-2 1 13 16,0 5 22-16,-2-1 5 15,-3 0 2-15,1 0-14 16,-2 1-1-16,0-1-13 0,0-3-6 16,0-1-5-16,0 1-3 15,2-2 0-15,2-2-1 16,0-1-1-16,-1 0-1 16,4 3-1-16,-3 0 0 15,-1 2 1-15,1 6 1 0,0-1 1 16,-2 0-2-16,1 1 3 15,-1-2-5-15,0-4 3 16,3-1 0-16,-3 0-1 16,1 0-8-16,1-6 2 15,2 2 2-15,-3 0 0 0,2-2 4 16,2 5 0-16,-2-2-1 16,2 5 1-16,-1 0 1 15,3 1 1-15,-1 0 0 16,0-1 0-16,3-2 0 15,-4 0 1-15,2 0-1 16,-4-2 1-16,1-3 0 0,-3 3-1 16,-1 0 1-16,-2 1 1 15,0 0 7-15,0 3-2 16,0-2-8-16,0 3 1 16,2-2-4-16,0 0-32 0,2 0-47 15,-2-2 43-15,1-2 38 16,2-3 3-16,-1 2-1 15,-2 0 1-15,0 1 5 16,-1 0 9-16,2 3-11 16,0 0-3-16,1 0 2 0,-2 3 1 15,1 1 7-15,-1-1 1 16,3 1 5-16,-3-2 9 16,1-1-13-16,3-2-7 15,0-5-2-15,3 2-3 16,-1-2-3-16,0 0 2 15,-2 1-1-15,-1 1 0 0,-1 4-5 16,-1-1 0-16,0 2 5 16,1 0-7-16,0 2-77 15,-4-3-74-15</inkml:trace>
  <inkml:trace contextRef="#ctx0" brushRef="#br0" timeOffset="33">1308 1161 252 0,'-3'5'3'16,"-4"0"1"-16,3-1 9 16,2 1-3-16,0 0-5 15,-2-3 15-15,4 0 16 16,0-2 15-16,0 2-14 0,0-1-14 16,0-1 0-16,0 0 4 15,0-1 0-15,0-1-6 16,4 0-5-16,-4 0-10 15,0 2-5-15,2-3 0 16,-2 1 0-16,2 0 5 0,-1 1 4 16,0 2-7-16,2-1-1 15,1 6 12-15,-2-1 3 16,0-2 9-16,-1 1 3 16,1-1-3-16,0-2-15 0,0 0-10 15,2 0 4-15,-1-1-4 16,0-4 1-16,0 1 1 15,0-1-4-15,-1 2 2 16,0 0 1-16,-1 2-3 16,-1 2 0-16,1 4 2 15,0 1-1-15,0-1 1 0,1-1 0 16,1-2-1-16,-1-1 2 16,1-4 0-16,0 2-2 15,3-6 2-15,-2 1 0 16,-2-1-1-16,2 2-2 15,1 2 0-15,-1 1 0 0,-1 2-1 16,4 7 0-16,-3 1 4 16,-1-1-5-16,3 0 3 15,-2-2-3-15,2-4 2 16,1 0 3-16,3-3-4 16,-3-4 5-16,1-1-3 0,-4 2-1 15,4 0 0-15,-6 4 3 16,0-2-5-16,0 4 2 15,-1 5-1-15,1-2 3 16,1 2-4-16,2-3-35 16,-2-1-4-16,1-2 28 15,0-1 15-15,1-4 1 0,-2-2 0 16,-1 0 1-16,2 1 1 16,-2 1-2-16,-2 2 1 15,0 0-5-15,2 1 1 16,-2-1-1-16,1 3-21 0,-1 1-84 15,1-2 27-15,0 0-10 16,-1-2-72-16</inkml:trace>
  <inkml:trace contextRef="#ctx0" brushRef="#br0" timeOffset="34">1362 1167 179 0,'10'1'190'0,"-1"2"-169"0,3-3 51 16,-1 3-6-16,1-1-13 15,0 0-24-15,-1-2-15 16,-1 0-6-16,3-1 9 16,0 0-9-16,-1-3-5 15,-2 0 2-15,-2 0-7 16,-1 2-30-16,-2 1-16 0,0 0 20 16,-4 2 12-16,-1 0 10 15,0 3 8-15,0-3-3 16,0 0 3-16,3 1 3 15,-3 0-8-15,2-3 4 0,1 1 3 16,3-4-16-16,-1 1-79 16,2-2-57-16,0-1 32 15,-1 4 17-15</inkml:trace>
  <inkml:trace contextRef="#ctx0" brushRef="#br0" timeOffset="35">1042 1213 303 0,'0'3'35'0,"0"-3"37"16,0-2 40-16,0 0-41 16,-3 1-41-16,0-2-4 15,0 0 1-15,-1-3-17 16,-2 3-3-16,2 2 1 0,-2-1 7 16,-1 4 7-16,1 3-8 15,-4 5-10-15,-1 0-2 16,0 0-2-16,-2 2 2 15,4-5-3-15,3 2 1 16,4-7-1-16,2-2-70 0,4-5-177 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33.6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1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2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3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4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5">4763 11978 757 0,'-1'-3'133'0,"1"0"-10"16,0 0-18-16,0 0-47 16,4 2-44-16,1 1-12 15,0-1-1-15,0-1 1 16,2 4-14-16,-2-1-51 0,0 2-36 16,-3 0-137-16,0 1-222 15</inkml:trace>
  <inkml:trace contextRef="#ctx0" brushRef="#br0" timeOffset="6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7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8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9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10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11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12">4789 12101 343 0,'-16'6'90'15,"16"-6"-16"-15,0 0-13 0,0 0-25 16,0 0-11-16,0 0-47 15,0 0-36-15,-1-6 72 16,0 7-23-16,1 0-50 16,0 0 10-16,0 2 4 15,0-4-8-15,0-2-78 0</inkml:trace>
  <inkml:trace contextRef="#ctx0" brushRef="#br0" timeOffset="13">4751 12109 356 0,'-3'1'60'16,"0"1"-9"-16,1-2-46 0,0 0-9 16,2 0-19-16,-2 0-16 15,1 2-39-15,0-2-61 16</inkml:trace>
  <inkml:trace contextRef="#ctx0" brushRef="#br0" timeOffset="14">4751 12109 184 0,'-20'-6'96'0,"20"6"-28"16,0 0-66-16,0 0-7 16,0 0-14-16,0 0 20 15,0 0 43-15,-16-5-23 0,16 4-41 16,0 1-91-16,0 0-27 16</inkml:trace>
  <inkml:trace contextRef="#ctx0" brushRef="#br0" timeOffset="15">4694 12100 69 0,'-2'2'16'16,"2"-1"-30"-16,-1-1 2 16</inkml:trace>
  <inkml:trace contextRef="#ctx0" brushRef="#br0" timeOffset="16">4694 12100 9 0,'-17'1'94'0,"17"-1"-68"0,0 0-48 16,0 0 28-16,0 0 6 16,0 0-6-16,0 0-35 15</inkml:trace>
  <inkml:trace contextRef="#ctx0" brushRef="#br0" timeOffset="17">4658 12103 270 0,'0'0'90'15,"0"0"-49"-15,0 0-5 16,0 0-23-16,0 0-11 0,0 0-13 16,0 0-69-16,-12 1-62 15,12-1 65-15,0 0 9 16</inkml:trace>
  <inkml:trace contextRef="#ctx0" brushRef="#br0" timeOffset="18">4658 12103 27 0,'-8'11'181'0,"8"-11"-94"0,0 0-41 15,0 0-25-15,0 0-14 16,0 0-5-16,0 0-4 16,-14 4 2-16,14-4 3 15,0 0 0-15,0 0-10 16,1-2-45-16,3 2-70 0,0 0-72 15</inkml:trace>
  <inkml:trace contextRef="#ctx0" brushRef="#br0" timeOffset="19">4689 12101 97 0,'3'-2'57'0,"0"0"62"15,-3 1 4-15,1 1-79 16,-1 0-3-16,0 1 14 15,0 0-42-15,0 1-31 16,0-1-3-16,-1 0-86 0,1-2-113 16</inkml:trace>
  <inkml:trace contextRef="#ctx0" brushRef="#br0" timeOffset="20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21">4679 12133 156 0,'2'-2'60'0,"-2"4"19"16,0-1-1-16,0 2-35 15,0-3-9-15,0 3-9 16,0 0-6-16,0 0-15 0,0-2-7 16,2 2-16-16,2-3-14 15,-2 2-17-15,3-4 2 16,-2 0-39-16,1-1-32 16</inkml:trace>
  <inkml:trace contextRef="#ctx0" brushRef="#br0" timeOffset="22">4679 12133 208 0,'46'-4'0'16,"-46"4"-4"-16,0 0-31 16,0 0-9-16,0 0-61 15</inkml:trace>
  <inkml:trace contextRef="#ctx0" brushRef="#br0" timeOffset="23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24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25">4866 11847 324 0,'0'0'-7'16,"0"0"25"-16,0 0 25 15,0-1-10-15,0 1-21 0,0 0-15 16,0 0-14-16,0-2-20 16,0 2-33-16,0 0-2 15,0-1 15-15,0 1 52 16,0-2 6-16,0 2-48 15,0-1-66-15</inkml:trace>
  <inkml:trace contextRef="#ctx0" brushRef="#br0" timeOffset="26">4866 11847 69 0,'-5'-7'97'0,"5"7"-5"16,0 0-25-16,0 0 2 15,0 0 11-15,0 0-7 16,0 0-29-16,-34-12-7 16,34 10-55-16,0 0-45 15,0 0-62-15,0 2 12 0,0-1-55 16</inkml:trace>
  <inkml:trace contextRef="#ctx0" brushRef="#br0" timeOffset="27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28">4927 11972 324 0,'0'-1'85'16,"0"1"-7"-16,0 1 13 16,-1-1-44-16,0 2-47 15,0-1-6-15,0 2 8 0,1-3 15 16,-1 3-6-16,1-3-6 15,0 1-36-15,0 0-72 16,0 0-14-16,0 0-136 16</inkml:trace>
  <inkml:trace contextRef="#ctx0" brushRef="#br0" timeOffset="29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30">4820 12276 84 0,'-2'2'198'0,"-2"2"-134"16,0-2-18-16,4 3-25 15,0-3-17-15,-2 3-3 16,2-2-15-16,0 1-49 15,0-2-61-15,0-1-26 0</inkml:trace>
  <inkml:trace contextRef="#ctx0" brushRef="#br0" timeOffset="31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32">4746 12372 53 0,'1'0'80'15,"0"-3"-5"-15,-1 0-58 16,1 1-16-16,0 0-2 16,-1 1-29-16,0 0-93 0</inkml:trace>
  <inkml:trace contextRef="#ctx0" brushRef="#br0" timeOffset="33">4806 12316 254 0,'-2'-1'78'16,"0"0"-23"-16,-1 1 33 15,1 2-21-15,-1 0-79 16,1 2 18-16,0 2-38 16,0 1-41-16,-2-2-49 0,3-1-59 15</inkml:trace>
  <inkml:trace contextRef="#ctx0" brushRef="#br0" timeOffset="34">4768 12381 412 0,'-4'3'13'16,"2"0"-10"-16,1-3 5 16,1 2 0-16,0-4-19 15,1-1-24-15,3 1-2 0,0 1-17 16,-1-1-18 0</inkml:trace>
  <inkml:trace contextRef="#ctx0" brushRef="#br0" timeOffset="35">4768 12381 177 0</inkml:trace>
  <inkml:trace contextRef="#ctx0" brushRef="#br0" timeOffset="36">4082 12353 556 0,'15'-18'146'15,"2"1"-6"-15,-1 2 4 16,1 5-86-16,-5 6-48 16,-1 2 8-16,0 2 10 15,-1 4-14-15,-3 5 0 16,2 5 4-16,-4 0-5 0,1 5-7 16,-3 5-2-16,-3 2 0 15,0 5-1-15,-5 3 1 16,-4 1-1-16,-3 3 0 15,1 0-47-15,-1 1-65 0,-1-1-132 16,-2-1-178-16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33.6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1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2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3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33.6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14476 11918 542 0,'0'-7'10'0,"0"1"-8"15,-1 2 12-15,1 0 49 16,-1 2-32-16,0 1 23 15,0 0 4-15,0-1-8 16,0 5 5-16,0 0-31 16,0 6-30-16,-1 3 18 0,-2 7 11 15,0 5 10-15,-2 4-1 16,0 4-4-16,0 3-4 16,-1 3 2-16,-2 1 1 15,2 3-6-15,-2 4-9 0,-1 1-5 16,-2 5-4-16,1 3-1 15,-2 3 1-15,2 0 3 16,0 1 7-16,0 1-4 16,1 0-2-16,-1-1 1 15,1 2-3-15,-1-1-3 16,1-2 0-16,-2-1-1 0,1-2 0 16,0-1 0-16,-1-3 1 15,2-3-2-15,0-3 2 16,0-7-3-16,2-3 5 15,2-3 1-15,0-4 1 16,1-2 5-16,3 0-3 0,1-2 0 16,0 0-5-16,-1 0 0 15,3-3-1-15,-1 1-1 16,2-3-1-16,-1-2 0 16,2-1-6-16,4-3 0 15,-1-2 2-15,2-1 3 0,2 0 3 16,1-2 0-16,2 0-1 15,4-3 3-15,1 1 1 16,5-2-3-16,1-2 2 16,3-1-2-16,4 0 0 15,0 1 3-15,3-2 1 0,0 0-3 16,0 0 2-16,1 1-1 16,0 0-2-16,4 1-1 15,-1 1 1-15,1-2-2 16,4 1 0-16,2-1-1 15,-1-2 2-15,2 0-2 0,-1 0 1 16,1-3 1-16,-1 1 0 16,0-1 0-16,-1 3-2 15,3 1 4-15,-2-1-2 16,2 2 0-16,-4 1 0 16,1 2 0-16,-4 0-1 0,-2-2 1 15,0-1 0-15,0 0-1 16,-3 0 0-16,0 1 1 15,-2-1-1-15,-2 2 3 16,-2 0-4-16,-2 0 1 16,-2 0 0-16,-1 2-1 0,-2-3 3 15,1 1-3-15,-2-1 2 16,4 0 0-16,-3-3 1 16,0 0-1-16,-3-2 1 15,0 1-1-15,-1 1 0 16,-2 0-1-16,0 0 0 0,-2 2 0 15,3 0 0-15,-3-1 1 16,-1 1 0-16,1-1-1 16,-3-1 1-16,1 1 0 15,-3-2 0-15,-1 0 0 16,-2 2 0-16,-2-1-1 0,-1 1 2 16,-2 0-2-16,-1 1 1 15,3-1-2-15,-3 0 1 16,0 0 1-16,0-1 2 15,0 0 1-15,1 0 0 16,-1-4 0-16,0-2-3 0,1-2-1 16,0-2 1-16,1-2-1 15,-1-2 1-15,2-4 1 16,1-1 2-16,2 1 0 16,-1-4 0-16,1 0-1 15,-1-2-1-15,0 0-2 16,0-2 1-16,-1 0 0 0,-1-3-1 15,2-1 0-15,-3 0 1 16,3-2-1-16,-1 0 0 16,-1-2 0-16,0 1 0 15,1-2-1-15,-1 1 1 16,1 1 0-16,-1-1 0 0,0 2 0 16,-1 0 0-16,-2-1 1 15,2 1-1-15,-2-2 0 16,0 1 0-16,0-3-4 15,1 0-3-15,1 0 3 16,0 3 3-16,-2-1 0 0,3 3 1 16,-1 2 0-16,-1-1 0 15,1 4 0-15,-1-3 1 16,3-1-1-16,1 0 0 16,1-2-1-16,2-4-1 15,0 1-1-15,4 2 3 0,-4 2 0 16,-3 3-5-16,-4 4 3 15,2 3 3-15,-3 4 1 16,-5 2-1-16,-1 4 1 16,-1 0 0-16,-2 2-2 15,2 0 1-15,-1-1-1 0,0 1 1 16,-1 0-1-16,1-1 1 16,-1 0-1-16,-2 1 0 15,1 0-3-15,-3 1 2 16,2 1 0-16,-2-1 1 15,-1 1 1-15,0 0 0 16,0-1-1-16,-2 2 1 0,-2 0 0 16,0-1-1-16,-1 1 0 15,-1 1-1-15,-3 1 0 16,-1-1 1-16,-1 3-1 16,-2 2 1-16,-1-2 1 15,0 2-2-15,-5-1 2 0,6 2-2 16,-4-1 3-16,-1 0 2 15,-2-1-2-15,-1-1-1 16,0 2-1-16,-3 0 0 16,-1 0-1-16,-2 0-3 0,1 2 4 15,0 1-1-15,-1 0 2 16,-1 0 1-16,0-2-2 16,0 3 2-16,-1-2-2 15,0 1 1-15,-1 0-1 16,3 0 0-16,-1-1 1 15,2 0-2-15,-1 1 4 0,0-2-3 16,2 2 1-16,-1-2-3 16,0 0 2-16,3-2 1 15,2 2 0-15,1-2 0 16,1 1-1-16,2 1 0 16,1 0 0-16,2 1-1 0,1-1 1 15,4 1-1-15,1-1-7 16,3-1-11-16,3-1-8 15,3 2 1-15,3 0 4 16,4-2-13-16,1 2-40 16,0 0-85-16,3 1-104 0,-2 0-291 15</inkml:trace>
  <inkml:trace contextRef="#ctx0" brushRef="#br0" timeOffset="1">14259 8744 269 0,'-1'-7'375'15,"-3"-1"-372"-15,-2 5-2 0,1 3 35 16,-2 0-3-16,1 6-18 16,-1 8-1-16,1 3 0 15,1 5 8-15,-1 2 1 16,2 5 0-16,3 1 3 16,-1 2-1-16,4 5-4 0,-1 2-9 15,4 3-7 1,0 3-4-16,-1 1 1 0,-1 2 1 15,-1 1 0-15,-1 2 2 16,-2 4 3-16,-3 1 3 16,-1 0 3-16,0 2-2 15,0 2 1-15,1-1-3 0,0 0-3 16,-1-1-1-16,0-1-1 16,-2 0 0-16,2-2-2 15,0-2 2-15,-1-1 0 16,1-2-2-16,0 0-2 0,0-2-1 15,1-1 1-15,1 0-1 16,0-2 1-16,2-2-2 16,0 0 1-16,-1-4 1 15,4 0 1-15,-1-3 5 16,4-2-2-16,-1-1 0 0,3-3-3 16,-1 0-1-16,-1-2 0 15,1 0-1-15,-1 0 1 16,2 1 0-16,-3 1 0 15,1-1-2-15,0 0 2 16,1-1 2-16,0-2-2 16,2-1 0-16,0-4-1 0,1-2 0 15,2 0 0-15,0-2 0 16,0-1 1-16,2-2-1 16,-3 0 1-16,1-1 0 15,1 0-1-15,-1 0 0 0,1-1 1 16,-2 1-1-16,3-1 0 15,1 1-1-15,-1-2 3 16,1 1-4-16,1-1 4 16,2 0-3-16,-1 0 3 15,2 2 0-15,0-3 0 16,1 0 2-16,0 0-4 0,0-1 0 16,1 0 1-16,0-1 0 15,1-2-1-15,2 0 1 16,0-1 3-16,1 1 3 15,3-2 1-15,0 0-1 16,2 2-2-16,1 1-2 0,0-2-2 16,1 2 0-16,0-1 0 15,-1 1-2-15,1 0 1 16,0-2 1-16,1 1-1 16,1 1 0-16,3-2 1 0,2-2 0 15,3 1-1 1,1 0 0-16,3-2 1 0,-1-1 0 15,3 1-1-15,0-1 1 16,1 0-2-16,0-1 2 16,3 0-1-16,0 0 2 15,-1 0-2-15,0 0 1 0,0 0 1 16,-2-1-3-16,-1 1 1 16,1 0 1-16,0 0 0 15,-2-1-1-15,0 1 1 16,-4-1-1-16,-1-1 1 15,-2 2 0-15,-2-2-1 0,-2 0 1 16,-1 0-1-16,-1 2 1 16,-2-1 0-16,-1-2-2 15,-3 3 1-15,-3-3 0 16,-1 2 1-16,-7 1 1 16,-1-4-3-16,-5-2 4 15,-2 1-3-15,-2-2 3 0,-3-2 8 16,1 0 6-16,-4-1-1 15,2-1-2-15,-3 0-7 16,0-1 0-16,-1-1-1 16,-2-5 0-16,1-1-3 0,1-4-1 15,0-2 0-15,1-4 0 16,1-2-1-16,-2-3 0 16,2-4-1-16,0 2 1 15,0-4-1-15,0 1 1 16,0-3 0-16,-2 2-1 15,2-3 1-15,-2-1-1 0,2-2 0 16,-1-4 0-16,1-2-1 16,1-1 2-16,-1-2-2 15,1 0 2-15,0 1 0 16,-1 0-1-16,0 2 0 16,0 0 0-16,0 2 0 0,0-1-1 15,0 1 2-15,0 1-1 16,0-1 0-16,0 0 0 15,0 2 0-15,2-2 1 16,-1 0-2-16,0 4 1 16,1 0-1-16,1 1 1 0,-2 1 1 15,1 2-2-15,-1 0 2 16,-1 1-2-16,3 1 1 16,-3 0 0-16,1 2-1 15,-1 1 1-15,0 3 1 16,-1 1-1-16,1 2-1 0,-3 1 3 15,3 1-3-15,0 1 1 16,-1 1-1-16,0 2 1 16,-1 4 0-16,2-2 0 15,-5 3-1-15,1 1 1 16,-1 0 0-16,-2 1 1 0,-1 1-2 16,0 2 2-16,-1 1-1 15,-1-2 0-15,0 2 0 16,-2 2-1-16,0-2 2 15,0 3-1-15,-1 0 0 16,-2 3-1-16,0-2 0 16,-1 2-1-16,0-1 3 0,-2 1-1 15,0 0 0-15,1-1 0 16,-2 0 0-16,0 0 1 16,-1 1-2-16,-1 0 1 15,0-2 1-15,-2 3-1 0,0-1 0 16,-4 1 0-16,-1 2 0 15,-2 1 0-15,-3 1 0 16,-1 2 0-16,-1-1-2 16,-1 0 2-16,0 1-1 15,-1-2 0-15,2 1 1 0,-2-1 0 16,-3-2 0-16,0 1 0 16,-3 0-1-16,0 0 3 15,-3 3-4-15,1 0 2 16,0 1 0-16,0 0 1 15,0 0-2-15,1 0 2 16,0 2 0-16,-1-2-2 0,2 0 2 16,-2 1-2-16,1-1 2 15,-2 3-2-15,0-2 1 16,-3 2-1-16,0 1 3 16,-2-1-3-16,0 1 0 0,2-1 2 15,3 0-2-15,2-2 3 16,0 1-2-16,4-1 0 15,-1 0 0-15,3 0 0 16,-3 0 0-16,4 1 0 16,1 0 0-16,3-1 0 0,3 0-18 15,3 2-13-15,4-2-20 16,6 1-36-16,1 1-68 16,4 0-58-16,-1 2-226 15</inkml:trace>
  <inkml:trace contextRef="#ctx0" brushRef="#br0" timeOffset="2">12549 10656 260 0,'-9'0'38'0,"1"0"19"15,2 1 10-15,1-2-26 16,2 1 0-16,1-3 33 15,2 3-28-15,0-3-13 16,0 0 6-16,3 2-7 0,2-1 4 16,3 1 1-16,2-1 3 15,4 0 7-15,3-1-12 16,6-4 6-16,3 0-14 16,5-4-12-16,4-1-2 15,1-2-2-15,4 1-1 0,-2 0 4 16,1 5-5-16,-1 0-2 15,-2 3-4-15,0 3 1 16,-3 0-2-16,1 0 3 16,-2 1 8-16,2-4 0 15,1 1-4-15,2 0-5 0,1-2-2 16,-1 0-1-16,0 1 0 16,-1 1-2-16,0 0 2 15,-3-1-1-15,0 1 3 16,-1-2 1-16,-1-1 2 0,3 0 4 15,-2-1-1-15,1-1-4 16,1 1-2-16,1-1 0 16,0 1-2-16,-1 1 1 15,-3 1 6-15,0 0 3 16,-2 0-1-16,-1 2-4 16,4-3-1-16,1-1-2 0,2 0-2 15,2-1 0-15,0-1 0 16,-3 3-1-16,-4 0 1 15,-3 2-1-15,-4 2 0 16,-1 0-1-16,-3 2 1 16,-4 0 1-16,0 1 2 0,-2 0-2 15,-2-2-2-15,1 2 4 16,-1-1-5-16,3-1 3 16,1 1 0-16,4 0-1 15,-1-1 1-15,4 2-1 16,1-1 0-16,5 1-1 0,3 0 2 15,0 0-1-15,-1 0 1 16,-1-2-1-16,-2 2 0 16,-5 0 0-16,-4-1 1 15,-3-2 0-15,-2 2-1 16,-2 1 0-16,0-1 1 0,-2 1-1 16,-1-1 0-16,0 0 1 15,0 0 0-15,-2 2-2 16,-1-1 1-16,-1 1-1 15,-2 0 1-15,-2 0-1 0,1 0 1 16,-2 0-1 0,-3 1-1-16,0-1-3 0,-1-1-18 15,1-1-33-15,0-3-43 16,2 3-43-16,2-4-22 16,-2-2-111-16</inkml:trace>
  <inkml:trace contextRef="#ctx0" brushRef="#br0" timeOffset="3">14493 10171 313 0,'-11'-2'25'15,"2"-4"44"-15,0 2-27 0,1-1 7 16,2 0 8-16,1-1 11 16,1 0-6-16,0 1 5 15,1-3-11-15,1 2-5 16,0 0-8-16,1 1-6 16,0-1-4-16,0 4-4 0,-2-3-6 15,3 1-3-15,8 2-6 16,0 1-8-16,2-1-2 15,3-1 3-15,0 5-4 16,2 0 0-16,-2-1 4 16,-2 2 7-16,2 3 2 0,-3-1 6 15,-2 1-6 1,0-1-1-16,0 2-6 0,-2-1-2 16,-1 1-2-16,0-2-2 15,-1 2 0-15,-2 2 0 16,0-1 1-16,-1 1 6 15,1 0-1-15,-2-1-2 0,-1 2-4 16,0-1 0-16,-2-2-1 16,2 4-3-16,1-3 5 15,-2 1-4-15,-2 1 2 16,1 1 0-16,-1 1-2 16,1 1 1-16,-1 0 1 0,1 2 0 15,-1-1-1-15,0 0 0 16,1-1-1-16,-1 1 1 15,1-2 0-15,1 0-2 16,0 1 3-16,1-1-1 16,0 0-1-16,1 0 0 15,-2 1-2-15,3-1 3 0,0-1-1 16,0 0 1-16,-1 0-3 16,1 0 4-16,-2-2-1 15,0-2-3-15,0 1 5 16,-2-2-2-16,3-1 1 0,-1-1 0 15,-1 1-2-15,2-4 1 16,-1 1 0-16,0-2 0 16,1 3-1-16,0-3 2 15,0 0 0-15,0-2-1 16,0 1 1-16,0 1-3 0,-1-2 4 16,0 1-3-16,1-2-1 15,-1 1 2-15,-1 1-9 16,2 0-14-16,-1-1 5 15,1-1 3-15,1 2-1 16,-1-3 2-16,2 2-15 16,-1-1-47-16,1 0-45 0,0-3-99 15,0-1-173-15</inkml:trace>
  <inkml:trace contextRef="#ctx0" brushRef="#br0" timeOffset="4">12540 11797 577 0,'-12'0'-16'0,"2"-3"-3"16,2 2 23-16,7 0 12 15,1-1-13-15,0 1 42 16,1 4-27-16,7-3-3 16,3 4 32-16,4 0-4 0,6 2-3 15,5 0 4-15,3-2-3 16,4 2-15-16,3 1-4 16,4 1-9-16,4 1 5 15,1 1 9-15,5-1-4 16,2 2-13-16,-1 3 0 0,3-1 3 15,1 0 7-15,0 3 0 16,0-1-4-16,1 0-7 16,0 1-4-16,-1 1 3 15,-5 0-2-15,-1-1-1 16,-5 0-4-16,-1-1-1 16,-5 0 2-16,1-2 2 0,-1 0 2 15,0-1 0-15,-3 0 0 16,0 0-1-16,-3-1-2 15,-4 0-2-15,-1 2 0 16,-3 0-1-16,-1 0 1 0,0-1-1 16,1 1 1-16,-1-1-1 15,4 1 0-15,-1-2 2 16,4 2-2-16,1-1 0 16,0-2 1-16,-2 3 1 15,-2-1-2-15,0 1-2 0,-3-1 2 16,-3 2-1-16,-1-1 2 15,-1-1 0-15,-2 0-1 16,-1-2 1-16,-2 1-2 16,0 1 2-16,1-2-1 15,-1 3 0-15,-1 1 0 0,1 0 0 16,-1-1 0-16,-1 2 0 16,3-2 1-16,-4-1-2 15,1-2 2-15,-1 2-2 16,-2-3 2-16,2 1-1 15,0-1 0-15,-2 0 1 16,3 1-1-16,-3-3 0 0,0 0 0 16,-1-2 0-16,-2 0 1 15,-1-1-1-15,-1-1 1 16,-3 0-1-16,1-1-1 16,-2-2-16-16,-5 1-29 0,-1-2-27 15,0-1-89-15,-2-2-46 16,3-3-120-16</inkml:trace>
  <inkml:trace contextRef="#ctx0" brushRef="#br0" timeOffset="5">14506 12401 318 0,'-3'-4'161'0,"-1"1"-160"15,-1 0 1-15,2 2 28 16,-1 0-26-16,1-1 9 16,0 2 35-16,1 0 9 0,-1-3 5 15,2 4-9-15,2 1-15 16,4 1-27-16,3 3 16 15,1 2 17-15,4 2 0 16,1 1-17-16,-1 0-11 16,2 0-7-16,-2 2 1 15,-1-2-6-15,-1 1-1 0,-2-2-1 16,-5 0-1-16,-2 2-1 16,-6-2 3-16,-7 2 4 15,-9 1 1-15,-9 1 17 16,-7 0 5-16,-6 1-13 15,-7 0-6-15,1 0 0 0,-2-1 3 16,4 1-9-16,4-3-4 16,5-3-2-16,3 1-31 15,4-4-52-15,2 0-115 16,1-2-61-16</inkml:trace>
  <inkml:trace contextRef="#ctx0" brushRef="#br0" timeOffset="6">9301 9713 35 0,'-4'-1'91'16,"-1"1"-76"-16,0 1 5 15,0 0-8-15,0 1 3 0,2 0 7 16,0 0 7-16,2 2-16 16,-1-4-6-16,2 0 13 15,0 2 39-15,0 0-22 16,0-2-18-16,0 0 0 16,0 2 9-16,0-4 20 0,0 2 36 15,0-4-6-15,0-1-28 16,0-3-8-16,0-3-2 15,3-2 0-15,0-5-1 16,2-2 8-16,2-3-10 16,0-3-2-16,1-3-3 0,-1 0-9 15,2-1-4-15,-1-1-16 16,-1-3-1-16,0 0 1 16,0-4 1-16,-1-5 10 15,1-1 2-15,-2-6 2 16,0-1 5-16,1-1 2 0,-2 2-4 15,3 3-6-15,-2 6-10 16,-1 5-5-16,1 6 0 16,-1 4 1-16,0 0 0 15,-1 4-1-15,1 0 0 16,0-3 1-16,0-2-1 0,1 1 2 16,0-3-2-16,0 1 1 15,0 2-1-15,-1 1-1 16,0 5 1-16,0 3-1 15,-3 4 2-15,2 2-2 16,-2 4 2-16,0 2-1 0,0 0 3 16,0-1-3-16,1-2-2 15,1-2 2-15,-1-2 0 16,2-3 2-16,0-2-1 16,0-1-1-16,1 1 0 15,-1 0 0-15,0 4 1 0,0 4-1 16,-2 2 0-16,0 3-4 15,-1 2 3-15,-1 2 1 16,0-1 0-16,0-1 4 16,1-2-7-16,-1-4 5 15,1 0 3-15,0-3-3 0,0 1-1 16,1-4 1-16,0 2 6 16,-2 1-5-16,2 2-3 15,0 4 3-15,-2 2-3 16,0 0 0-16,1 3-1 15,0 0-10-15,3 1-51 0,3 4-22 16,-1 2-70-16,-1 3-131 16,-2-2-314-16</inkml:trace>
  <inkml:trace contextRef="#ctx0" brushRef="#br0" timeOffset="7">10406 12871 618 0,'0'-3'70'0,"0"1"-13"0,1-2 28 15,4 0-12-15,1 0-9 16,2 0-1-16,0-3-19 16,4-3-9-16,4-7 14 15,3-3-7-15,5-10-14 16,3-3-13-16,3-3-7 0,-1 1-3 15,-1 4-1-15,-4 6 5 16,-5 9-4-16,-3 9-2 16,-2 7-3-16,-2 6 2 15,-2 8 1-15,0 4 2 16,0 4-1-16,2 0 0 0,0-1-2 16,3-1 6-16,1-1 7 15,1-1 3-15,0-2 0 16,-1 1-6-16,-2 0-6 15,-2-1 1-15,-1 0 1 0,0-1 3 16,-1-2-2-16,-1-2-5 16,0-2-2-16,-1-1 0 15,-1-2-2-15,0 0 1 16,-1-3-4-16,1-1-16 16,-2 1-1-16,0-1-5 15,-2 0-15-15,0 1-31 0,1-3-44 16,-2 1-42-16,-1 0-99 15,-1 0-163-15</inkml:trace>
  <inkml:trace contextRef="#ctx0" brushRef="#br0" timeOffset="8">11883 8835 402 0,'0'-3'36'0,"0"3"-7"15,0 0 31-15,-1 0 20 0,1 0-50 16,0 0-20-16,0 0-13 16,-1 6 5-16,1 0 11 15,-1 4 10-15,1 2 8 16,-1 4-2-16,0 3-5 0,1 4-2 15,0 0-5 1,-1 2-2-16,1 2-6 0,-1-4-4 16,1 0-2-16,-2-3-1 15,2-1-1-15,-1-7 0 16,0-1-1-16,0-3 2 16,0-2-1-16,1-3 1 0,-1-2 1 15,-1-1-1-15,2 0 1 16,-2 0-20-16,1-4-37 15,-2-2-11-15,-1-2-71 16,-1 2-100-16</inkml:trace>
  <inkml:trace contextRef="#ctx0" brushRef="#br0" timeOffset="9">11784 9103 358 0,'-2'10'61'0,"2"3"-10"15,0 0 51-15,2-1-11 16,4-1-24-16,3-5 1 16,3-5 22-16,2-1-2 15,3-9-3-15,0-4-9 16,1-4-22-16,-1-1-21 0,0-1-12 16,-3 2-15-16,-2 5-4 15,-2 5-9-15,-2 5-80 16,-3 2-121-16,-1 3-255 15</inkml:trace>
  <inkml:trace contextRef="#ctx0" brushRef="#br0" timeOffset="10">13263 10204 293 0,'-12'-1'88'16,"0"-2"2"-16,-1 2 40 15,1 1-11-15,1-2-45 0,3 2 10 16,0 0-4-16,3 0-14 16,2-1-13-16,3 1-3 15,-2-2-20-15,4-2-17 16,3-5 2-16,1-3 33 16,2-8 7-16,1-5-7 15,0-9-11-15,-2-3-13 0,3-4-6 16,-4 3-7-16,-2-4-2 15,-2 3-10-15,-1 5 3 16,0 6 1-16,-2 6-1 16,0 6-1-16,2 4 0 0,0 3 0 15,10 5-2-15,1-2-5 16,7 2 2-16,2 3 3 16,5-2 1-16,0 3 0 15,0-3-3-15,-2 6-42 0,-5-3-11 16,-5 4-12-16,-4 1-6 15,-6 3-3-15,-3 2 1 16,-6 1-44-16,-8 1-87 16,-8 3-125-16</inkml:trace>
  <inkml:trace contextRef="#ctx0" brushRef="#br0" timeOffset="11">13262 9956 573 0,'15'-3'134'15,"4"-1"-70"-15,4-2 75 16,7 1-1-16,1 3-97 0,-1-1-37 16,-2 6-73-16,-4 5-187 15,-5 5-167-15</inkml:trace>
  <inkml:trace contextRef="#ctx0" brushRef="#br0" timeOffset="12">13029 12530 548 0,'-2'3'79'0,"1"0"-24"15,3 0 6-15,4-3 13 0,2 2 15 16,-1-3 6-16,2-5-19 16,-2-6 7-16,2-5-3 15,0-7-30-15,-1-7-22 16,-2-3-7-16,-1 0-11 16,-4-2-6-16,-3 2 0 0,-4 3 0 15,-1 5-1-15,-2 7-10 16,-1 5-7-16,6 4 0 15,1 8-2-15,3 1-1 16,3 4-20-16,8 3-8 16,3 0 13-16,4 1-9 15,1-1 11-15,2 0 6 0,-1-3-20 16,-5 2-39-16,-3-1-63 16,-7 3-52-16,-4 0-151 15</inkml:trace>
  <inkml:trace contextRef="#ctx0" brushRef="#br0" timeOffset="13">13173 12387 913 0,'25'-10'146'16,"-1"2"-82"-16,1 4-17 15,3 3-39-15,-1 1-20 16,-2 2-53-16,0 5-62 15,-4 0-167-15,-1 0-171 16</inkml:trace>
  <inkml:trace contextRef="#ctx0" brushRef="#br0" timeOffset="14">13123 12219 210 0,'2'-1'197'16,"-3"-1"-167"-16,-2 1 54 15,3 0-20-15,0 1-34 16,-2-2-7-16,1 2-1 0,1 0-9 16,0-1 5-16,0 1 9 15,1-3 12-15,-1 3-8 16,0 1-2-16,0-1 12 15,0 0 13-15,-1 1-11 16,2-1-17-16,0 1-10 0,0 0-7 16,-1-1 5-16,3 2 2 15,-2-2 5-15,2 2 3 16,3-2-4-16,-1 2 3 16,1-2-2-16,2 1-3 0,3-1-1 15,0 0 7-15,4-1 2 16,4-1-4-16,1 0-3 15,2 2 1-15,-1-2-11 16,-2-1-3-16,-4 2-4 16,-3-2 1-16,-2 1 0 15,-2 1 1-15,1-1-1 0,-1 0 2 16,-2 1-2-16,-1 0 1 16,0 0-1-16,-1 0-1 15,-2 1 0-15,0-3 0 16,0 3-2-16,-1 0 1 15,-1 0-1-15,0 0 1 16,3 0 0-16,-3 0-1 0,0 0 1 16,1 0 0-16,0 0 2 15,0 0-1-15,0 0 0 16,0 0 0-16,2 0 1 16,-2 0-2-16,0-1-1 15,1 1 1-15,0 0-1 0,0 0-1 16,-1 0 1-16,1 0 1 15,-1 0-2-15,0 0 1 16,-1 0 1-16,1 1-1 16,-1-1 0-16,1 0 1 15,0 2-2-15,2-1 1 0,-2-1 2 16,0 0-2-16,1 1 0 16,-2-1 0-16,2 1 2 15,0-1-2-15,-2 0 2 16,0 0-1-16,0-1 1 0,-2 1-11 15,0-1-11-15,0 1-9 16,2-3-29-16,-6 3-58 16,2-2-107-16,-1-3-233 15</inkml:trace>
  <inkml:trace contextRef="#ctx0" brushRef="#br0" timeOffset="15">13689 10981 549 0,'6'-9'6'16,"3"5"21"-16,5 1 54 15,0 2-34-15,4 1 7 16,-1 4-10-16,-1 3-13 15,-3 3 0-15,-6 2-14 16,-4 0-11-16,-5 4 1 16,-8 1 7-16,-9 3 4 0,-8 3 0 15,-6 4-10-15,-3 4 9 16,1-2 23-16,3 0-17 16,6-2-5-16,10-4-8 15,10-6 1-15,8-7-3 0,10-8-4 16,14-2 11-16,5-5 3 15,8-6-12-15,4-5-5 16,0-4-91-16,1-4-205 16</inkml:trace>
  <inkml:trace contextRef="#ctx0" brushRef="#br0" timeOffset="16">16746 8785 132 0,'-1'-5'306'16,"-2"1"-226"-16,1 0 20 0,0 3-1 16,-2 1-38-16,0 0-13 15,3 7-27-15,0 6-19 16,3 2-2-16,9 5 3 16,3 5 5-16,7 0 2 15,3 2 7-15,-1-1 11 16,-2-2-5-16,-4-1-8 0,-8 0-4 15,-6-4-3-15,-5-2-1 16,-9-1 8-16,-7-4 6 16,-3-4-4-16,0-5-6 15,0-3-3-15,8-11-3 16,4-9 0-16,7-8-5 0,10-4-2 16,11-4-3-16,7-2-3 15,2 4 5-15,1 1 1 16,-4 4 2-16,-6 4 3 15,-6 5 2-15,-9 3 12 16,-5 9 2-16,-9 2-13 0,-6 6-7 16,-5 6-5-16,-4 8-50 15,0 5-136-15,-3 4-165 16</inkml:trace>
  <inkml:trace contextRef="#ctx0" brushRef="#br0" timeOffset="17">13835 13703 385 0,'-7'0'8'16,"3"-1"62"-16,3-2 62 16,2 3-45-16,3-3-29 0,6-2 2 15,6 0 2-15,4 1 5 16,2 1-8-16,3 2-8 16,1 4-30-16,-4 6-16 15,-5 4-3-15,-6 5 1 16,-9 2-1-16,-2 4 2 0,-13 0 2 15,-6 1 0-15,-6 2-3 16,-4 0 1-16,1-1-5 16,3-2 4-16,3-3-5 15,9-4 4-15,8-3-3 16,5-2 1-16,7-5-2 0,10-2 2 16,3-1 3-16,5 0-3 15,5-1-1-15,2-2-6 16,0 1-98-16,2-2-139 15,-3-6-214-15</inkml:trace>
  <inkml:trace contextRef="#ctx0" brushRef="#br0" timeOffset="18">13947 11003 327 0,'-1'-9'83'15,"-4"1"15"-15,-3 3 31 16,-2-1-67-16,1 5-12 16,1 1-14-16,-1-2-20 0,3 4-4 15,1 5 4-15,4 3-7 16,0 2-3-16,2 4 4 16,3 4 8-16,4-1 4 15,4 3-3-15,0-2-2 16,4-1 3-16,-2-1-3 0,0-2 2 15,-2-1-3-15,-1-2-8 16,-2-2-5-16,-4-3 1 16,-3-1-3-16,-4 3 1 15,-5-5 6-15,-7 1 4 16,-5 0-5-16,-3-3-3 0,-2-1-2 16,2-4-1-16,7-9-1 15,5-4 1-15,10-6-5 16,4-5 1-16,11-1 4 15,8-4-1-15,4 0-1 16,1-1 2-16,-4 3-2 16,-3 4 5-16,-7 1 14 0,-6 6 19 15,-7 5-18-15,-7 7-12 16,-8 4-10-16,-3 4-8 16,-1 9-156-16,-2 1-159 15</inkml:trace>
  <inkml:trace contextRef="#ctx0" brushRef="#br0" timeOffset="19">16395 8606 322 0,'-5'-7'98'0,"3"-1"-27"16,0 1 26-16,0-1 7 15,4 3-37-15,-1-3-4 16,5 1-10-16,3 1-12 15,1 0 5-15,1 4 5 0,1 2-13 16,1 0-22-16,-1 8-11 16,-2 2-1-16,-2 2 6 15,-2 1 5-15,-1 1 1 16,-4-1 1-16,-1-3-1 16,-4 3 3-16,-4-3-1 0,-2 1-10 15,0-1-3-15,-1 0-1 16,3 2-3-16,2 0-2 15,4 1 0-15,1-2-1 16,3 2 1-16,6-1 0 16,3-1 2-16,3-1-1 0,2 1-5 15,2 1-73-15,-1-1-87 16,1-1-154-16</inkml:trace>
  <inkml:trace contextRef="#ctx0" brushRef="#br0" timeOffset="20">15779 11753 179 0,'-1'-14'74'16,"-1"-3"18"-16,2 2-14 16,-3 0-6-16,5 1 1 15,-2 2 10-15,3 0-8 16,2 2-11-16,2 0-2 0,3 2-11 15,4 3-10-15,3 1-3 16,5 1-16-16,2 1-13 16,-2 4-3-16,-1 1-1 15,-4 2 0-15,-4 4-3 16,-7 0 5-16,-4 4 7 0,-5 0 8 16,-5 1-7-16,-3 1-6 15,-4 1-3-15,4-1-6 16,1 1 3-16,4-2-4 15,4-2 0-15,4-1 1 16,3-1-1-16,8-2 5 0,3 0-1 16,2-3-4-16,3 0-5 15,-2-2-87-15,0-2-133 16,-2-4-115-16</inkml:trace>
  <inkml:trace contextRef="#ctx0" brushRef="#br0" timeOffset="21">16199 11579 779 0,'1'-1'68'0,"2"6"-3"0,4 7-35 16,7 7 48-16,0 4-36 16,1 4-16-16,-2 2-19 15,-2-1 0-15,-5-2-1 16,-4-4 9-16,-6-2 21 15,-8-8 11-15,-2-1-14 16,-2-7-10-16,1-2-13 0,0-4-7 16,6-5 0-16,5-7-10 15,6-7-28-15,7-6-2 16,14-2 18-16,6-4 12 16,6 1 4-16,1 0-1 15,-3 5 3-15,-6 5 2 0,-11 8-2 16,-12 3-4-16,-10 11-7 15,-16 3-29-15,-10 11-91 16,-5 5-117-16,-7 6-117 16</inkml:trace>
  <inkml:trace contextRef="#ctx0" brushRef="#br0" timeOffset="22">16857 10019 95 0,'0'-12'-3'15,"-2"0"7"-15,2 1-42 16</inkml:trace>
  <inkml:trace contextRef="#ctx0" brushRef="#br0" timeOffset="23">16863 9950 50 0,'0'0'98'0,"0"0"-39"16,0 0-12-16,0 0-11 16,0 0-4-16,0 0 24 15,0 0 5-15,2-37 41 16,-2 31 17-16,0 2-15 0,0 0-13 15,0 1-11-15,0 1-40 16,1 4-17-16,-1 2-22 16,1 3 10-16,0 4 14 15,1-1 5-15,2 2-6 16,2 1-1-16,1-1-5 16,4 2 5-16,2 1 3 0,3 1 0 15,2 2 3-15,5 3 3 16,3-1-3-16,1 5-8 15,0-1-4-15,3 2-5 16,-2 1-2-16,-2-2-3 0,1 0 0 16,-1-3-2-16,1 0-2 15,0-1 1-15,1-2-1 16,-1 0-1-16,-2-3 1 16,1 0-1-16,-2 2-2 15,-3-4 3-15,-2 1-4 16,-1 1 4-16,-1-3-5 0,-2-1 6 15,-2 1-5-15,0-3 4 16,-4-2-9-16,-2-1-13 16,0-2-8-16,-4-1-21 15,-1-1-26-15,-2-1-32 16,1-1-54-16,-4-1-76 0,-9-1-78 16</inkml:trace>
  <inkml:trace contextRef="#ctx0" brushRef="#br0" timeOffset="24">17268 10501 670 0,'10'9'22'15,"4"-1"82"-15,2 2 35 0,5 0-37 16,3 3-33-16,1 0-10 15,2-3-7-15,-2-2-13 16,1-1-11-16,-1-3 0 16,-3-3 3-16,-1 0-9 0,-1-3-6 15,-5-5-2-15,0-4 3 16,-4-5 0-16,-3-6-4 16,-1-5 5-16,0-9-8 15,-4-6-6-15,-1-5-3 16,0-1-2-16,-1 2 7 15,-4 5-8-15,-1 9-4 0,-4 7-5 16,-2 10-1-16,-1 11-25 16,1 4-68-16,-2 12-87 15,2 5-127-15,1 4-185 16</inkml:trace>
  <inkml:trace contextRef="#ctx0" brushRef="#br0" timeOffset="25">16498 12800 522 0,'2'0'37'0,"-1"0"2"16,4-1-16-16,4 0 58 15,5-7-9-15,6-6 11 16,8-8 1-16,9-11 4 16,9-8-8-16,6-8-2 15,6-7-19-15,2-1-19 0,-6 4-18 16,-3 6-10-16,-9 8-5 15,-6 7-6-15,-6 12 0 16,-5 5-1-16,-1 5-3 16,-1 2 0-16,-1 3 1 15,-2 1-7-15,-2 1-2 0,-3 0-5 16,-3 1-15-16,-3 0 10 16,-3-1 12-16,-4 0-55 15,0 2-42-15,-6-3-73 16,-7-2-232-16</inkml:trace>
  <inkml:trace contextRef="#ctx0" brushRef="#br0" timeOffset="26">17062 12197 656 0,'38'-6'7'0,"8"5"67"16,6 2 52-16,3 3-64 15,-2 8-47-15,-3 3 11 16,-9 2 17-16,-6 1-19 16,-10 3-9-16,-10 1-10 0,-6 1-5 15,-7 4 20-15,-8 3-5 16,-10 1-5-16,-4-1-2 16,-3 1-7-16,-5 1-28 15,0-4-56-15,-2-5-113 16,-2-6-165-16</inkml:trace>
  <inkml:trace contextRef="#ctx0" brushRef="#br0" timeOffset="27">18025 10362 696 0,'6'-3'53'15,"-4"2"-18"-15,-1 1-15 16,-1 10 2-16,0 4 30 16,-4 5 7-16,-1 4-14 0,1 3-24 15,0 3-2-15,2 2-4 16,-1-1 10-16,0 0-5 15,1 1-5-15,1-4 2 16,-1 1-2-16,1-6-5 16,0 1-3-16,1-2-4 0,0-1-2 15,4-4-2-15,2 0 0 16,2-3 2-16,2-3 10 16,1-1 11-16,1 0-11 15,3 0-5-15,1-1 1 16,-1 0 5-16,0-1-3 0,2 1 0 15,0-1-2-15,3-1 6 16,2-2-4-16,3-2-2 16,2-1-6-16,6 0 3 15,2-2-5-15,3 0 5 0,0-1-5 16,1-1 11-16,0 2 9 16,0 0-9-16,-2 0-2 15,-1 0-4-15,2 0 1 16,0-1 0-16,2 0-3 15,2 0 2-15,4 1-2 16,2-3 0-16,4 0-1 0,3 1-3 16,0 0 5-16,-2 0-5 15,3 2 4-15,-3-1-2 16,1 4-2-16,-2-2 6 16,1 0 0-16,1-2 2 15,0 1-1-15,1-3-4 0,4 3 0 16,0-2 0-16,3 1-1 15,0 2 1-15,1 0-1 16,-3 0 0-16,-3 0 1 16,0 3-1-16,-3-1 0 15,-2-1 1-15,-1 3-1 0,0-1-1 16,1-3 1-16,1 3 0 16,3-1 0-16,3 1 1 15,1 1-2-15,1 1 2 16,-1-1-2-16,0 1 2 0,-2 0-2 15,-3 1 2-15,1 0-1 16,-2 1 0-16,0-3 1 16,3 2 0-16,-1-2-3 15,3 0 3-15,3 1-2 16,-3-1 1-16,-1 0 0 16,0 2 1-16,-7-1-1 0,-5 1 0 15,-7 0 0-15,0-2 0 16,-4 2 0-16,-2-2 0 15,-5 1 0-15,-1-2 1 16,-4 0-1-16,-2 0-1 16,-3 0-1-16,-5-1 1 0,-4 2 2 15,1-3-1-15,-7-1 0 16,2 1 0-16,-3 1 1 16,-1-3 2-16,2 1-1 15,2-1 1-15,2 0 0 16,0 0-2-16,3-1 0 15,-1-1 0-15,-1 2 0 0,0-1-1 16,-3 1 1-16,-1 1 1 16,-2-3 5-16,-2-1 8 15,1-3-8-15,1 1-4 16,-4-1-2-16,2-2-2 16,0 0 1-16,-1-1-3 0,-1-1-1 15,0 0-1-15,-1 0 5 16,0 0 2-16,-1-4-2 15,-1 2-3-15,3-2-6 16,-1 0 0-16,3 0-3 0,-2-2 4 16,1 3 2-16,0-3 3 15,0 3 6-15,-1 2-3 16,0-1 1-16,0 2-2 16,1 0 2-16,1 0-1 15,0 0 0-15,-1 2-1 0,1 0 1 16,-2-2 1-16,2 1-2 15,0 0 1-15,0 1 1 16,1 0-2-16,0 0 0 16,0 1-2-16,-1 0-3 15,1 4 5-15,-1 1 1 16,-1 0-1-16,0 1-2 0,-1 0-3 16,1 0-3-16,-2 1 6 15,-2 0-1-15,2-1 1 16,-3 2 7-16,1 1-2 15,-1-1-2-15,-2 0-1 16,5 0 1-16,-5 1 1 0,2 0-2 16,-1-1 1-16,0 1 0 15,-4 1-1-15,2-2 1 16,-1 2 1-16,-3-1-4 16,2-1 4-16,-2 1 0 15,-1 0 0-15,1-2-1 0,-1 0 1 16,-1 0 0-16,-3 1-1 15,-1-2-2-15,-1 2 1 16,-3 0 0-16,-4 0 0 16,0-2 0-16,-1 2 1 15,-2-1 1-15,-1 0 1 16,-5 0-3-16,2 0 1 0,-2-4 3 16,-3 1-3-16,-1 0 0 15,-4 0-2-15,1 0 5 16,-3 0-5-16,0 1 3 15,-3-1 3-15,-1 1-4 0,-3 0 2 16,2 0-4-16,-2 0 4 16,0-1-1-16,-2 1 0 15,-1-1 1-15,-1-1-2 16,-3 1 0-16,0 0 0 16,0 1 1-16,1 0-2 0,-1 1 3 15,3-2 1-15,0 2 3 16,2-2-11-16,2 1 7 15,1-2-2-15,2 2 2 16,0-2-1-16,1 0 0 16,2 1 1-16,-1 0 3 0,1 2 2 15,0-3-2-15,1 3-3 16,2-2 0-16,0 0 0 16,1 1-2-16,3-1 1 15,-2-1 1-15,2 0-1 16,-1-1 0-16,3 2 0 15,-1 1 1-15,1 0 0 0,-3 1-2 16,1 0-1-16,-1 2 2 16,1-2 0-16,-1-1-3 15,3 2 3-15,2-1 2 16,0-1-2-16,3 1 0 0,0-3 1 16,0 2-2-16,0 0 1 15,0-1 2-15,-1 2 1 16,-2-1-1-16,-1 2-1 15,1-1 3-15,-1 1-1 16,1 0 1-16,0 1-3 0,1-3-1 16,0 0 0-16,0 2 1 15,3-2-1-15,-1 1 3 16,4-1 3-16,1 1 3 16,4 1-2-16,3-2-3 15,4 0 0-15,2 2-2 16,4-3-1-16,1 2-2 0,3-1 0 15,1 0-1-15,3 0-1 16,2 0-1-16,-2 1-6 16,6-1-6-16,-1 3-11 15,4-2-21-15,3 3-47 16,2-1-88-16,0-1-153 0</inkml:trace>
  <inkml:trace contextRef="#ctx0" brushRef="#br0" timeOffset="28">18079 9822 710 0,'-5'6'31'0,"1"4"-19"0,1 8 18 15,3 4 33-15,-3 4-10 16,3 2 14-16,6-1-1 16,1-2-15-16,2-4-3 15,3-2-22-15,1-5-21 16,4-3-8-16,1-2-8 0,1-2-105 16,-3-4-158-16,0-2-427 15</inkml:trace>
  <inkml:trace contextRef="#ctx0" brushRef="#br0" timeOffset="29">21412 10088 492 0,'17'-3'77'0,"-2"0"-12"0,3 2-15 16,-2 2-18-16,-5-1-18 15,-2 4-3-15,-3 0 14 16,-1 0 1-16,-2 2 3 15,-1 1 0-15,1 2-4 16,-2 4-7-16,-1 2 0 0,2 3 1 16,-2 4 4-16,-4 1 8 15,-2 4 3-15,0-1-5 16,0 1-1-16,2-2-7 16,1-1-7-16,3-4-10 15,0-1-2-15,1-4-2 0,3-2 1 16,0-3-3-16,-1-4 1 15,-1-3-8-15,0-1-12 16,-3-4-15-16,-1-7-24 16,-5-4-105-16,-2-6-89 15</inkml:trace>
  <inkml:trace contextRef="#ctx0" brushRef="#br0" timeOffset="30">21422 10194 378 0,'9'-3'263'0,"4"2"-164"0,5-2 4 16,3 6-36-16,2-2-64 16,3 3-17-16,1 0-97 15,-3-3-44-15,1-1-45 16,-1-7-22-16</inkml:trace>
  <inkml:trace contextRef="#ctx0" brushRef="#br0" timeOffset="31">21733 10072 532 0,'0'0'170'0,"0"0"-44"16,0 0 11-16,0 0-65 16,0 0-50-16,0 0 1 0,0 0-3 15,-16-21-12-15,15 38-3 16,1 4 0-16,3 3 3 16,7 4 11-16,3 2 11 15,0-1 1-15,-2 1-6 16,-2-3-13-16,-2-3-6 15,-5-4-5-15,0-2 2 0,-8-5-1 16,-1-2 3-16,-6-3 0 16,-3-3 1-16,3-5-12 15,-1 0-19-15,0-5-9 16,3-7 5-16,6-2-4 16,5-4 8-16,2-1 17 0,6-1 2 15,5-4 4-15,5 1 1 16,0-3 1-16,4 0 2 15,-1-4 16-15,0 0 12 16,-2 2 5-16,1 0 0 16,-5 4-10-16,-2 2 1 0,-2 5-1 15,-6 3-11-15,-4 6-7 16,-2 3-5-16,-9 4-11 16,-4 4-15-16,-2 6-33 15,-4 7-12-15,-1 1-30 0,1 1-73 16,1 0-68-16,4-3-194 15</inkml:trace>
  <inkml:trace contextRef="#ctx0" brushRef="#br0" timeOffset="32">22070 10084 489 0,'1'-5'359'0,"-1"-2"-274"15,-2 2-7-15,1 2-12 16,-3 1-35-16,-1 1-26 16,0 2 3-16,-2 2 8 15,2 3 6-15,-2 4-2 0,3 1-5 16,2 2 0-16,-1 1 6 15,2 2-4-15,1 0-10 16,-4 3-2-16,6-2-2 16,-2-1-2-16,3-1 4 15,-2-2-6-15,1-2 3 0,0-4 9 16,0-1 1-16,0-3 4 16,-2 0-2-16,2-2 1 15,-2-1-4-15,2 2-8 16,-2-1 0-16,2-1-1 15,-2 0-3-15,0 1 2 0,1 1-2 16,-1-2-1-16,0 1-2 16,0 1-4-16,0-1 4 15,0 1-1-15,-1-1 3 16,1 0 4-16,0-1 0 16,0 2-3-16,1-2 0 15,0 1-1-15,0 1 1 0,2-1 0 16,4-1 2-16,3 2 3 15,1-2-5-15,2-2 7 16,5 1 1-16,1-1 1 16,0-1 0-16,2-1-1 15,-6 0 0-15,-2 1-9 0,-6 0-13 16,-3-1-55-16,-4 3-40 16,-4-6-94-16,1-3-143 15,0-6-221-15</inkml:trace>
  <inkml:trace contextRef="#ctx0" brushRef="#br0" timeOffset="33">22211 10064 560 0,'-1'-2'247'16,"0"4"-120"-16,-3 9-46 0,-3 10-28 16,1 9 6-16,-6 10-27 15,0 5-4-15,1 4-14 16,-2-2-8-16,6-1-4 15,1-2-98-15,3-2-88 16,1-3-105-16</inkml:trace>
  <inkml:trace contextRef="#ctx0" brushRef="#br0" timeOffset="34">17820 12296 400 0,'0'0'114'0,"-1"-1"13"16,1 2-21-16,0 0-23 15,0 5-69-15,0 5-9 16,0 0 8-16,0 3 5 16,0 3 1-16,0 1-1 0,-1-1 2 15,0 1 2-15,1 0-5 16,-1-4-7-16,0 3 3 15,1-3-6-15,0 0-3 16,0-2-3-16,0 0 0 16,0-2 0-16,2-1-1 15,-2 1 0-15,1-4-1 0,2 2 0 16,3-2-2-16,0 0 5 16,2 0-2-16,3-1 0 15,0 0 2-15,3-2-1 16,-1 0 0-16,0-1-1 15,1-1 5-15,-1-1 4 0,-1 3-1 16,-1-5 3-16,1 2 1 16,1-1 3-16,0 0-8 15,0-1-1-15,1-1-1 16,2 3 1-16,-2-1 0 16,2-1-3-16,1-1-3 0,0 2 1 15,0-1-1-15,1 1 1 16,-1 0 1-16,1 0 2 15,0 0 0-15,-2 0 0 16,3 0-1-16,0-2 1 0,4 3-4 16,1-2 4-16,2-3-4 15,3-1 0-15,0 2 0 16,1-2 1-16,2 2-1 16,0 1 0-16,1 0 2 15,1 2 0-15,1-2 2 16,2 1-1-16,1-2-3 0,4 0 2 15,0 0-2-15,5-2 1 16,0 0 0-16,4-1-2 16,2 2 1-16,-2 0 1 15,1 1-1-15,-1 0-2 16,0 3 4-16,0-1-4 0,-3 1 2 16,4-1 2-16,-3 1-3 15,0-1 2-15,0-1-2 16,2 2 1-16,-3 0 1 15,3-2-1-15,-1 3 1 16,2-2 1-16,-1 4 2 0,-2-1-3 16,-1-1 0-16,-1 3-1 15,-1 0 0-15,-1-2 1 16,1 2-2-16,-2-1 1 16,2 0 0-16,-2 0 2 15,2-1-3-15,0 3 1 0,0-1 0 16,0 2 0-16,1 0 0 15,-2 1 1-15,0 0-1 16,-1-2 0-16,-2 2 0 16,1-3 0-16,-1-1 1 15,0 2-2-15,1-3 2 0,1 3-1 16,0-3 0-16,-3 2-1 16,3 1 1-16,-2-1 1 15,-2 1-2-15,1 1 2 16,-1-2-1-16,2 0 1 15,2-1-1-15,-2 0 0 16,1 0 0-16,0-1 1 0,-1 0-1 16,-1 1 0-16,-1-1-2 15,-4 0 4-15,0 1-2 16,-5-1 0-16,0 1 0 16,-4 0 0-16,-5 0-1 15,-2 0 2-15,0 0-2 0,-3-2 2 16,0 1 2-16,-2-1-4 15,-3 2 4-15,-1-4-3 16,0 1 2-16,-4 1-1 16,-3-3 2-16,1 1 2 15,-3-1 3-15,0 0-3 0,-2-3-3 16,2-1-1-16,-4 0 0 16,-2-2-1-16,3-1 0 15,-3-1 2-15,0-2-3 16,-1 1 1-16,3-1 1 15,0 0-1-15,0 0 0 0,0-1 0 16,4 2-1-16,-1-1-5 16,0 0-6-16,1-2 6 15,0 2 4-15,-2 1 2 16,0-1 1-16,-2 3-1 16,1 1 1-16,-1 2 0 0,2 0 0 15,-2 2-1-15,-2 1-1 16,2 0-2-16,0 0 1 15,-1 4-5-15,1-1 2 16,0-1 4-16,-2 2-1 16,3-1 1-16,-1 0 3 0,0 1-1 15,0-1 0-15,0 0 1 16,-2-1-2-16,0-1 1 16,0 2-1-16,2 0 1 15,-2-1-1-15,2-1 2 16,1 1-2-16,-1-1 1 15,0 1-2-15,0 0 1 0,0-1 0 16,-2 0-1-16,-1 2 1 16,1-2-2-16,-1 0 0 15,0 0 0-15,-1 2 2 16,3-1 1-16,-1 1 0 16,2 0-1-16,-4 0 1 0,5 0-1 15,0 1-1-15,-1-2-1 16,-1 2 0-16,0 1 0 15,-1-1-2-15,-1 1 4 16,1-1 0-16,-3 0 2 0,4 0-1 16,-2-1-1-16,0 0 0 15,0 0 1-15,1 0 0 16,-2 0-1-16,2 1 2 16,-2-1-2-16,1 1 0 15,0 0-1-15,-2 0-1 0,-3 0 3 16,2 0-1-16,-2 0 0 15,-1 0 1-15,-2 0-2 16,2 0 1-16,-3 0 2 16,-1 1-1-16,-1-1 2 15,-3 0 1-15,0 1 1 16,-3 2-3-16,-2-1-1 0,-4-2 1 16,2 3-5-16,-4 0 6 15,-6 2-5-15,1-1 4 16,-2-1 0-16,-4 1 0 15,3-1-2-15,-1 2-2 16,-1-2 4-16,-1 0-1 0,-1 1 5 16,0 0 3-16,1-1-1 15,-3 0-4-15,0 1 2 16,2-2-4-16,0 1 0 16,0-1-1-16,-1 0-1 15,-1-2 2-15,1 2-4 0,-3-1 5 16,2-1-3-16,0 2-1 15,2-2 3-15,-3 0-2 16,3-1 2-16,-1 0 1 16,1-2 0-16,0 2 0 15,1 1-4-15,1-3 2 0,0-1 0 16,1 1 0-16,-1 0-1 16,2-1 2-16,-1 2 2 15,-1-1-1-15,2 0 0 16,-1 2-2-16,2-1 1 15,1-1-3-15,-1 1 3 0,3-1-2 16,2 1 1-16,0 0-2 16,-1-1 1-16,0 3 0 15,-1-2 0-15,1 1 0 16,-1 0-1-16,-2-1 2 16,1 2-1-16,2 0 1 0,0 0 0 15,-1 0-2-15,1 0 1 16,-1 0 1-16,0 2-3 15,-3-1 1-15,-2 1 1 16,0 2 2-16,-1-1-1 16,0 2-2-16,-1-1 2 0,1 0 0 15,2-1-1-15,-1-1 1 16,0-1 0-16,1 0-1 16,-2 0 2-16,-2-1-3 15,1 1 3-15,0 1-1 16,-2-1 3-16,1 1-3 0,0-1 0 15,-2 1 1-15,3-1-1 16,0 1 0-16,1-1 1 16,3 1-1-16,2-4 0 15,3-1 0-15,3 2-1 16,0-1 0-16,4 1 3 0,1-1 0 16,-1 2 0-16,7-1-3 15,0 1 0-15,2 0 1 16,2 0 0-16,3-2-2 15,2 2 1-15,0-2 0 16,4 1 2-16,0 0-1 0,0-1-1 16,1 1 1-16,0-1 0 15,-2 1 0-15,4 0-1 16,-2 1 0-16,1-2-2 16,2 1-1-16,0-1-5 15,-1 1-1-15,0 1-2 0,1-2-5 16,0 1-6-16,-1-1 2 15,3-1-5-15,1-1-19 16,-1 1-13-16,1-1-22 16,2-1-91-16,-4-1-88 15,2 0-308-15</inkml:trace>
  <inkml:trace contextRef="#ctx0" brushRef="#br0" timeOffset="35">17870 11930 559 0,'0'-8'45'15,"-2"5"14"-15,1 2 44 16,0 5 9-16,0 9-87 16,1 7 14-16,1 4 19 15,1 3-20-15,-1 2-11 0,5-2-8 16,1-4 1-16,2-5-12 16,1-3-11-16,4-2-10 15,0-4-55-15,1-3-123 16,-3-2-128-16</inkml:trace>
  <inkml:trace contextRef="#ctx0" brushRef="#br0" timeOffset="36">21473 11801 477 0,'9'-6'144'0,"3"-2"-99"16,5-1 42-16,5 2 26 15,5 0-29-15,0 2-28 16,-4 2-15-16,-3 3-25 15,-4 0-12-15,-6 2-1 16,-6 7-7-16,-3 2-3 0,-1 5 13 16,-1 4-5-16,-4 3 0 15,-2 4 5-15,2 2-2 16,-3 1 5-16,0 0 2 16,2 0 6-16,1-4-4 15,1-1-4-15,0-4-5 16,2-5-2-16,1-3 0 0,-1-4-11 15,1-5-53-15,1-3-60 16,0-5-92-16,-1-7-55 16</inkml:trace>
  <inkml:trace contextRef="#ctx0" brushRef="#br0" timeOffset="37">21544 11919 554 0,'2'-3'65'16,"6"3"4"-16,3 0 4 15,5 2-41-15,4 4-35 0,0 1-84 16,4-3-135-16,2-2-153 16</inkml:trace>
  <inkml:trace contextRef="#ctx0" brushRef="#br0" timeOffset="38">21833 11861 503 0,'0'0'85'0,"0"0"7"16,0 0 25-16,0 0-12 15,0 0-65-15,0 0-39 16,0 0 16-16,-25-21 9 16,23 34-1-16,1 3-12 15,4 5 7-15,7 3 11 0,-1 1-2 16,3 1 6-16,-2 3-8 16,-3-3-7-16,-5 0-10 15,0-3-9-15,-6-2 4 16,-3-3 1-16,-3-5 6 15,-2-3-3-15,3-4-3 0,-4-6-3 16,1 2 0-16,2-7-22 16,2-5-10-16,6-5-3 15,6-4 1-15,5-5 27 16,9-1 3-16,7-4 9 0,2 0 4 16,5-3 3-16,-2 2 12 15,-2-1 8-15,-2 0 11 16,-7 4-3-16,-4 3-12 15,-8 2-18-15,-7 4-8 16,-3 4-7-16,-13 4-2 0,-5 5-2 16,-6 5 1-16,-1 0-51 15,-2 9-42-15,2 5-33 16,3 2-135-16,0 0-146 16</inkml:trace>
  <inkml:trace contextRef="#ctx0" brushRef="#br0" timeOffset="39">22288 11873 480 0,'0'-11'107'0,"0"0"-41"16,-3 4 17-16,-1 3 9 0,0 3-32 16,-2-1-18-16,-2 4-16 15,-2 5-15-15,-4 4-4 16,0 5 1-16,-3 7 0 16,1 3 7-16,1 3 7 15,4 3 0-15,7-3-9 16,0-1 1-16,10-4-8 0,7-5-4 15,7-6 5-15,3-5 5 16,3-4-5-16,1-2-3 16,0-4-36-16,0-6-69 15,-4-3-102-15,-4-3-56 16,-3-3-49-16</inkml:trace>
  <inkml:trace contextRef="#ctx0" brushRef="#br0" timeOffset="40">22400 11997 222 0,'-4'-6'217'0,"-7"4"-49"16,-3 4-35-16,-1 6-22 15,-3 8 4-15,3 6-63 0,2 0-33 16,1 6-13-16,5-1-3 16,4-2-3-16,3-2-89 15,3-3-147-15,4-5-120 16</inkml:trace>
  <inkml:trace contextRef="#ctx0" brushRef="#br0" timeOffset="41">22288 10846 443 0,'3'-3'41'0,"-3"3"8"16,1-3 8-16,0 2-27 16,-1 1-13-16,1-2-13 15,1 4-5-15,-2-2 1 16,0 1 2-16,0 1 8 16,0-1 6-16,2-1 9 0,-2 1 14 15,3 0 1-15,-2-1-2 16,7 0 3-16,2 1 8 15,3-2-6-15,3 1-5 16,4 1-9-16,2 0-12 16,6-1-9-16,0 4-2 0,6 2 3 15,6 1 5-15,7 1 2 16,7 0 0-16,5 5-3 16,5-1-6-16,1 5-1 15,-2 4-2-15,1 4-4 16,-5 2 2-16,-5 3-2 0,-2 3 0 15,-6 2 0-15,-6 1 0 16,-7 1 0-16,-4 1 0 16,-8 2-1-16,-1 2 1 15,-3-2 1-15,-1 2 0 16,0 0 1-16,-1-1-5 0,-1 4 8 16,1 0-9-16,-3 3 6 15,-3 0-2-15,-3 0-2 16,-2-1 1-16,-3-4 2 15,-4-2-1-15,-5-1 5 16,-3-6-6-16,-3 0 4 16,1 0-1-16,-2-1 1 0,-2-2-4 15,-3 0 4-15,0 0-4 16,-4-3 4-16,-4 0-1 16,2-3-2-16,-1 0 2 15,-2-1-1-15,-1 1 2 0,-1-5-3 16,-2 4 3-16,2-4-1 15,1 1-2-15,0-2 1 16,4 0 0-16,0-2-1 16,6-1 1-16,-1-1-1 15,5-3 0-15,0 0-5 16,4-2-29-16,0-2-40 0,1-1-72 16,1-2-64-16,-2-3-186 15</inkml:trace>
  <inkml:trace contextRef="#ctx0" brushRef="#br0" timeOffset="42">21903 12572 436 0,'13'-3'10'0,"3"0"56"15,6 2 24-15,7-2-21 0,6-3 12 16,7-3 7-16,8-2-10 16,6-2 5-16,4-1-25 15,-5 0-26-15,-1 2-16 16,-8 1-11-16,-6 3-6 16,-5 2 4-16,-5 2-2 0,3 2 0 15,4 0 6-15,5-1 6 16,4 4 0-16,1 0-5 15,-4 0 1-15,-5 0 3 16,-10 0-4-16,-7-1-2 16,-7 0-7-16,-6 0 2 15,-1 1 8-15,-3 0 8 0,1 0-9 16,1 0-7-16,-1 1-1 16,-2 0 1-16,3-1-4 15,-4 3 4-15,0 3-6 16,0-1 4-16,-3 3 5 0,-1 0-3 15,0 0 5-15,1-2-3 16,0-1-5-16,0 1 3 16,-1-3 2-16,0 2-5 15,2-1 5-15,-4 2-2 16,-4 1-2-16,1-1 3 16,-4 3-3-16,-2-1 6 0,-1 0-4 15,2 0-2-15,-2 0 4 16,3-1-4-16,0 0 0 15,-1 1 1-15,-5-1-1 16,1 2 3-16,-3 0-4 0,-4 0 2 16,0 2 0-16,-5 0 1 15,-4 1-4-15,-1 0-4 16,-5 2-2-16,-3 1 3 16,-5-2 0-16,-6 3 1 15,-3 1 5-15,-7 0-1 16,-5 0 1-16,-6 2 0 0,-4 0 1 15,-3 0-1-15,-4 2 1 16,-1 0-4-16,-3-2 6 16,1 2-3-16,0-3 4 15,-1-2 0-15,-3 0 6 16,-3-2-4-16,0 0-3 0,-2-2-2 16,-2-1 0-16,-1-1-1 15,-1-3 0-15,1-2-2 16,-3 0 4-16,1-3-2 15,2-1 0-15,-1-1 1 16,-1 1-2-16,1-2 2 16,1 2-3-16,-2-1 3 0,-4 0-1 15,4 2-2-15,0-4-5 16,1-1 1-16,2 2 2 16,3-4 1-16,3 1 1 15,0-1 1-15,1 2 0 0,5 2-2 16,4-3 4-16,0 6-2 15,0 3-1-15,6 1 2 16,1 3-2-16,2 1 3 16,2 2-2-16,5 0 1 15,4 1-3-15,3 2 2 0,5 0 0 16,4 0-1-16,4 0 2 16,6 2-2-16,2-1 1 15,2 1-1-15,3 0 4 16,3-1-4-16,2 4 1 15,4-3 3-15,4 0 4 16,5 1-2-16,6-1-1 0,5 0-3 16,2 0 1-16,4-4-1 15,4 2 5-15,7-4 8 16,0-1 3-16,4 0 0 16,1-2-1-16,1 0-5 0,0-2 2 15,1-1-2-15,1-1-2 16,-2-2-5-16,2 0 2 15,-2-2-3-15,-2-2 1 16,1 1 0-16,-3-4-1 16,-1 2-1-16,-4-2 0 15,1 3 0-15,-2 0-1 0,-1 1-2 16,0-2-16-16,-4 2-16 16,2 1-19-16,-3-1-62 15,-2-1-18-15,0 0-68 16,0-5-17-16,-2-4-188 15</inkml:trace>
  <inkml:trace contextRef="#ctx0" brushRef="#br0" timeOffset="43">18627 13382 235 0,'0'-4'19'15,"-1"3"6"-15,-1-1 41 16,1 1-45-16,-1 1 14 16,1-1-10-16,0 0 5 15,-1 0-8-15,1 1 14 16,0-1 10-16,0-1 11 0,-1 2 1 16,0-2-1-16,2 4-15 15,0 1-20-15,-1 6-13 16,2 4 2-16,1 6 11 15,1 2 22-15,-1 4-6 16,0-2-6-16,-1-2 5 0,0-1-7 16,1-5-9-16,-1-3-9 15,1-3-7-15,-1-3-3 16,2-4-2-16,0 1 1 16,1-2-24-16,2 0-37 15,0 0-66-15,2-1-41 0,0-1-166 16</inkml:trace>
  <inkml:trace contextRef="#ctx0" brushRef="#br0" timeOffset="44">24290 13283 744 0,'-3'17'26'16,"-8"4"-21"-16,4 5 53 15,-1 4 20-15,-1 1-20 16,1 0-6-16,0-2-11 0,3-3-6 16,-1-1 4-16,0-4-6 15,0-1-8-15,0-3-18 16,1-1-5-16,-1 0-2 15,1-1 0-15,2-2-1 16,-3-2-3-16,4-1-25 0,2-4-30 16,-2-5-84-16,4-1-132 15,-2-4-242-15</inkml:trace>
  <inkml:trace contextRef="#ctx0" brushRef="#br0" timeOffset="45">24392 13358 899 0,'2'-4'58'16,"-2"2"-58"-16,-1 6 31 15,-2 6 42-15,-1 4-43 16,1 3-24-16,1 2 11 15,1 0 16-15,0 0-4 16,1-4 0-16,7-2-17 0,2-4-10 16,6 0-2-16,3-1 0 15,3 0 0-15,1 3-1 16,-1 3 1-16,-2 4-1 16,-6 0 2-16,-1 4 6 0,-8-3 6 15,-2-1 12-15,-4-2-2 16,-2-4-4-16,-3-4-7 15,-5-3 1-15,-2-3-10 16,-3-1-2-16,0-4-20 16,-3-8-82-16,-5-7-138 0,0-5-286 15</inkml:trace>
  <inkml:trace contextRef="#ctx0" brushRef="#br0" timeOffset="46">24498 13347 587 0,'40'-16'332'0,"-6"6"-253"16,-3 4-69-16,-2 5-151 16,-3 3-35-16,-10 5-142 15</inkml:trace>
  <inkml:trace contextRef="#ctx0" brushRef="#br0" timeOffset="47">24811 13294 807 0,'-2'1'65'0,"-1"4"-60"16,-8 7 28-16,2 3 24 15,-5 5-30-15,-1 8-16 16,2 4 21-16,-1 1 2 16,5 4-5-16,-2 1-6 15,4-3 0-15,2-2-7 16,5-2 15-16,1-8-12 15,1-2-10-15,9-7 4 0,1-3 3 16,2-7 6-16,3-2-6 16,-2-7 1-16,1-5-5 15,-1-3 6-15,-3-4 12 16,-5 0 9-16,-6 4-8 0,-1 1-13 16,-8 7-11-16,-6 2-4 15,-3 9-2-15,-4 5-1 16,1 3-1-16,6 2 0 15,2 1-33-15,6-4-43 16,4-3-25-16,5-5-62 0,8-5-144 16,2 0-169-16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33.703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21325 494 487 0,'1'-2'20'0,"1"1"66"16,-2 1 40-16,2 0-84 15,-2 5-33-15,2 7 31 16,-1 4 11-16,1 2-8 0,-2 7-7 16,-2 0-12-16,2 2-11 15,-3 0-6-15,-1-3 6 16,-3 2 7-16,2-2-7 16,0 0-7-16,-1-3-2 15,1-1-1-15,-3 0-2 0,5-4 0 16,0 1 0-16,2-3-1 15,0-2 2-15,4 0 1 16,10-5 2-16,4 0 6 16,9-3 10-16,6-2-3 15,10-2-6-15,9 0 12 16,1-2 10-16,4-2-1 0,-2 0 0 16,2-2-9-16,0 2-6 15,-1-2-10-15,0-1-5 16,-3 1-1-16,-4-2 1 15,-6 3-3-15,-6-2-1 16,-8 2-4-16,-5 1-19 0,-6 2-25 16,-5 2-14-16,-3 0-60 15,-3 0-109-15,-1 0-198 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43:33.7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 6727 307 0,'-5'-11'-10'0,"1"1"21"15,2 2 14-15,0 2 14 16,0-1-13-16,-1 4 12 15,2-1-5-15,1 1 8 16,0 0-9-16,0 3-13 0,0-3-1 16,0 2 15-16,0 0 4 15,0 1-5-15,0-1-8 16,0 1-7-16,0 0-8 16,0 0-4-16,0 0-1 15,0 0 5-15,4 0 9 0,0 1 0 16,-2 1 0-16,5 1-2 15,-1-3-5-15,4 3-1 16,-2-3-4-16,3 3 0 16,1-2 2-16,1 2 2 15,-1 0 4-15,3-2 2 0,2 1 0 16,0 2-6-16,5-4 1 16,1 1-1-16,-1 1 5 15,4 0-4-15,1 0-3 16,1 2-1-16,1-1-3 15,2 1 3-15,2-1-3 0,-2 3 3 16,7-3 5-16,-2 1-7 16,4-1 0-16,2 2 4 15,4 0 1-15,-2 0-5 16,-1 1 2-16,4 0-3 16,1 1 0-16,0-1-4 15,2 1 3-15,2-3-1 0,4 2-2 16,0 1 1-16,0-2-1 15,2 1 2-15,1 1-2 16,-2-1 6-16,2 2-2 16,-1-1-1-16,2 2 0 15,0-3 3-15,-1 1 2 0,3 0-5 16,-3-1 2-16,3-1 1 16,-1 1-3-16,-1 0 1 15,2-2-1-15,-3-1-1 16,0 0 0-16,0 1-1 15,-1-1-1-15,-1 0 2 0,1-1-1 16,3 1 0-16,-3-1 3 16,2 0 1-16,3 0-1 15,0-1-3-15,-1-1 1 16,1 0 2-16,0 0-2 16,1 1 0-16,-3-1 1 15,1 0-3-15,-3 1 1 0,3-1-1 16,-2 0 1-16,1 0 0 15,2 1 0-15,1-1-2 16,-2 0 2-16,3 3 0 16,-1-3-1-16,0 0 0 0,-1 0 0 15,0 0-1-15,0 3 2 16,-1-2-2-16,1 1 2 16,1 2 0-16,0-1 0 15,1 0-2-15,2-2 2 16,0 2-2-16,1-3 2 0,-2 3-1 15,2-2 1-15,1 0-2 16,3 0 1-16,-3 1-1 16,2 1 2-16,0-3 0 15,2 2-1-15,2-1 1 16,-2 2-2-16,0-3 2 16,1 1-1-16,3 0 1 0,0 1-3 15,3-2 4-15,-1 3 0 16,1-3 1-16,2 1-1 15,-1-1 5-15,1 2-3 16,-1-2-1-16,0 1 0 0,1 1 0 16,2-2-3-16,-2 0 1 15,5 2-1-15,2-2 1 16,-1 1 0-16,3-1-2 16,-3 0 1-16,3 0 1 15,-1 0-1-15,1 0 0 16,1 0 1-16,0 0 1 0,3 0 1 15,-2 0-1-15,3 0 0 16,0-1-1-16,3-1 0 16,0-1 1-16,3 0-1 15,2 0 0-15,0 0 0 16,1 0-1-16,0 1 0 0,4 0 0 16,0-3 0-16,1 2 0 15,4 0 1-15,-1-1 0 16,2 1-1-16,1 0 0 15,3-3-1-15,-2 2 2 16,2 0 1-16,-2-1-3 16,2 2 0-16,0-1 3 0,0 1-2 15,2-2-1-15,-1 1 2 16,1-1 0-16,-1 1-1 16,1 0 1-16,0-2-1 15,0 2-1-15,2 0 1 0,-3 1 2 16,2 0-3-16,0-1 2 15,0 2-1-15,0 1-1 16,1-2 2-16,-1 0 0 16,-1 2-1-16,0 1 0 15,-1-3 0-15,-1 3 0 0,0-2 0 16,1 2 1-16,0-1-1 16,0 1 0-16,2-3 1 15,-2 3-2-15,0-3 2 16,2 2-1-16,-2-2 0 15,1 0 0-15,-2-1 1 0,3 2 0 16,1-3-2-16,1 3 2 16,1 0-1-16,1-1 1 15,1 2-2-15,-1-1 1 16,1 0 2-16,-1 1-2 16,1 1 0-16,-1 0 1 15,2 0-1-15,2 0-1 0,1 0 2 16,0 0 0-16,4 0-1 15,2 0 0-15,0 1 0 16,1 1 0-16,0 1 0 16,-1-2 0-16,-1 1 4 15,0 2 1-15,-1-1 1 0,-1-1 1 16,-1 1-6-16,3 0 4 16,0 0-6-16,2-2 2 15,-1 2-2-15,2 0 3 16,-1 0-2-16,-1-2 1 15,-1 1-2-15,1 1 2 0,-3-3-1 16,0 3 1-16,3 0 2 16,-1-1-3-16,2 2 1 15,-2-2-1-15,3 3 2 16,-2-2-3-16,-1 0 2 0,0 3-2 16,-2-3 0-16,1 0 4 15,-4 1-3-15,0-4-1 16,2 3 2-16,-4-2 1 15,1-1-3-15,-2 0 4 16,0 0-2-16,-2 0 1 16,1 2 1-16,0-2-3 0,-1 1 0 15,2 0 1-15,-3 1 0 16,0-2-1-16,-1 3 1 16,-2-1-2-16,-2-2 1 15,-3 1 1-15,-1-1 0 16,-2 1 0-16,-4-1-1 0,-1 0 0 15,2 0 1-15,-3 0 1 16,2 0-1-16,-3 0 1 16,1 0-2-16,-2 0 0 15,0 0 2-15,-5 0-3 16,3 0 3-16,-1-1 0 16,-4 1-1-16,-5-1 1 0,0 1 0 15,-3 0-2-15,-1-1 1 16,1 1-1-16,-1 0 0 15,2 0 1-15,-3 0-1 16,-2 0 1-16,-5 0-2 16,-1 0 2-16,-7 0-1 0,-2 0-1 15,-1 0 2-15,-4 0 0 16,0 0-3-16,-4 0 5 16,-3 0-5-16,0-1 4 15,-2-1-1-15,-6 1-1 0,-1 1 0 16,-4-2 0-16,-4 0 0 15,-3 0 1-15,-4 1-1 16,-1-2 1-16,-3 1 1 16,-1 0 0-16,0-1 2 15,-2 1-5-15,0 1 4 16,-2-2-2-16,0 2-2 0,-3-1 4 16,-1 1-4-16,-2-2 3 15,1 2-1-15,-5-2 3 16,1 0-1-16,-4 3-1 15,0-2-3-15,-2 2 4 16,-3 0-4-16,1 0 3 0,-4 0-5 16,-1 0 4-16,-3 0-10 15,2 2-28-15,0 1-26 16,0 5-32-16,0 2-17 16,-2-1-79-16,-2-2-107 15</inkml:trace>
  <inkml:trace contextRef="#ctx0" brushRef="#br0" timeOffset="1">22027 863 349 0,'0'0'68'16,"0"0"-15"-16,0-2 4 15,0 1-2-15,1-1-3 0,0 1 1 16,1 0 12-16,0-3-9 15,0 4-10-15,-2-2 2 16,2 1-5-16,0 1-15 16,0 0 6-16,0 0-9 15,-2 0 2-15,4-3 3 16,1 3 7-16,1-4 3 0,2-1 3 16,-1-3-7-16,4-1-6 15,0-3 0-15,0 2-4 16,-2-4-10-16,2 1-7 15,-4 0 2-15,-2 3 13 16,0 0 2-16,-4 0-1 16,-1 3-4-16,0 0-6 0,2-2-4 15,-2 0-8-15,0-3 1 16,-2 1-3-16,1-1 0 16,-1 1 0-16,0-1-1 15,-2 0 2-15,-2 2-1 0,-1-1 0 16,-1 0 1-16,0 0 0 15,-2-1 0-15,-1 0 1 16,-1 1-3-16,0-1 1 16,-2 0 0-16,0 0-2 15,-1-2 0-15,-3 2 1 0,-1 0 1 16,-1 0-1-16,-3 0 1 16,3 0-3-16,-3 1 1 15,-1-2 3-15,4 1-4 16,-4 0 6-16,2-1-5 15,-1 1 3-15,1-1-2 0,3 0 0 16,-1 2 0-16,1 0-1 16,2-1 1-16,0 2 0 15,-1 1 0-15,2 0 0 16,-2 3 0-16,0 0 0 16,-1 3-3-16,0-1-1 15,-3 4 2-15,2 0-4 0,-2 0 2 16,-1 4-1-16,0-1 4 15,-1 1 1-15,0 1 2 16,0-1 0-16,-2 4 1 16,1-2-3-16,-1 1-3 15,-1-1 4-15,2 2-2 0,1-4 3 16,4 1-1-16,0-2 4 16,2 0-4-16,4 0-2 15,2 2-3-15,2 1-19 16,5 2-26-16,5 5-21 0,1-3-31 15,12 4-21-15,5 0-56 16,5 1-91-16,8-5-177 16</inkml:trace>
  <inkml:trace contextRef="#ctx0" brushRef="#br0" timeOffset="2">21212 352 304 0,'-2'-10'246'0,"0"1"-144"15,0 4 17-15,1 3 6 16,0 2-125-16,0 3 111 15,2 7-116-15,0 3 25 16,1 4 12-16,3 3-8 0,1 4 0 16,1 1 5-16,3 4 4 15,-1 0-4-15,-2 2-4 16,2 1-8-16,-5-1-1 16,2 0 0-16,-4-1 1 0,-1-1 0 15,0-2-4-15,-1-2-1 16,1-2-5-16,0-1-3 15,0-4-1-15,1 0-1 16,1-5-4-16,-1 0 3 16,1-6-3-16,0 3 5 15,2-3-2-15,-2 0 8 0,0-1-1 16,-1 1 1-16,3-1-2 16,-1-1-2-16,1 1 2 15,2 0-3-15,-1-2 3 16,3-1 1-16,-2-2 4 15,6 2 5-15,-2-3-2 0,0 3 0 16,2-3-9-16,-2 1 0 16,2 1-2-16,-2-1 0 15,2-1-2-15,3 2 1 16,0-1 0-16,1-1 1 16,2 0 0-16,-2 0 0 0,4 0-2 15,-4 3 0-15,1-3-1 16,0 2 0-16,-5-1 0 15,0 0-3-15,1 3 3 16,-3-4 0-16,3 0 0 0,-3 0 1 16,2 0 0-1,3 0 1-15,1 0 1 0,0-3 0 16,0 2-2-16,-1 0 2 16,4-2-2-16,-3 0-1 15,0 0 2-15,0-1 0 16,1-2 5-16,1 1 3 0,-4-2 0 15,3 3-4-15,-5 0-5 16,-2 0-1-16,0 1 4 16,-2-1 2-16,0-3 3 15,2-2-3-15,0-1-2 16,0-1-3-16,1-2-1 0,-5 1 0 16,0 4 0-16,-3 0-7 15,-1 2-14-15,-1 3-20 16,-2 2-17-16,2 1-38 15,2 0-70-15,-2 0-71 16,2-3-108-16</inkml:trace>
  <inkml:trace contextRef="#ctx0" brushRef="#br0" timeOffset="3">22412 863 459 0,'3'0'59'0,"1"0"106"0,2 0-44 15,-2-4-40-15,0 1 0 16,2-3-4-16,-3 0-22 16,0-2 8-16,-1-3-6 0,2-5-17 15,-2-4-5-15,1-4 1 16,0-9-6-16,6-4-11 16,-4-5-4-16,7-2-13 15,0-2 0-15,-2 4 12 16,0 4 0-16,1 8 4 15,-3 4-3-15,-3 12-3 0,-2 3-4 16,-1 5-4-16,0 6-2 16,0 0-4-16,2 15-12 15,2 7-7-15,2 9 23 16,0 10-2-16,0 3 1 16,3 3 0-16,-3-1-2 15,-1-5 3-15,3-4-1 0,-1-6 1 16,-1-7-2-16,4-4-1 15,-3-5 1-15,0-4 1 16,1-3 0-16,0-5-2 16,-3-3 7-16,5-6 11 15,2-8 18-15,2-10 2 0,4-9-14 16,5-10-10-16,2-9-10 16,7-8 0-16,1-2-2 15,1 1 1-15,-1 7-6 16,-5 7 10-16,-5 10-9 0,-8 11 6 15,-7 8-3-15,-5 6 0 16,-2 5 0-16,-1 4 1 16,-2 3-6-16,0 3-24 15,-4 9-42-15,-1 2-44 16,-3 7-82-16,3 2-225 0</inkml:trace>
  <inkml:trace contextRef="#ctx0" brushRef="#br0" timeOffset="4">21407 1357 717 0,'-10'-11'3'16,"4"4"7"-16,2 1 65 16,6 0 16-16,2 0-31 15,8 2-9-15,8 0 6 16,9 0-7-16,12 1-4 0,16 2 0 16,18-2-2-16,21-3 0 15,17 1-8-15,20-4-5 16,15-4-15-16,14-4-1 15,5 1 3-15,2 1-5 16,1-1-9-16,-2 2 3 0,0 3 1 16,-11 1 9-16,-12-1-10 15,-12 3 1-15,-18 1 7 16,-21 2-4-16,-23 3-3 16,-22-2 4-16,-19 4-14 15,-18 0 4-15,-15 0-4 0,-27 5-6 16,-20 1 30-16,-25 0-15 15,-26 5-12-15,-32 2 13 16,-23 1-9-16,-24 6 4 16,-21 4-1-16,-12 3-5 15,-4 9 2-15,-1 1 0 0,12 2 1 16,21 1-1-16,25-3 2 16,32-3 0-16,31-8 2 15,32-9-1-15,34-7 8 16,33-9 7-16,43-5-34 15,51-15 32-15,43-9 13 16,46-7-13-16,38-5-14 0,28-3 3 16,19 2 3-16,1 4-7 15,-8 3 2-15,-16 9-6 16,-25 6 5-16,-29 9-3 16,-32 5-3-16,-40 7-31 0,-38 14-45 15,-46 8-119-15,-48 2-314 16</inkml:trace>
  <inkml:trace contextRef="#ctx0" brushRef="#br0" timeOffset="5">21137 430 176 0,'-4'0'111'0,"2"0"-44"16,1 0 27-16,0 0 2 16,-1 0-13-16,2 0-8 0,0 0-18 15,0 0-12-15,0 0-6 16,0 0-10-16,0 0 3 15,2 0 30-15,-1 0-19 16,1 0-17-16,-1 0-5 16,1 0 0-16,0 0 0 0,-1 1 3 15,1-1 5-15,-1 0 0 16,1 2-12-16,-1 1-5 16,-1-1-1-16,3 4 0 15,-1-4 5-15,0 5-1 16,0-2 1-16,-2 1-4 0,3 1-3 15,0-1 2-15,0 1-7 16,-1 0 0-16,1-3 3 16,2 5-5-16,-1-1 2 15,0-1 0-15,-1 2 1 16,2 2 3-16,-2 2 2 16,0 1 2-16,2-2-3 0,-1 0-4 15,-1 0-1-15,1-1-2 16,-1 0-1-16,0-2 0 15,1 4 0-15,-1-3 0 16,2-2 0-16,0 4 0 0,-1 0 2 16,1-2-1-16,-1 3 2 15,0-3 0-15,0 2-1 16,-1 0 0-16,0 1 0 16,-2-2 0-16,2-2-2 15,-3 2 1-15,2-2 1 16,0-1 1-16,-2 0 1 0,1 1 1 15,1 1-1-15,0 1 0 16,-1-3-1-16,1 3-1 16,-1-1 1-16,1-2 0 15,0-1 4-15,0-1 0 16,0 0 1-16,0-3-2 0,0 2-3 16,-1 0-1-16,4-1 1 15,-3-2 2-15,0-1-2 16,0 2 1-16,-1-3 4 15,0 0 2-15,-1 0 1 16,0 0 4-16,0 0 6 16,3 0-3-16,-3 0-4 0,0 0-5 15,2 1-5-15,-2-1-2 16,0 0-1-16,0 0 1 16,0 0 0-16,0 0-3 15,0 0 1-15,0 0 1 0,0 0-1 16,0 0 1-16,0 0-7 15,1-3-30-15,0 2-22 16,1-2-24-16,1 0-56 16,-1 0-125-16,-1 3-176 15</inkml:trace>
  <inkml:trace contextRef="#ctx0" brushRef="#br0" timeOffset="6">9862 4542 604 0,'-1'0'36'0,"-4"0"14"16,0 6-3-16,0 5-25 16,0 3 16-16,-1 3 21 15,1 3-14-15,4-2-20 16,0-2 21-16,1-4 1 15,0-2-8-15,0-4-1 0,0-2 3 16,0-2-3-16,2-2-1 16,1-7 4-16,6-7 8 15,1-7-6-15,7-5-17 16,5-11-4-16,6-4 2 0,4-3-4 16,2 1-12-16,-2 2-3 15,-3 5-2-15,-5 9-3 16,-8 7-2-16,-5 8-17 15,-5 6-36-15,-1 6-63 16,-1 0-83-16,-1 7-30 16,-2 3-27-16</inkml:trace>
  <inkml:trace contextRef="#ctx0" brushRef="#br0" timeOffset="7">18571 5686 430 0,'-4'-8'34'16,"0"-2"4"-16,2 3 20 16,0 2 10-16,2 1-14 15,-2 0-3-15,2 1-4 16,0 0 4-16,1 2-1 0,0 1-20 16,1 3-12-16,2 4 4 15,1 5 28-15,1 4-2 16,-2 4-14-16,2 3-6 15,-3 2-3-15,0-2-5 0,-2 4-5 16,-1-4-2-16,2 1-1 16,0-1-7-16,-1 4-1 15,0-3 5-15,1 3 2 16,-2 0-1-16,1-1-3 16,0-1-2-16,1 1-2 15,-3-2-1-15,0-3 0 0,0-1 0 16,0 0-1-16,1-3 0 15,0-3-1-15,1 0 0 16,0-1-1-16,0 0 1 16,2-1-2-16,2 0 1 15,2-2 1-15,1 0 1 0,1-2 3 16,4-1-1-16,1-1 0 16,5-3 1-16,-1 0 1 15,6-3-1-15,1 0 3 16,4 0-2-16,0 0 2 15,2-3 0-15,2 3-2 16,1-1 2-16,2 1-1 0,-1 0-1 16,3 0-4-16,-1 0 0 15,2 0 1-15,1 1-1 16,4 0 1-16,3 1-3 16,4-2 3-16,0 2-2 0,1-2 1 15,3 0 1-15,1 1 0 16,2 1 5-16,-1 1 1 15,0-3-1-15,2 2-4 16,-1 0-1-16,-1 0 0 16,-1-1-1-16,0-1 0 0,-2 0 1 15,2 0 1-15,0 0 1 16,-3 0 0-16,4 0-3 16,1 0 5-16,-1-1-3 15,4 0 1-15,2-2-2 16,-1 1-1-16,5-1 0 0,-2 1 0 15,-2 1 1-15,-1-1-1 16,-1-1 1-16,0 2-2 16,-2-2 0-16,2-2 2 15,0 1 0-15,2 0-1 16,1-2 1-16,1 0-5 16,0 1 7-16,-2 0-4 0,1 0 1 15,-5 1 0-15,0 1 0 16,-2-1-1-16,-2 2 2 15,-4-3-3-15,0 3 1 16,1-1 1-16,-3 2 0 16,0-1-1-16,-1 1 0 0,2-3 0 15,0 4 1-15,-2-2-2 16,1 1 2-16,-2 1-1 16,1-1 0-16,-2-1 0 15,0 2 0-15,0 0-1 16,0 0 1-16,0 0 1 0,2 0-1 15,-2 0 1-15,4 0-1 16,-4 0 0-16,3 0 0 16,-5 0 0-16,-1 0 1 15,-1 3-2-15,-4 0 1 16,-1-2 1-16,-3 2-2 0,-3-3 2 16,0 1-1-16,-3-1 1 15,0 2-2-15,-2-1 1 16,1 2 0-16,-4-2 0 15,1 2 0-15,-6 1-1 16,2-2 1-16,-4 1 0 0,-4-3 1 16,-2 0 1-16,2 0-1 15,-1 0 0-15,1 0 1 16,3 0-2-16,-1-3 0 16,1 2 0-16,0 0 0 15,1 0 1-15,-1 1-1 0,-1-3-1 16,-3 1 1-16,0 0 1 15,-4 0 1-15,-1-2 2 16,-3 1-3-16,2-2 3 16,-2-1-1-16,0-1-4 15,2 0 3-15,0-3 1 16,-3 0-3-16,-1-1-1 0,0-2 1 16,-1-1 1-16,0 0 0 15,-1-3 2-15,-1-2-5 16,1 2 5-16,-1-2-5 15,2 1 4-15,1-3-4 0,0 4 0 16,2 1 3-16,-2-1 2 16,1 1-5-16,3 1 4 15,-2 1-4-15,2 1 3 16,-1-4-1-16,5 4-1 16,-4 0 0-16,3-1-2 0,-4 0 5 15,5 1-5-15,-5 1 5 16,2 0-3-16,-4 2 0 15,1 0 1-15,-3 1-2 16,2 3 1-16,-4 0 1 16,1 0-7-16,-1 3-1 0,1 0 5 15,-2 2-4-15,-3-1 7 16,2 2-4-16,-4 0 0 16,2 0 5-16,-3 0-5 15,-1 2 4-15,0 1-1 16,-1 1 2-16,-2-1-2 15,1 0 3-15,1-2-5 0,-3 2 2 16,4-1 1-16,-2-1 1 16,1-1 0-16,0 0-1 15,-1 0 3-15,-1 0-2 16,2 0 0-16,-3 0-1 16,1 0-2-16,-3 0 4 0,1-2-4 15,-1 1 6-15,0-2-7 16,-1 2 3-16,-2 1 3 15,1-1-3-15,-5-1-3 16,2 2 3-16,-4 0-1 16,-2 0 1-16,-2 0 0 0,-2 0-1 15,-2 0 3-15,3 0-3 16,-3-2 3-16,-2 2-2 16,0 0 0-16,-1 0 0 15,-3 0 0-15,-3 0 0 16,-4 2-1-16,0 0 1 0,-3 0-1 15,-1 1 3-15,3-1 0 16,0-1-1-16,2-1-1 16,-1 0 1-16,1 0-2 15,-3 0 2-15,1-1-2 16,-3-1 3-16,-1-1-1 0,1 1 2 16,-2 0-1-16,-1-1 0 15,1 0 1-15,-3 0-2 16,3 2 0-16,0-2-4 15,-1 2 5-15,-2 0-3 16,-1 1 2-16,0 0-2 16,-4 0-1-16,3 0 3 0,-1 0 1 15,0 0-1-15,1 0 3 16,2 0-2-16,2 0-1 16,1-1 0-16,1 0 0 15,4-3 0-15,0 2-1 16,2-2 0-16,-2 1 1 0,1-1-1 15,1 1 1-15,-2-3 0 16,-1 3 1-16,3 2-1 16,-3-2 0-16,1 2-1 15,-1-1 0-15,0 2 0 0,-1 0-2 16,0-1 4-16,0 1-2 16,1 0 0-16,2 0 1 15,-4 0-1-15,1 0 0 16,-2 0 0-16,-2 0-2 15,0 0 3-15,-1 0 0 16,-1 0-1-16,1 1 0 0,-2 1 0 16,1-1 0-16,-1 2 1 15,0 0-1-15,2 1-2 16,-2-1 3-16,1 1-2 16,1 0 1-16,-2 2 1 15,0-2-3-15,1 1 3 0,1-1 0 16,1 1 0-16,1-2-1 15,3 1 1-15,0-2-2 16,3 1 2-16,2-2-2 16,3 1 3-16,4-2 1 15,1 0 0-15,6 1 0 0,1 1-2 16,4-2 0-16,2 0-2 16,1 1 2-16,3 0-2 15,1 0 3-15,4 0-5 16,2 3 3-16,3-4-1 15,3 3-3-15,3 1-30 0,0 2-50 16,5-2-62-16,-1 2-93 16,2 2-270-16</inkml:trace>
  <inkml:trace contextRef="#ctx0" brushRef="#br0" timeOffset="8">20921 5763 588 0,'-2'-6'33'0,"2"3"-5"15,-1 3 57-15,0 2 19 0,0 8-40 16,0 6-49 0,0 8 51-16,0 6-1 0,0 6-18 15,-1 3-3-15,2 3-5 16,0-2-3-16,0 1-1 16,2-6 2-16,-1-3-7 0,-1-4-6 15,3-3-13 1,-1-4-7-16,1-4-1 0,2 0 0 15,-3-4-2-15,2-1 0 16,-1-4-18-16,2 0-23 16,2 1-20-16,3-4-43 15,0-2-55-15,2-3-174 16</inkml:trace>
  <inkml:trace contextRef="#ctx0" brushRef="#br0" timeOffset="9">23987 5450 497 0,'-8'-8'31'0,"-4"-3"43"15,1 3 0-15,-1-1-31 16,-2 0-17-16,3 0-6 16,-3 1-6-16,3 1 12 0,0 0 0 15,-3 3 6-15,2-2 0 16,-1 2-1-16,-1 1-10 16,0 0 1-16,0 2-6 15,-2 0-12-15,-1 1 1 16,-1 0-1-16,-4 2 2 15,1 5-1-15,-3 0 0 0,1 3 3 16,3 3 3-16,2 0 2 16,3 0-5-16,4 2-3 15,1 1-4-15,8-3 1 16,2 3 1-16,-2-4-3 16,4 2 2-16,0-4-3 0,6 0 2 15,-4-2 3-15,3-3-37 16,-2 0-87-16,-2-4-49 15,0-1-45-15,-3-2-147 16</inkml:trace>
  <inkml:trace contextRef="#ctx0" brushRef="#br0" timeOffset="10">23542 5442 470 0,'-4'10'144'16,"0"1"-125"-16,1 1 74 16,0 2-9-16,0 3-42 15,-1-2-13-15,4 0 2 16,-2-4 2-16,4-2 8 0,0-4 5 16,4-2-8-16,3-1 0 15,1-2 7-15,3-2-14 16,3-3-12-16,3-3-7 15,0-1-9-15,3 3-2 16,-2-1 0-16,2 1-5 16,-7 6-53-16,4 0-55 0,-8 0-108 15,-1 0-183-15</inkml:trace>
  <inkml:trace contextRef="#ctx0" brushRef="#br0" timeOffset="11">15549 7541 440 0,'5'-19'88'0,"-2"1"22"0,-1 0-33 16,0 4-14-16,-1 3-8 0,-3 0 7 16,1 6-9-1,-2-1-4-15,-1 3-10 0,-1 3-15 16,0 2-11 0,-2 7-5-16,2 5-5 15,-1 6 2-15,2 2 3 16,1 2 0-16,3-1 0 0,-1-6 2 15,2 0-2-15,5-7-2 16,3-3-1-16,5-6 2 16,1-1 18-16,3-11 19 0,2-2 4 15,0-8-3-15,1-2-10 16,-5-1-5-16,-4 0 4 16,-8 1-5-16,-4 2-9 15,-6 5-13-15,-9 5-3 0,-1 5-3 16,-5 5-1-1,1 3-4-15,5 10-29 0,-1 4-31 16,5 6-52 0,3 4-27-16,1 2-86 0,-1 1-83 15</inkml:trace>
  <inkml:trace contextRef="#ctx0" brushRef="#br0" timeOffset="12">16147 7400 49 0,'0'-5'371'0,"1"1"-307"0,1-1 24 16,-2 1-17 0,0 4-26-16,0-1 4 0,0 1 2 15,0 0-9-15,-2 4-10 0,1 2 11 16,2 2 16 0,1 1-2-16,-2 0-15 15,4-2-2-15,2-4 2 16,1-3 11-16,3-2 3 0,6-8 0 15,7-6-1-15,8-9-18 16,10-7-9-16,6-6-6 16,4-3 1-16,2 2-9 0,-5 0-14 15,-6 6 5-15,-10 9-25 16,-10 7-53-16,-7 10-27 0,-7 5-50 16,-4 2-135-1,-2 2-79-15</inkml:trace>
  <inkml:trace contextRef="#ctx0" brushRef="#br0" timeOffset="13">16829 6175 503 0,'2'3'134'0,"-2"-3"-78"15,1 0 21-15,0 0 25 16,0 0 1-16,0-2-38 0,0 1 5 16,-2-2 3-16,-1-1-14 15,2 1-19-15,-5 1-3 16,-1-2-6-16,-3 0-9 16,-1-2-1-16,-4-1-5 15,-1-4 5-15,-4-3-9 0,-6-5-5 16,-5-4-5-1,-4-5-2-15,-3-3-1 0,-1 0 6 16,1-1-4-16,0 4 0 16,10 5 2-16,3 3 3 15,6 4-4-15,6 4-1 0,5 5-2 16,1 1 0-16,3 1-11 16,1 5-21-16,3 0-27 15,1 4-43-15,3 1 11 16,1 4-20-1,2 1-67-15,0-2-56 0,3 1-65 16</inkml:trace>
  <inkml:trace contextRef="#ctx0" brushRef="#br0" timeOffset="14">16588 5816 682 0,'0'-5'80'15,"0"3"51"-15,0-3 9 0,0 4-44 16,-2-2-22-16,1 0-23 16,0-2-24-16,-3 2-16 0,-1-2 0 15,-1 1-4 1,-1 1 1-16,-1-1 10 0,-4 1-1 15,1-1-2 1,-4 1-5-16,0 0 0 0,-2 0 3 16,1 2 5-16,-4-2-9 0,3 3-4 15,-3 0 0 1,1 0-4-16,-2 3-1 16,-1 2-2-16,0 3 3 15,2 1-3-15,1 2 2 0,2 0-1 16,5 0-3-1,3 2 0-15,3 1-1 0,1-1 2 16,5 0 3-16,1-2-1 16,5 2-4-16,7-3 3 0,7-1 14 15,9-2 3-15,3-1 3 16,4 0-9-16,1 3-6 16,-2-2-1-16,-1 4-17 0,-6-1-77 15,-4 0-69 1,-2-1-157-16,-1-2-549 0</inkml:trace>
  <inkml:trace contextRef="#ctx0" brushRef="#br0" timeOffset="15">14838 6354 491 0,'-3'6'104'0,"1"-2"-6"15,1 1-17-15,-1-2-10 16,3 3-18-16,0-6-4 0,0 3-7 16,1-3 2-16,-1 0 8 15,1 0 7-15,0-3 11 16,-1-3-13-16,2-5-17 0,2-2 3 16,1-5-5-1,1-5 1-15,2-5-8 0,2-4-7 16,1-4 7-1,0 0-2-15,0 2-5 0,-3 0-7 16,-3 7-6 0,-1 3 2-16,-3 7-4 0,-2 4-3 15,2 4 0-15,-3 5-5 16,1 1-2-16,0 3-36 0,0 4-50 16,-1 10-53-16,0 2-39 15,-5 3-73-15,-3 2-181 16</inkml:trace>
  <inkml:trace contextRef="#ctx0" brushRef="#br0" timeOffset="16">14827 6125 689 0,'5'-16'105'16,"3"-3"32"-1,4-6-24-15,3-1-30 0,0 0-12 16,3 2 2-16,-3 0-17 16,-2 4-13-16,-1 3 0 15,-2 4-16-15,-4 5-6 16,0 2-4-16,-1 3-7 0,-1 3 1 16,3 5-11-16,-1 6-5 15,2 4 9-15,-1 4 2 16,2 0-2-16,1 0-1 15,-1 1 0-15,-1 0-1 16,2-2 0-16,-1 1-4 0,0-1-39 16,3-1-41-16,0 2-58 0,0-2-80 15,3-3-243 1</inkml:trace>
  <inkml:trace contextRef="#ctx0" brushRef="#br0" timeOffset="17">9550 7159 346 0,'3'-7'29'0,"-1"0"14"16,0 1 35-16,-1 2 17 0,1-2-42 16,-2 2-6-1,1 0 7-15,-1 0 5 16,0 2 2-16,0 1 3 0,0 1-20 0,0-1-7 16,-3 1-6-1,3 0-11-15,-3 0-11 0,0 2-13 16,-1 4 4-1,-1 1 2-15,-2 3 7 16,-3 3 7-16,0 1 18 0,-3 3 4 16,-3 1-2-16,0 4-6 15,-4-2-12-15,-3 1-4 16,2-1 5-16,-4 0 3 16,0-2-9-16,0-3-9 0,2 2 0 15,1-3-2-15,0 0-1 16,2-1 0-16,3-3 0 15,1 1 0-15,5-4-2 16,2-3-17-16,0-1-9 0,5-2-24 16,3-1-48-1,1-1-36-15,0-6-86 0,2-4-107 16</inkml:trace>
  <inkml:trace contextRef="#ctx0" brushRef="#br0" timeOffset="18">11310 5600 363 0,'0'0'133'16,"0"0"12"-16,0 0-39 0,0 0-14 15,0 0-10-15,0 0-18 16,0 0-14-16,0 0-5 16,0 2-15-16,0 5-20 0,0 4 9 15,2 1 9 1,-1 7-3-16,1-3 4 0,-1 2-2 15,1 0-1 1,-1-4 0-16,0-2-3 0,1-1-4 16,2-2 3-1,1-5-2-15,1-4-7 0,7-4 6 16,4-11 15-16,9-10 2 16,8-10-9-16,9-8-14 15,8-7-7-15,9-2 7 0,2 2-3 16,-5 6-5-16,-3 10-5 15,-8 7-28-15,-7 10-67 0,-14 7-90 16,-6 1-230 0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02:07.295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2770 8379 538 0,'1'-4'34'16,"-1"-2"-24"-16,0 3 36 0,0 1 32 15,0 1-14-15,0 1-39 16,0 0-7-16,1 0-2 16,-1 5 17-16,2-1 16 15,-2 5-2-15,0 0-8 16,2 2-10-16,-2 5-5 0,0-1-6 16,1 4 1-16,0 2-6 15,0 0-8-15,1 1-4 16,2 0 0-16,-1 3 0 15,1-1 0-15,-1 2-1 16,0 0 1-16,2 2 0 16,-4 0 0-16,1 0 1 0,-2 0 2 15,2 0-1-15,0-2-2 16,3 1 0-16,-3-1 0 16,0 2 1-16,0-3-2 15,-1 4 2-15,0 0 4 16,0 3 0-16,-1 1 2 0,0-1-2 15,0 2-1-15,0-1 0 16,0-2 0-16,0 2 0 16,0-4-3-16,-1 1-1 15,0 0 1-15,0 0-2 0,0 0 0 16,0 1 0-16,-1 0 1 16,2-1 0-16,-2 1-1 15,2-3 1-15,-4 1-1 16,4-3 0-16,-1 2 1 15,1-1-1-15,0-1 0 16,0-1 0-16,0 1 0 0,0 1 0 16,0 0 0-16,0 0 1 15,0 1-1-15,0-2-1 16,0 2 2-16,0-3-2 16,0 0 2-16,0 0 0 15,0-2-1-15,0 1 0 0,-2-2 1 16,1 0-1-16,0 3 0 15,-1-1 1-15,1 0-1 16,-1 1 0-16,2 1 0 16,0-2 0-16,-3 2 0 15,2-5 0-15,0 3 0 16,0-5 1-16,1 2-1 0,-1-3 0 16,1 1-1-16,-1-1 1 15,0 5 0-15,0-4 1 16,-1 2-1-16,1 2 0 15,-5-2 2-15,3 3-2 0,0-3 1 16,-1 0-1-16,0-1 0 16,2-1 0-16,-1 0 0 15,3-1 0-15,-2 0 0 16,2-1 1-16,0 1 0 16,-2 1 1-16,-1 2 1 0,-1 1 0 15,1 1-2-15,-3 2 1 16,0 1-1-16,1 1-1 15,-1-2 1-15,3 2-1 16,-2-5-1-16,2 2 2 16,3-4-2-16,0-1 1 15,0-1-1-15,5 0-2 0,0-4 6 16,2 1-2-16,-2-2 6 16,1-1-4-16,0-1 1 15,2-1 1-15,-2-3-3 16,-1-2-1-16,1 0-2 15,-3-2 4-15,2 0-2 0,1 0 0 16,-1-1-2-16,0-1 2 16,1-1 1-16,1 1-1 15,2-1 1-15,1 2 1 16,-3-2-2-16,3 0 0 16,-2 0 0-16,-1-1 0 0,3 0-1 15,-2 1 1-15,1-1-1 16,1 0 0-16,2-1 1 15,-3 2-2-15,2 0 1 16,1 1 0-16,0 1 0 16,2-1-1-16,-3 0 2 0,2 0 1 15,5-1 2-15,-4-1-2 16,4 0-2-16,2-2 3 16,0-1-1-16,4-1-1 15,-3 1 0-15,3 0 3 16,3 2-2-16,0 1-1 0,2-1 2 15,1 4-1-15,1 0 0 16,0 1-1-16,2-3 0 16,2 2 0-16,-1-2 0 15,2 0 0-15,2 0-1 16,-2 1 0-16,3-1 0 0,2 1 0 16,-1 0 0-16,1 0 0 15,0 1 3-15,-1 1 1 16,-1-1 4-16,1-1-1 15,-2 1-3-15,1-1-2 16,-1 0-1-16,1 2 0 16,-3-2-1-16,0 1 1 0,2-1-1 15,-4 2 0-15,3 0 1 16,2-3 2-16,1 1 4 16,2 0 1-16,0-1-1 15,0-2-3-15,0 1-1 0,1 0-2 16,-3-3 1-16,0-2-1 15,0 1 0-15,-2-1 2 16,0 2-3-16,-1 0 1 16,0 0 0-16,-3 2 0 15,-2 1-2-15,0 0 1 0,-5 1 0 16,-1 3 0-16,-4-1 1 16,0 1-1-16,-3-3 1 15,1 2-1-15,-3-1 1 16,0 1-1-16,1-2 1 15,-1 1-1-15,0 0 0 0,0 0 0 16,1 2 0-16,0-1 0 16,-2-1 1-16,1 1 0 15,-3-1 0-15,1 0-1 16,-3-1 2-16,1 0-2 16,-1-1 1-16,-2 1 0 15,-1-2 0-15,3 1 0 0,-1 0-1 16,1-1 0-16,0 2 1 15,1-2 4-15,2 1-2 16,-2 1 0-16,2-1-2 16,-1 0 0-16,2 0 0 15,-3-2 0-15,1 1 0 0,-1 0-1 16,2 0 1-16,-2 1 0 16,-1-2-2-16,4 3 1 15,-3-1-1-15,2 1 1 16,-3-2 1-16,1 1-1 15,-2 1-1-15,0-2 4 16,-2 0-2-16,-2 1 0 0,-2-1 0 16,-1-1-2-16,1 2 5 15,-3-1-1-15,0 1 0 16,-1-2 0-16,1 2 2 16,-2-2 8-16,0 3-1 15,0-4-4-15,0 1-3 0,0-2-4 16,0-2 0-16,0 0 0 15,0-2-1-15,0-2 1 16,0-2 0-16,0 0-1 16,0-2 0-16,0-1 1 0,1 0-2 15,-1-2 5-15,0 1 1 16,0-2-2-16,0 0-4 16,0-1 4-16,0-2-3 15,0 0 0-15,0-5 0 16,0-1 0-16,1-1 0 15,1-2-2-15,-1-3 3 0,0 2 0 16,1-2-3-16,-2 1 6 16,0 0-4-16,0-1 0 15,0 0 0-15,0 0-2 16,0-2 3-16,0-2-1 16,0-1-1-16,0-2 3 0,0-2-2 15,0 1 0-15,0 1-2 16,0-2 5-16,0 2-5 15,0 2 3-15,0 0-2 16,-4 1 2-16,3-4-1 16,-1 2 0-16,1-2 1 0,-2 2-3 15,1-1 5-15,0 1-6 16,1 1 4-16,-1 0 0 16,0 1 0-16,0 1-3 15,0-1 2-15,0 1-1 16,0 3 4-16,1-3-3 15,-2 3-3-15,0 1 4 0,-1-1 0 16,0 2-2-16,-1 0 3 16,0 0-2-16,0 0 1 15,1 0-3-15,2 1 5 16,-2 1-6-16,2-2 2 0,2 2 2 16,-2 2-2-16,0-2 1 15,0 5 0-15,1-3 2 16,-1 3-4-16,-1 0 5 15,2-1-5-15,-2 2 4 16,2-3-4-16,-1 3 4 16,0-1-3-16,0 3 0 0,-1-1 3 15,3 2-4-15,-4 0 1 16,1 2 4-16,2 1-7 16,-1-1 5-16,0 4 2 15,0 1-6-15,-2 1 5 16,0 1-6-16,0 1 4 0,-1 4 3 15,-2-2-3-15,2 0 1 16,-2 4-3-16,1-2 2 16,-2 3 0-16,-1-1 0 15,0 1 2-15,0 3-2 0,-2 0-1 16,1-1 1-16,-2 2-1 16,-1 0 2-16,-1-2-1 15,-1 1 0-15,2 0 0 16,-5 1 1-16,1-2-2 15,-1 1 1-15,0-1 1 16,-3 1-2-16,-2 0 1 0,-2 1 0 16,-1-1 0-16,0 1-1 15,-3 0 1-15,-2 0 1 16,0 0-1-16,-1 0 1 16,0 0-1-16,-3-1 0 15,1 0 1-15,-2 1-1 0,-1-2 0 16,-1 1 0-16,0-1 0 15,-2 0 1-15,0 2-2 16,1 0 1-16,-2-1 0 16,4 1 0-16,-4 0 0 15,4 0 0-15,-7 0 0 0,3 0-1 16,-4 0 2 0,3 0-1-16,-1 0 0 0,-1 0 0 15,3 0 1-15,0 0-1 16,-1 0 0-16,0 1-1 15,1-1 3-15,0 2-2 0,1 1-1 16,2-2 2-16,0 0-1 16,3-1 0-16,-2 1-1 15,3-1 1-15,-3 0 0 16,1 0 0-16,-2 0-1 16,2 0 2-16,-1-1-2 15,2 1 2-15,-2 0 0 0,2 0-1 16,-1 0 0-16,1 0 0 15,1 0 0-15,-1 0 0 16,1 0 1-16,-3 1-2 16,3-1 2-16,0 1-2 15,1-1 2-15,3 1 1 0,-2 0 3 16,4 0-3-16,2-1 0 16,1 2-1-16,-2-1 0 15,3-1 0-15,1 1-2 16,3 0 3-16,-2 0-3 15,4 0 1-15,2 1 0 0,0 0 0 16,3-1-1-16,2 0 1 16,1-1-1-16,6 3-24 15,2-3-68-15,0 0-116 16,0 0-269-16</inkml:trace>
  <inkml:trace contextRef="#ctx0" brushRef="#br0" timeOffset="3719.7197">3753 9057 392 0,'0'-6'63'0,"-2"4"58"15,-3 2 7-15,-1 0-50 16,-7 1-34-16,-2 5-8 16,-2 3-12-16,-5 2-9 15,4 1 2-15,-1-1-2 0,5-4-11 16,4-1-1-16,5-5-2 15,4-1 0-15,1 0-11 16,6-1-10-16,-1 1 0 16,0 0 7-16,1 0 10 15,-6 13-4-15,0 2 8 16,-10 7 12-16,-5 5 3 0,-5 2 11 16,0 0 3-16,0-2-14 15,4-5-12-15,5-5-3 16,2-4-1-16,8-4-5 15,1-1-13-15,6 0 8 16,6 7 11-16,-1 4 2 0,-1 8 16 16,0 2-6-16,-2 5 2 15,-1-2 15-15,-1-2-14 16,1-5-12-16,1-7-4 16,2-4-4-16,-3-3-8 15,2-4-2-15,-4-2 10 0,1-2 4 16,-3 2-1-16,1 0 2 15,-2 4 2-15,0 3 8 16,-1 4 10-16,-1-1-10 16,3 2-5-16,-3-4-6 0,4-1-2 15,-1-7-20-15,4-2 4 16,-4-1 12-16,1-1 8 16,2 1-1-16,-2 1 0 15,4 0 10-15,-3 0 12 16,3 0-3-16,-3-1-9 15,4 1-4-15,-4-4-1 0,3-5 8 16,-2-1 2-16,1-4-5 16,1 3-10-16,0 1 1 15,-2 5-1-15,1 0-8 16,-1 4 2-16,-2 3 2 16,2 2 4-16,-5-3 2 0,1-1-1 15,-1-2-1-15,0 1 1 16,1-4 3-16,0-5 3 15,0 0-6-15,1-1-1 16,-1-2 0-16,0 2-1 16,-1-2 0-16,5 2 1 15,-4-3-1-15,0-2 2 0,1-4-2 16,1-1-1-16,0-2 0 16,1 1 0-16,-1 2-15 15,1 2 5-15,-2 5 8 16,-1 2 2-16,-1 6 3 0,0-1 0 15,1 2-4-15,2-1-2 16,-1-3-1-16,4-1 6 16,2-6 0-16,2-1 0 15,1-1-3-15,0-1-3 16,-4 2 5-16,1 4 0 0,0 4-2 16,-3 5-1-16,1 0 4 15,0 3 4-15,3-1-3 16,0-2-1-16,6-2 3 15,1-8-1-15,5-5-2 16,0-3-5-16,2-1-4 16,-1-1 5-16,-3 4 2 0,-4 3 1 15,-3 3-1-15,-2 7 6 16,-4 2-5-16,1 1 2 16,2 0-1-16,0 0 0 15,3 0 0-15,2-5-3 16,3-3-4-16,-3-1 3 0,2-2 4 15,0 2-1-15,-1 1 0 16,-1 5 10-16,-1 3-4 16,-3 0 0-16,0 4-1 15,0 3-3-15,0-1-1 0,-4 1-1 16,3-1 1-16,0 0 0 16,-2-2 1-16,4 1-2 15,0 0 0-15,0 1 1 16,3 0-1-16,-3 2-1 15,2 0 2-15,-5 4-1 16,-2 1-1-16,-2 1 1 0,1 1 0 16,-5 1 1-16,2-2-3 15,0-1 3-15,-1 0-1 16,3 1 0-16,-1 2 3 16,0 2-5-16,0 2 5 15,-2 2-5-15,-1 3 2 0,-1-3 2 16,0 1 0-16,0-3 1 15,0-2-1-15,0-1-1 16,0-2 0-16,0-2 2 16,3 4-5-16,-3-2 3 15,0 3-1-15,0 0 1 0,0 0 0 16,-1-4 11-16,-2 1 11 16,1-5 4-16,0-2-16 15,1-1-8-15,1-3-1 16,0-1-3-16,0 0 1 15,0 2 0-15,3 1 1 0,-2 0-1 16,1 1 1-16,-2 2 0 16,0 2 1-16,0 3-2 15,-2 0 0-15,-3 2 3 16,-1 0-2-16,3-2-1 16,-3-2 0-16,3 0 0 15,2-4-2-15,1 0 2 0,0-4 0 16,0 1-2-16,0-3 0 15,3 4 2-15,-1-2 1 16,1 1-2-16,-1 4 1 16,-2 0 2-16,0 3-4 15,0 3-5-15,-5 2 4 0,0-2 0 16,2 0 2-16,-2-1 2 16,2-4-1-16,3-2-2 15,0-5-1-15,2-2-1 16,6 1 4-16,3-4 7 15,-1 1 0-15,2-2-5 0,1 0-1 16,-3 2-2-16,1 0 1 16,-6 1 1-16,-2-3-2 15,0 0 0-15,0-2 6 16,0-4-2-16,5-3-3 0,-1-1-1 16,3 1 1-16,2-1 0 15,-2 1-2-15,2 3 2 16,1 1-1-16,-3 0 0 15,3-2 1-15,0-3 2 16,1-2-1-16,2-8 1 16,-1-4-1-16,1-6 0 0,1-5 0 15,0-2 0-15,-2-1 0 16,-1 3 0-16,-2 4-2 16,-3 4-2-16,-3 6 2 15,-2 3 1-15,-2 5 0 16,0 0 0-16,0 1 0 0,-2-1-2 15,2-5 1-15,3-2-9 16,-1-4-21-16,4-6-5 16,0-1 4-16,-1 2 5 15,1 0 5-15,-4 5 4 0,-4 3 18 16,0 6 8-16,-4 1 15 16,-6 3-4-16,1 1-9 15,-2-1-9-15,2-3-4 16,-2-2-26-16,0 0 5 15,-1-1 9-15,-2-3 5 16,-3 2 8-16,-1 3 12 0,-3 0 27 16,-1 4-5-16,-2 2-5 15,-1 2-1-15,5 1-19 16,-4-2-6-16,4-3-2 16,2-2-4-16,1-1-4 15,2-4 7-15,-1 1 2 0,0-4 0 16,0 4 2-16,-1-1 11 15,-1-1 5-15,-3 4-2 16,0-1-4-16,-4 4-8 16,-1 1-2-16,-1-2-1 15,-2 3-2-15,-1-1 3 0,-2 3-1 16,-2-1-1-16,-1 5 1 16,-5 1 0-16,-4 6 7 15,-4 4-5-15,-4 8-2 16,-7 8 0-16,-3 4-2 15,-3 6-7-15,1 5-38 16,1 4-12-16,3 4-29 0,7 0-64 16,9 2-117-16</inkml:trace>
  <inkml:trace contextRef="#ctx0" brushRef="#br0" timeOffset="4225.9861">3670 9737 658 0,'0'21'3'0,"0"6"-4"16,0 4 47-16,1-1 7 16,3-2-29-16,5-3-2 15,-2-9 12-15,2-5-7 16,2-5-5-16,0-4 2 0,0-4 14 15,2-10 33-15,-1-1-18 16,0-1-32-16,-2-3-15 16,-1 4-15-16,-2 3-159 15,2 6-153-15</inkml:trace>
  <inkml:trace contextRef="#ctx0" brushRef="#br0" timeOffset="5266.8626">3702 9994 238 0,'-4'-19'440'0,"-2"1"-381"16,3 3 12-16,1 3 25 15,1 3-11-15,1 7-41 16,1 2 6-16,2 15-33 15,2 8 10-15,-2 14 3 0,1 9-9 16,-1 10-5-16,1 4-7 16,-4 3 7-16,0-1-2 15,0 0-8-15,-5-4-2 16,1-2-1-16,-1-3-1 16,2-6 0-16,3-1-3 0,0-6-1 15,8-5 3-15,5-4-1 16,2-4 3-16,3-4 0 15,2-4 3-15,1-2 2 16,0-5-1-16,0-1 3 16,1-3 4-16,3-2-5 15,-2-1-4-15,-1-3-1 0,3-2 1 16,1 0 6-16,-2-7-6 16,3 0 1-16,3-3 4 15,-1-1 0-15,0 0-3 16,0-1-2-16,-2-1 9 0,2 2-2 15,-3 1-7-15,-1 1-5 16,-2 2 1-16,-2 0-1 16,-2 1 1-16,1-3 0 15,-5 1 0-15,2-5 3 16,0-1-3-16,1-3 1 16,-2-6 0-16,3-3 0 0,2-6-1 15,-4-3 3-15,3-5 9 16,2-2 2-16,1-4-3 15,-2 1-7-15,1 1-3 16,-5-1 3-16,-3 6-4 16,-5 2 2-16,-7 3-1 0,-2 4 1 15,-1 6-1-15,-5 3-4 16,-1 6-57-16,-4 7-67 16,-4 8-121-16,-3 4-351 15</inkml:trace>
  <inkml:trace contextRef="#ctx0" brushRef="#br0" timeOffset="6783.231">3651 10574 550 0,'4'-18'69'0,"-2"3"-39"15,-2 5 74-15,0 0 0 16,0 4-11-16,0 2-35 0,0 3-7 16,0-1-13-16,-2 6-25 15,0 5-19-15,-2 2 17 16,-1 2 21-16,1 1-3 15,-2 1-1-15,3-5-7 0,1-2-15 16,2-6-5-16,0 0-4 16,7-5 6-16,2-6 3 15,4-3-3-15,1-1-2 16,4 1-1-16,1 2-1 16,-3 4 0-16,0 6-1 15,-4 1 9-15,-8 13 0 0,-4 8 0 16,-6 3 12-16,-8 4 2 15,-6 2-7-15,0-3-7 16,-2-4-2-16,7-5-2 16,4-6-1-16,5-3-2 15,3-6-2-15,3-4-5 0,3 2 6 16,3-4 2-16,0 2 0 16,2-2-1-16,2 0 3 15,1-1 1-15,0 6 0 16,-6 5-3-16,0 6-2 15,-5 10 2-15,-3 1 3 0,-8 6 1 16,-1-4 9-16,1 0 5 16,2-4-12-16,7-8-7 15,2-6-3-15,3-8 2 16,8-2 0-16,6-6 2 16,4-10 2-16,-1 0-1 0,5-3-3 15,1 3 3-15,-1 3 0 16,-7 9 12-16,-3 5-5 15,-4 9-6-15,-9 8 0 16,-2 4 3-16,0-2 1 16,0-1-4-16,0-6-1 0,0-8-4 15,12-6-7-15,1-4-4 16,2-8 7-16,4-3 5 16,3 2-2-16,-6 2 3 15,0 3-2-15,-3 10 0 16,-2 2 4-16,-4 6 5 15,-2 3 1-15,-1 1-1 0,1-3-7 16,2-1 2-16,1-6-4 16,2-4 2-16,6-3 0 15,2-7 4-15,3-6-4 16,4-1 3-16,-2 0-2 0,2 3 0 16,-6 5 1-16,-2 10 1 15,-2 6-5-15,-5 16-3 16,-1 6 13-16,-4 4-4 15,0 1-1-15,0-5-3 16,2-8-1-16,-1-7-3 0,3-10 3 16,-1-2 3-16,2-12 7 15,-1-6-3-15,-2-3 1 16,4-3 13-16,-4-1 7 16,2 2-11-16,-3 4-13 15,1 7-3-15,-2 5-2 16,0 6-8-16,3 2 0 0,-3 8 9 15,2-1 2-15,0-1 0 16,2-2-1-16,1-4 0 16,1-3-5-16,0-4 8 15,-1-6-1-15,1-6 0 16,1 0-2-16,-4-3 0 0,3-1 1 16,-1 2-2-16,0 3 2 15,-3 5-2-15,2 5-6 16,-2 5 0-16,-1 3 1 15,-1 3 0-15,1 3 5 0,-1-1 1 16,-1-2 1-16,-2-2 0 16,3-1 1-16,-2-4 0 15,-3-6 5-15,0 0-5 16,0-5-6-16,0-1 3 16,-6 1 1-16,-2 2 0 0,0 1-3 15,1 4-15-15,0 1 2 16,4 5 12-16,2-2 0 15,1 3-5-15,1 0 1 16,4-1 5-16,1 1 3 16,0-4 3-16,-1-1 2 15,-2 1-1-15,0-1-2 0,-3 2-5 16,0 3-58-16,-3-3-82 16,-4 4-72-16,0-2-196 15</inkml:trace>
  <inkml:trace contextRef="#ctx0" brushRef="#br0" timeOffset="8039.8052">3926 9803 423 0,'2'-7'228'0,"-2"1"-175"16,0 0 56-16,0 3 8 16,-2-2-42-16,0 4-37 15,-3 0-1-15,2-2-6 0,-6 2-5 16,3 1-3-16,-8-2-3 16,1 2-3-16,-5 0 0 15,2 0-3-15,-1 6-4 16,2-1-7-16,0 6-2 15,3-1-3-15,3 1 2 0,1 0 0 16,4-1 0-16,2 2 0 16,2-1-2-16,6-1 5 15,4 0 10-15,3 2 10 16,5-3 7-16,-1 1-4 16,3-4-9-16,4 1-2 15,-1-2 0-15,0-3 0 16,1-2-2-16,1 2-4 0,-1-2 4 15,-2-4-3-15,0-3 3 16,-4-1-3-16,-3-1 3 16,-1 2-1-16,-3-4-1 15,-1 1 1-15,-5 0-6 0,4 1 4 16,-6 0-5-16,0-3 8 16,-2 4-7-16,-1-1 1 15,0 0-2-15,-4 2-1 16,-8-2 3-16,-2 1-1 15,-4 2-3-15,-3 1 0 0,0 4 0 16,-5-1-1-16,3-1-1 16,3 4-2-16,-1 1 1 15,3 4-39-15,5-1-35 16,5 4-33-16,2 2-71 16,2 1-118-16,4-3-198 15</inkml:trace>
  <inkml:trace contextRef="#ctx0" brushRef="#br0" timeOffset="8649.2421">4277 9832 139 0,'2'-4'340'16,"-1"-2"-189"-16,0 1-30 16,-1 0-35-16,0 0-5 15,0 2-9-15,-2 0 1 16,-3 3-19-16,-2-1-7 16,0 1-4-16,-3-1-7 15,2 1 2-15,1-2 6 0,-3 1-14 16,5 0-9-16,-4 0 3 15,3 1-11-15,-4 0-5 16,2 0-3-16,0 5 4 16,-1-1-6-16,1 4 0 15,1 0 0-15,4 3-1 0,0 2-4 16,3-1-1-16,0 1 0 16,7 1 1-16,2-3 2 15,1 0 1-15,3 0 7 16,4-2-2-16,-1-3 1 15,3-3 2-15,1 0-4 0,3-3 0 16,2-3 3-16,0-4-2 16,0-3-1-16,0-2 5 15,-4 1-2-15,1-4-3 16,-4 2 2-16,-2-1 3 16,-3 1 0-16,-3-1-1 0,-4 2 0 15,-2-1-3-15,-4-1 4 16,-2 3 2-16,-6-2 0 15,-6 1-2-15,-4 3-6 16,-5-1 1-16,-2 4-3 16,-1 3 1-16,-1 3-3 0,3 3-1 15,1 3-29-15,2 5-31 16,4 2-21-16,2 1-37 16,2 3-61-16,1 2-89 15,2-1-118-15</inkml:trace>
  <inkml:trace contextRef="#ctx0" brushRef="#br0" timeOffset="9334.7363">4010 9981 412 0,'2'-7'126'16,"0"3"4"-16,-2-1-9 16,0 4 5-16,0 0-34 15,-4 0-32-15,-1 3-16 0,-1-1-8 16,-4 5-3-16,-4 2 2 15,-2 1-10-15,-4 2 7 16,-3-3-6-16,-3 1-3 16,2 0-1-16,0-3-7 15,4-3-7-15,3 0-6 16,5-2-1-16,4-1 0 0,5 2-28 16,3-1-63-16,3-2-108 15,6-1-128-15,4 0-192 16</inkml:trace>
  <inkml:trace contextRef="#ctx0" brushRef="#br0" timeOffset="9616.6387">4208 10001 531 0,'0'-1'110'15,"0"0"-3"-15,0 2-23 16,-3 6-22-16,1 0-14 16,1 4 18-16,1 0 0 15,0 2-27-15,5-3 3 0,2 0-5 16,2 0 1-16,4-3-5 16,0-3-1-16,4-1 0 15,2-2-7-15,1-2-9 16,-1-5-9-16,0 0-2 15,-3-3-1-15,-3 2-1 0,-2 1-16 16,-6 1-64-16,-4 2-61 16,-1 1-68-16,-8-1-127 15</inkml:trace>
  <inkml:trace contextRef="#ctx0" brushRef="#br0" timeOffset="9956.7543">3925 9842 905 0,'-4'1'112'0,"2"-2"-3"0,2-1-28 15,0 0-20-15,2 1-47 16,3-1-17-16,1 2 5 15,2-3-4-15,3 3-43 16,3 6-107-16,1-2-135 16,5 0-135-16</inkml:trace>
  <inkml:trace contextRef="#ctx0" brushRef="#br0" timeOffset="10163.2687">4335 9842 438 0,'9'-3'59'16,"-2"4"76"-16,-1 2-6 16,-4-3-14-16,0 0 14 15,-1 1-23-15,1-2-25 16,-2-2-38-16,2 3-5 0,-2-3-21 16,0-2-13-16,0 3-5 15,-3 0-42-15,-8-1-105 16,0 0-202-16</inkml:trace>
  <inkml:trace contextRef="#ctx0" brushRef="#br0" timeOffset="10728.66">3876 9656 474 0,'0'-7'50'16,"0"3"-15"-16,0-1 74 15,0 2-2-15,0 3-37 16,0-2-36-16,5 4-25 15,3-1 21-15,0 4 10 16,2 1 7-16,2-2-12 0,1-1-23 16,-2-2-2-16,1 1-5 15,-3-1 1-15,0-4 0 16,-3 2 1-16,0-1-6 16,-1 4 0-16,-2-2-2 15,3 6-5-15,0-2 19 0,3 1-5 16,5 0 3-16,0-2 1 15,1-3 0-15,1 1-5 16,-2-2-3-16,-3-2-2 16,0 3 1-16,-5 3-2 15,-1 0-3-15,-3 2-8 0,0 5 9 16,0 0 1-16,3-1-18 16,1-1-1-16,0-6-25 15,4 2-44-15,1-2-6 16,3-3 14-16,-4 1 17 15,1-3-67-15,0 0-211 16</inkml:trace>
  <inkml:trace contextRef="#ctx0" brushRef="#br0" timeOffset="10925.2305">4227 9699 558 0,'-2'-2'169'0,"2"-2"-14"16,7-2-76-16,4-2-20 15,6-2-14-15,7-2 17 0,6 2 1 16,0 0-44-16,0 2-13 16,-2 4-5-16,-3 4-3 15,-4 0-2-15,-5 3 6 16,0 2-23-16,-6 0-133 15,1 0-285-15</inkml:trace>
  <inkml:trace contextRef="#ctx0" brushRef="#br0" timeOffset="17132.4535">9626 8271 79 0,'0'3'437'16,"-5"5"-437"-16,-1 3 14 15,3 4 59-15,0 5-7 16,1 1-23-16,0 5 8 16,1-2-3-16,0 2 3 15,1-1 0-15,0 1-9 0,0-1-12 16,0 2-3-16,0 1-10 15,0 0-8-15,0 2-3 16,2 2-4-16,0 1 1 16,-2 4 4-16,1 1 2 0,-1 1 6 15,0 0 2 1,-2 1-5-16,-1 0-8 0,-1-2-2 16,1 0-1-16,-1 2 0 15,0-3 0-15,1-1-1 16,-1 3 0-16,1 0 1 15,-2 0 0-15,0-2 0 0,0 2 3 16,-1 0 2-16,2 0-2 16,0-2-4-16,1-3 1 15,2-1-1-15,-1-1 0 16,0-2 1-16,-1-1 0 16,2-1-1-16,-1 2 1 0,-1-1-2 15,0 1 2-15,0 2 1 16,0-3-3-16,0 1 1 15,2-1 0-15,0-1 0 16,1-1 1-16,-1 0-2 16,1-2 3-16,0 0-3 0,0-3 2 15,0 2 0-15,0 1-1 16,0-1 1-16,0 0 0 16,-1 3 0-16,1 0 0 15,-2 1-1-15,0-1 1 16,1 2-2-16,-1-3 3 15,0-1-2-15,0-1 1 0,0-3-1 16,0 2 1-16,-1-2-1 16,0 2 0-16,1 2 0 15,0 1 0-15,0 1 0 16,0 1 0-16,1-2-1 0,-1 1 1 16,0-1-2-16,0-2 4 15,-1-1-3-15,0-2 4 16,0 0-3-16,1-1 1 15,-2 0 0-15,3 0-4 16,-1 0 5-16,1 0 5 0,1 1 5 16,-1-3-4-16,1 0 0 15,0-4 0-15,0 0-3 16,0-3 0-16,0 2-5 16,2-2 2-16,-2 0-3 15,0 2 6-15,1 2-7 0,-1-4 7 16,0 1-4-16,1 0 2 15,0 1 9-15,2-1-6 16,0-2-1-16,0 2-2 16,1-1-2-16,0 0 0 15,0-3-4-15,0 2 4 16,0-3 1-16,0 0-2 0,-1-3 1 16,1 1 0-16,-2 0 6 15,2-2 12-15,0 1 11 16,1 1-17-16,1 1 1 15,2 2-10-15,0 0 2 16,1 0-4-16,1 0-1 0,1-1 0 16,1 0-1-16,2-2 0 15,1-1 1-15,2-1-1 16,-1 0 0-16,3 0 2 16,0-2-2-16,0 3 0 0,1-1 2 15,1 0 0-15,0 2 0 16,3-2 3-16,1 0-2 15,1-2 2-15,0 1-2 16,3-2 0-16,0 1-4 16,3-1 5-16,-1 0-4 15,0 0 0-15,4 0 2 0,-4 0-2 16,1 0 1-16,0 0-2 16,-1 0 2-16,1 0 2 15,0-1-1-15,1-1 5 16,-1 1-2-16,3 1-1 15,-2-3-2-15,-2 3-2 0,1 0 1 16,0 0-1-16,0 0 0 16,0 0 2-16,1 0-1 15,1-1 0-15,4-1 0 16,-2 2 1-16,2-3 0 16,-1 1 3-16,-1 0-1 15,2 1-1-15,-4-2-1 0,0 5 1 16,-1 1-2-16,-1-3 0 15,1 2 1-15,-1 1-2 16,1-2 1-16,-2-1 0 16,-2 2 1-16,1-2-3 15,-3 0 2-15,-1 1-2 0,0 2 2 16,-3-3-1-16,1 0 1 16,-2 3 0-16,2 0 0 15,-5-1-1-15,2 0 1 16,-1-2 0-16,-2 0-1 0,1 2 2 15,-3-3-1-15,-1 0-3 16,-3-1 5-16,0 1-2 16,-2-2 0-16,-3 2 0 15,-3-1 0-15,0 1-3 16,-1-2 4-16,-3 3 2 16,0-3 1-16,0-3-4 0,0-1 4 15,0-2-7-15,-2 0 5 16,0-2-3-16,1-2 0 15,0-1 0-15,0-1 0 16,1-1 2-16,0-3-4 16,0-2 2-16,0-4 0 0,2 2 0 15,1-5 1-15,2 3-1 16,-2-3-1-16,1 0 1 16,0 0 1-16,0-2-1 15,-1 1 1-15,0-2-1 0,1-3 1 16,-1 2 0-16,1-6 0 15,0 0-3-15,0-1 2 16,0-1 0-16,-1 1 0 16,1 1-1-16,-1 1 2 15,1 0 0-15,0 2-1 16,-1-1 1-16,0 0 2 0,0 0-2 16,1-1 0-16,-2-1-2 15,1-1 2-15,-1-1-1 16,0 1 1-16,2 0-1 15,-1 1-1-15,0 1 2 16,-1 0-1-16,0 2 1 0,0 1 2 16,-1-2-2-16,0 3 3 15,-1 2-5-15,1-1 0 16,-1-1 4-16,0 3-3 16,0-2 0-16,0 0-1 15,-1 4 1-15,-2-3 2 0,1 4 0 16,0 0-3-16,1 1 7 15,0 2-1-15,0-1-4 16,1 2-1-16,0-2 1 16,0 1-1-16,0-1-1 15,0 0 3-15,0 0-2 16,-1 0 1-16,-2 0-1 0,2 1 1 16,0-1-1-16,-1 0 1 15,1 0-1-15,0 0 0 16,-1-1 0-16,2 0-1 15,0-1 1-15,-2 4 0 16,2-1 0-16,-3 0 1 0,1 4 0 16,-1-1 0-16,0-2 1 15,1-1-1-15,-1 0-1 16,0-3 0-16,2 0 0 16,0-2-1-16,1 1 0 0,-1 1 0 15,-1 2 2-15,0 0-1 16,0 5 1-16,-1-2 0 15,0 1 1-15,0 1-2 16,0 1 0-16,0-2 1 16,0 0-1-16,-1 2 0 15,3-1-1-15,0 2 1 0,-1 2-1 16,0 2 1-16,-1 4 2 16,1 0-3-16,-1 4 3 15,0 0-1-15,0 0 1 16,-2 3-2-16,3 0 1 15,-2 1-1-15,0 0-1 0,0-1 0 16,-1 1 1-16,-1 1 0 16,0 1-1-16,-4 0-2 15,1 0 1-15,0 0 1 16,-3 1 1-16,1 1 1 16,0 1 0-16,-4-1 0 15,2 0 0-15,-3-2 1 0,-2 2-1 16,-2-1-1-16,-3 2 2 15,-2-3-4-15,-1 6 2 16,-3-1 1-16,-2-1 0 16,-1 2-1-16,-4 0 0 0,0-2 0 15,1 0-1-15,-3-2 3 16,2 1-2-16,-2-3 1 16,2 2 0-16,0-2-1 15,-1 0 1-15,-1 2-2 16,-1-2 1-16,-1 0 1 15,0 2-1-15,0-1 0 0,-3-1 1 16,4 0-1-16,-2 0 0 16,-1 0 0-16,0-1 0 15,-2-1 0-15,1 2-1 16,0 0 1-16,-3 0 0 16,5 3 0-16,0 0 1 0,3 2 0 15,2-2 0-15,4 0 0 16,4 1-1-16,1-4-1 15,3 0 69-15,6 0-148 16,4 0 44-16,3 0-20 16,5 0-40-16,5 4-77 0,1 2-157 15,0 0-269-15</inkml:trace>
  <inkml:trace contextRef="#ctx0" brushRef="#br0" timeOffset="18318.2282">10543 9117 298 0,'-2'-13'40'0,"2"1"20"16,-2-1 32-16,2 2 44 15,0 0-32-15,0 4-10 16,0 1 19-16,0 3-25 16,0 1-8-16,0 2-18 0,0 4-36 15,-2 7-22-15,0 4-2 16,0 8 0-16,0 4 0 16,0 5 1-16,0 5 1 15,2 0 3-15,0 1-1 16,0-2 2-16,0-3-3 0,2-2 6 15,1-5 5-15,0-3-8 16,1-6-1-16,2-3 0 16,-1-3-2-16,2-2 0 15,2-6 8-15,3-3 4 16,1-3 5-16,3-6-4 0,1-6 1 16,1-3-6-16,-2-4 5 15,0-2 2-15,-2-5-1 16,-2-2 4-16,-3-5-7 15,0 0 0-15,-2-3-9 16,-2 1-3-16,-4-2-1 16,-1 3 2-16,0 3-2 0,-4 4-3 15,-3 2 7-15,-2 5-6 16,-1 3 0-16,-1 7 2 16,2 3-5-16,1 5-1 15,-1 5-36-15,3 8-39 16,-1 12-31-16,-2 10-39 0,-4 7-95 15,0 7-135-15</inkml:trace>
  <inkml:trace contextRef="#ctx0" brushRef="#br0" timeOffset="19051.1165">10531 9893 399 0,'2'-15'413'0,"-2"5"-349"0,0 4 5 16,0 3 34-16,0 2-46 16,0 5-45-16,0 8-8 15,0 7 5-15,0 6-1 16,2 6-1-16,-2 7-2 16,0 1-5-16,0 4 3 0,-4 4-1 15,-2 0-1-15,-1 1 1 16,-1-2 9-16,1-2-4 15,1-2-5-15,2-4-1 16,1-6 0-16,3-6 0 16,0-5-1-16,0-6-1 15,3-5 0-15,1-2 13 0,0-4 7 16,1-2 6-16,-1-2-1 16,1 2 0-16,-1-4-1 15,1-4 2-15,1-5-1 16,0-3-6-16,3-5-7 0,1-8-2 15,-1-5 2-15,3-7 5 16,-4-5 6-16,1-3 6 16,-3-3-2-16,-3 1-10 15,-3 4-8-15,0 7-1 16,-5 5-3-16,-4 6 2 16,-3 6-4-16,-2 5-3 15,-1 3-26-15,-3 4-44 0,0 6-68 16,0 1-180-16,-3 2-330 15</inkml:trace>
  <inkml:trace contextRef="#ctx0" brushRef="#br0" timeOffset="19735.0471">10332 9532 542 0,'-10'-1'83'0,"-5"-5"30"0,-5 1-4 15,-7 0-29-15,-7-1-46 16,-8 4-1-16,-5-1-10 16,-6 2-17-16,-1 1 2 15,1 0-3-15,3 4-6 16,7 1 3-16,6 1-2 0,7 0 1 15,6-1-2-15,6 3 1 16,5-2 16-16,6 0 19 16,5 1-7-16,2-1-11 15,8 0 6-15,6 1 7 16,5 1 3-16,7 2-6 0,4 0-7 16,7 0-2-16,3-1 1 15,6-2 1-15,-1 0 2 16,4-3-1-16,-2-1-2 15,-2-1-8-15,-2-4 0 16,-3-2-5-16,-3-2 1 0,-2-1 0 16,-6-2-3-16,-3-2 3 15,-3-1 0-15,-7 0-3 16,-4-2-1-16,-5 0 0 16,-7-5 3-16,-3 2-2 0,-11 0-2 15,-7 1-1-15,-4 5-2 16,-3 5-3-16,-3 5 3 15,0 2-3-15,2 10-36 16,4 4-40-16,4 6-54 16,8-1-82-16,7 1-123 15</inkml:trace>
  <inkml:trace contextRef="#ctx0" brushRef="#br0" timeOffset="20418.7943">10991 9660 245 0,'0'-1'110'16,"0"-1"-34"-16,-2 2 34 16,0-1-16-16,-1-2-12 0,1-1-14 15,0 0-26-15,0-4-17 16,-2 3 13-16,0-2 15 16,-1-1 2-16,-3 3-8 15,-1-3-11-15,-4 4 5 16,0-1-11-16,-3 3-13 0,-2 0-7 15,0 0-3-15,2 1 1 16,-1 0-3-16,4 2-2 16,-1 2 1-16,3-1 4 15,1 5 9-15,3 5-5 16,2-2 0-16,3 6 0 16,2 3 7-16,1 0-4 0,7-1-13 15,5 0 4-15,3-2 6 16,4-4 4-16,3-2 1 15,2-3 3-15,2-3-4 16,2-3-2-16,0-1 6 16,1-4-1-16,0-3-2 0,0-4-3 15,-1-1-1-15,0-3-3 16,-3-1-2-16,-4 0-1 16,-5-2-3-16,-4 1 6 15,-6-1 4-15,-5 0 7 16,-2 1-6-16,-6 2-7 0,-8-1-4 15,-6 5-3-15,-5 2-2 16,-7 4 1-16,-1 5-2 16,-5 0 0-16,0 5-10 15,0 4-21-15,3 5 2 0,3 0-21 16,1 3-29-16,4 2-42 16,2-1-50-16,0 2-127 15,2-2-395-15</inkml:trace>
  <inkml:trace contextRef="#ctx0" brushRef="#br0" timeOffset="22718.6944">7457 8375 438 0,'5'13'63'0,"0"-6"76"15,-3-3 10-15,1-3-3 16,0-1-7-16,0-7-14 16,-1-8-33-16,1-4-34 0,0-8-24 15,0-6-10-15,1-6-4 16,-1-6 0-16,-3-4-5 16,0-6-1-16,0 1-3 15,0-3-2-15,-3 4-1 16,-2 5-7-16,1 3-3 0,0 11-32 15,2 6 64-15,0 6-20 16,2 6-2-16,0 3-4 16,7 2-4-16,8 1 0 15,5 1 8-15,8 1-1 16,9-2 2-16,4 3 1 0,4 1 2 16,-2 2-4-16,-4 2-5 15,-7 0 0-15,-4 2-1 16,-9 3-4-16,-7 4-14 15,-5 4-19-15,-6 2-15 16,-2 3-41-16,-10 2-83 0,-8-1-119 16,-8 0-204-16</inkml:trace>
  <inkml:trace contextRef="#ctx0" brushRef="#br0" timeOffset="22890.3242">7477 7949 683 0,'0'5'121'0,"3"-3"-24"15,15-2 59-15,5 0 14 16,6-6-35-16,3 1-74 16,2-1-48-16,-2 2-16 15,-2-1-61-15,-5 0-73 0,-4 2-16 16,-6-3 15-16,-2-3-35 16,-6-3-65-16,-4-4-208 15</inkml:trace>
  <inkml:trace contextRef="#ctx0" brushRef="#br0" timeOffset="23367.3647">7600 7477 655 0,'-24'-16'141'0,"-3"8"-37"16,-2 5-12-16,-4 6-45 15,-2 10-14-15,-4 7-19 0,-4 13-5 16,-4 12 1-16,0 15 7 15,2 13-3-15,6 12-11 16,7 8-2-16,8 4 4 16,15 0 13-16,9 0 7 0,12-10-7 15,14-8 25-15,7-10 13 16,11-7-11-16,6-13-13 16,7-17-16-16,4-11-3 15,4-15-3-15,4-12 5 16,4-18 5-16,2-13 10 0,3-11 3 15,0-13 8-15,-2-8-2 16,-6-4-6-16,-8-8-13 16,-12-6-9-16,-15-1-1 15,-14-2-4-15,-15 5-2 16,-9 6-3-16,-16 6-2 16,-10 14 1-16,-11 13 0 0,-8 12 1 15,-10 14-4-15,-8 13-6 16,-7 13-17-16,-3 17-27 15,-2 16-43-15,3 14-33 16,8 12-103-16,12 8-129 0,13 5-265 16</inkml:trace>
  <inkml:trace contextRef="#ctx0" brushRef="#br0" timeOffset="38868.2012">3741 11621 663 0,'0'-4'58'16,"0"2"-27"-16,0 2 31 0,-1-1-15 15,1 1-14-15,0 5-20 16,0 0 4-16,0 4 7 16,1 0 5-16,1 3 5 15,0 2 1-15,0 2-7 16,-1 1-5-16,-1 2-2 0,0 0-4 15,3 0-8-15,-3 1-3 16,0 0-2-16,2 0-3 16,-2 1 0-16,1-1-1 15,0 0-1-15,1 1 2 16,0 0-1-16,0-1 0 16,1 0 0-16,-1 0 0 0,-2-2 1 15,0 1-1-15,0 0 0 16,0 1-1-16,0 0-1 15,-2 1 3-15,-1 3-1 16,1-1-1-16,1 3 1 16,-1 0 0-16,1-1 2 0,0 2-2 15,1 1 1-15,-1-2-2 16,1 2 2-16,-2 1-1 16,-1 1 2-16,0 1-3 15,0 3 1-15,-2 1 0 16,0 3 0-16,0 2 0 0,0 1 1 15,0 1-1-15,1 0 1 16,0 0 1-16,0 1-3 16,1-1 1-16,1 0 0 15,0 2 1-15,1 1-1 16,-1 1-6-16,-3 4 8 0,2 2-1 16,-2 1 0-16,0-1-1 15,1-1 1-15,1-1-2 16,1-2 2-16,-1-1-3 15,2 0 4-15,0 1-3 16,-1 1 3-16,1 0-1 16,-1 2 0-16,-1 1 0 0,-1-1 0 15,0 1 3-15,0 0 5 16,0-1-1-16,0-1-1 16,2-3-5-16,0-2-2 15,1 1 0-15,0-2 0 16,1 1 0-16,0 3 1 0,0-1-1 15,0 1 0-15,0 2 1 16,0-1-1-16,0-2 1 16,-1 1 0-16,1 0 0 15,-2-3 1-15,-3 1-2 0,2-2 1 16,-1 0-1-16,-1-1 1 16,0-2-1-16,2 0 1 15,-3 0-1-15,2-1 1 16,1 0 6-16,-3-2-4 15,3-2 0-15,1-1-2 0,0 0-1 16,2-4-1-16,-1 0 1 16,-1-2 1-16,2-2 0 15,0 1-1-15,-2-3 3 16,2-2 9-16,0-1-6 16,0 0-2-16,2-2-3 15,0 0-2-15,1-1 2 0,-1-1-2 16,0 0 5-16,-1-1-2 15,0-1 0-15,-1 1 0 16,0-3 0-16,0 1 1 16,0-1 3-16,0-2 1 0,0-1-2 15,0 0-5-15,3 0-3 16,-3-4 3-16,2 2-3 16,-1 0 5-16,-1-1 0 15,0 3-2-15,0 0 5 16,0 1-4-16,-1 0 1 15,-1 3 8-15,-1-2 9 0,1-1-6 16,1 1-6-16,0-1-10 16,1-1 2-16,0-1 0 15,0 1-2-15,1-1-7 16,0 0 2-16,-1 1 9 16,0 0 3-16,0 0 0 0,0 0 11 15,0 0 4-15,-1-2-1 16,1-1-9-16,0-3-2 15,0 1-7-15,1-3-4 16,4-2-2-16,-2 0 1 16,2-1 5-16,2 3-1 0,-1-4 5 15,1 0-1-15,2-1-2 16,-1 1 0-16,1 1-3 16,0-3 1-16,0-1 5 15,1 0-3-15,0 1 0 16,1-1-1-16,0 1 1 15,0-1 0-15,0 1-2 0,0 0 1 16,1 0-1-16,-1 2-2 16,1-1 2-16,1 1 1 15,-1 1 0-15,2-1 1 16,-1-2-2-16,1 3 2 0,-1 0-3 16,0 0 2-16,1-1 1 15,1 1-2-15,-1-2 0 16,1-1 0-16,0 2 0 15,3 0 3-15,-1-4-1 16,0 4-1-16,-2-2 1 0,-1 3-1 16,3-2 0-16,-5 1 0 15,1 0 1-15,-1 1-3 16,0-1 2-16,-3-1 0 16,-1-2 2-16,-3 1-3 15,2-1 2-15,-4 1 0 16,-1-1 1-16,-1-1 4 0,0-1-6 15,0 2 3-15,0-2-2 16,-1 1-3-16,2-2 1 16,0-1 1-16,1 1 1 15,-2-4-1-15,1-1 1 16,-2 1-1-16,2 0 0 16,-1-1 0-16,-1-1 4 0,0 2-3 15,0 0 3-15,-1 1 4 16,0-3 4-16,-1 1 1 15,2-2-8-15,-2-1-5 16,2-2 1-16,0-2-2 0,0-2 2 16,0-2-1-16,0-2-1 15,3-3 1-15,0-1 2 16,1-2-3-16,1-1 0 16,-1-3 1-16,3 1 0 15,-1-4 2-15,1-1-2 16,-1-2 0-16,2-2 0 0,-3-3-2 15,1 1-2-15,1 1 0 16,-4-2 3-16,5 2 1 16,-3 2 1-16,-2 0-1 15,2 1 0-15,-2-3 0 16,1-1 1-16,1-1-2 0,-1-1 0 16,1 0 1-16,1-2 0 15,-2 2 0-15,2 1 3 16,1-1-5-16,-2 2 2 15,1-2 0-15,-1 1 1 16,2 0-2-16,-4 2 4 0,2-1-4 16,-2-2-1-16,0 1 2 15,-1-2 1-15,1 1-1 16,-1-2 0-16,0 0 2 16,2-1-2-16,-2 4-2 15,1-1 2-15,0 1 2 0,3-1-4 16,-4 1 4-16,1 1-3 15,0 0 2-15,2 1-1 16,-3 1 0-16,0 0-2 16,1-2 2-16,0 0 3 15,-1-1-6-15,2 1 5 0,-3-1-1 16,2 2-1-16,-2 3 0 16,0 0 1-16,0 1-1 15,1 0 0-15,2 0 0 16,-3 0 0-16,1-2-1 15,1 2 1-15,-1-1 1 0,0 3-1 16,-2-1-2-16,1 2 3 16,-1 0 0-16,0 0 0 15,0 1-2-15,0 0 2 16,0-1-1-16,0 2 0 16,-1-2 0-16,1 4-1 0,0-2 1 15,0 2 0-15,0 2 1 16,0-1-2-16,0 1 2 15,0 2-1-15,0 0 0 16,0 1 0-16,0 1-2 16,0 0 4-16,0 1-3 15,0 1 2-15,0 2 0 0,-1-1-3 16,-1 4 4-16,0 1-2 16,-1 0 1-16,1 4 0 15,-2 1 0-15,0 0 0 16,-1 3 0-16,-1 1 0 0,1 1-3 15,2 0 4-15,-4 1-5 16,1 1 5-16,0 0-3 16,0 1 1-16,2-1 1 15,-3 2-1-15,1 1-2 16,0-1 4-16,0 1-5 0,-2 2 2 16,-1-3 0-16,1 2 1 15,-2 0 3-15,1 0-5 16,-1 0 2-16,-2-2 1 15,0 2 0-15,-2 0-1 16,0 0-2-16,-3 0-2 16,0 3 3-16,-1-1 1 0,-2 1 2 15,-2-1-1-15,-1-1 0 16,-1 2 2-16,-2-1-2 16,-1 1 0-16,0 0-1 15,-3 1 0-15,1 0 2 16,0-1-5-16,-2 2 2 0,3-1-5 15,2-1-13-15,3 0-19 16,2 2-29-16,5-1-52 16,2 0-96-16,1 1-253 15</inkml:trace>
  <inkml:trace contextRef="#ctx0" brushRef="#br0" timeOffset="40078.5262">2451 15675 600 0,'2'2'33'16,"2"-2"15"-16,-2 0 30 0,2-1-37 16,3-1-4-16,-1 1 19 15,4-4-6-15,0 1-17 16,5-2-19-16,2-1-1 15,1-1 5-15,2 3-1 16,-1 2-5-16,-1 2 5 16,-3 3-8-16,-1 8-7 0,-5 2 0 15,-1 3-1-15,-3 2 1 16,-3 4 2-16,1 1 0 16,1 3-2-16,-2 3 6 15,0 2 7-15,0 4 4 16,2 1 6-16,1-1 9 0,-3 1-10 15,3-3-4-15,-1-6-5 16,2-1-12-16,-1-6 0 16,0-4-6-16,0-6 3 15,-2-2-1-15,0-4 2 16,-1-3-1-16,-2 2 0 16,0-3-28-16,-4-6-3 0,-5 0-77 15,-4-8-116-15,-9-2-256 16</inkml:trace>
  <inkml:trace contextRef="#ctx0" brushRef="#br0" timeOffset="40152.3013">2569 15947 657 0,'18'-1'23'16,"7"-2"31"-16,4 2-48 15,2-7-101-15,-2-3-186 16</inkml:trace>
  <inkml:trace contextRef="#ctx0" brushRef="#br0" timeOffset="40699.3687">2859 15683 641 0,'0'0'91'0,"0"0"-3"0,0 0 80 15,0 0-89-15,0 0-49 16,0 0 6-16,0 0 12 15,-6 42-11-15,15-21-17 0,4 1-4 16,4 3 0-16,4 1 2 16,-2-1-9-16,4-1-1 15,-3 0 3-15,0-4 4 16,-3 1-9-16,-3-2 0 16,-2-2-1-16,-6 1-2 15,-1-3 3-15,-5-1 7 0,0-3-3 16,-4-1-1-16,-3-4-1 15,-3-3-6-15,0-1-18 16,-1-5-6-16,-1-5 2 16,2-2-4-16,5-6 6 15,1-2-3-15,2-3 9 0,2-4 5 16,4-4 2-16,2-3 6 16,3-2-1-16,-2-4 2 15,2 1 3-15,-3 0 0 16,-1 2 3-16,-1 3 3 15,-3 2 3-15,-1 7 3 0,-1 4-2 16,-3 4-3-16,-5 6-3 16,-1 5-1-16,-1 4-13 15,3 4-2-15,-3 6 2 16,2 5 3-16,3 1 3 16,3 4-29-16,3 3-41 15,0-3-59-15,2 1-102 0,4-4-180 16</inkml:trace>
  <inkml:trace contextRef="#ctx0" brushRef="#br0" timeOffset="41068.5353">3176 15544 670 0,'0'-1'138'15,"-4"-2"-31"-15,-2 6 23 0,1 8-99 16,-1 1-17-16,1 8-1 16,4 2 1-16,1 1-3 15,5 2 0-15,4-2 3 16,4-2-4-16,0-5-10 16,1-3 4-16,0-5-6 0,-1-4 4 15,-3-2-3-15,1-4-10 16,-1-3-6-16,-1-6-11 15,-1-2-15-15,-2-3-17 16,-3-3-25-16,0 1 26 16,-3 2 21-16,0 4 32 0,0 6 9 15,-3 4 68-15,0 8 53 16,1 10-70-16,2 4-18 16,0 6-18-16,0 6-7 15,5 1-8-15,4 1 7 16,-1-1-1-16,4-1-10 0,-2-3-18 15,1-4-72-15,0-1-119 16,-1-5-194-16</inkml:trace>
  <inkml:trace contextRef="#ctx0" brushRef="#br0" timeOffset="44149.5926">9876 11496 428 0,'0'-4'230'16,"0"1"-106"-16,-1 3-4 15,-2 0-3-15,0 5-83 0,2 9-32 16,-2 6 5-16,2 5 10 16,1 6-2-16,-2 5 1 15,2 2 3-15,-1 2 3 16,0 1-10-16,0-2 3 0,-2 2-6 16,2-1-3-16,0 1-3 15,0 0-2-15,-1 2 0 16,2 2 0-16,0 0-1 15,0 1 1-15,0 0 0 16,0 2 0-16,0 2-1 0,0 1 0 16,1 2 0-16,0 1 0 15,-1 0 1-15,1-2 0 16,-1 3 0-16,0-4-1 16,0 1 0-16,0 2 2 15,-1-1-2-15,-1 1 1 16,0 2-2-16,0-1 1 0,0 2 0 15,2-1 0-15,-1 1 1 16,0-2 5-16,1-2-2 16,0-2 0-16,0-1 2 15,0 0-4-15,0 0 0 16,0 2-1-16,0-2-2 0,0 2 4 16,0 2 0-16,0-2 0 15,-1 0-2-15,-1-2 1 16,0 1 2-16,-2-2-3 15,2-1 3-15,0-2 2 16,0-2-2-16,1-1-3 0,0-2 7 16,0-2-2-16,0 2-3 15,1-1-2-15,-2 2 1 16,1-1 2-16,-1 1 2 16,-1 0 6-16,0-3 0 15,-1 1-1-15,2 0-7 0,-3-2 0 16,3-1-6-16,0-2 5 15,1 0-6-15,0 0 5 16,0-2-1-16,-1 0-2 16,0 2 4-16,-1-2-2 15,1 3-2-15,-1 1 1 0,0-1 2 16,1 1-1-16,1-3-1 16,-1-1-4-16,2 0 6 15,-2-4-1-15,1 1-1 16,-1-2 1-16,0 0-1 15,1 0 1-15,-1 1-1 16,0-1-1-16,0 3 3 0,0-1-1 16,1-2-1-16,-1-2-3 15,1-1 5-15,0-4-5 16,0-1 4-16,1-3-3 16,-1 0 2-16,1-1 4 15,0-1-4-15,-1 2 0 0,1-1 0 16,0-1-1-16,0 0 1 15,0 0 0-15,0-2 1 16,0-1 0-16,0 1 0 16,-2-1-1-16,2 0-1 15,-1-2 3-15,0 0-1 0,0 1-4 16,1-4 5-16,0 0-4 16,0-2-2-16,0-1-3 15,0-1 6-15,3 0 1 16,-1-2-2-16,0 1 5 15,1-1-4-15,0 2 1 0,0 0 3 16,-1-2-5-16,2 3 4 16,-2-2-4-16,1 2 5 15,1-2-2-15,-1 1-1 16,1-1 0-16,-1 0-3 16,3 0 4-16,0-1-2 0,3 1 1 15,0-2 1-15,0 0-3 16,2 1 4-16,-1 0-4 15,-2 0 5-15,1-1-5 16,3 0 2-16,-1 2 1 16,0-2 1-16,1 0 6 0,1-3 0 15,2 1-4-15,-1 2-5 16,-1-3 4-16,-1 0-3 16,0 2-2-16,2 0 5 15,-3 0-3-15,0-2 0 16,0 3-2-16,0 2 5 15,1-1-5-15,-4-1 3 0,1 1-1 16,1-1-1-16,-2 0 3 16,0-1-1-16,0 1-1 15,1-3 0-15,-2 3 0 16,1-2 0-16,-2 2 0 0,-1-3 0 16,-1 0 1-16,0-2 0 15,-1 0 3-15,-2-2 0 16,1 1-1-16,-1-3-1 15,1-1-2-15,0 0 1 16,0-3-1-16,0 0 0 16,1 1 2-16,-2 0-4 0,0 0 3 15,-1 1 8-15,0-1 13 16,0-1 1-16,0-1-6 16,-1-2-9-16,0-1-5 15,1-4-2-15,0-1-2 16,0-3 3-16,2-1-2 0,2-2 0 15,-1-2 1-15,-1 1-1 16,0-4 1-16,0 4 1 16,1-5 1-16,0 1 1 15,2-3-3-15,0-1-1 16,2-2 0-16,0-4 0 0,0 0-1 16,0-1 2-16,-2 0-1 15,2 2 0-15,-3 1 4 16,-1 0-4-16,1 1-2 15,-2-2 4-15,2 0 0 16,0-3-4-16,1-2 3 16,1-2-1-16,-1 2 1 0,1 0-1 15,0-1-3-15,0 1 7 16,1 0-5-16,-3 1 2 16,2 1-1-16,-2 1 0 15,1 1 0-15,-1 1-1 0,1 1 1 16,-3-1 1-16,1-2-2 15,-1 0 3-15,0-1-6 16,-2 0 7-16,2-1-2 16,-1 2-2-16,1 0 2 15,1-1-1-15,0-2 1 16,1 1-2-16,3-3 0 0,-2 1 1 16,1 0 0-16,0 0 0 15,-1 3 0-15,-1-3 0 16,1 3 1-16,0-3-1 15,-1 1 1-15,1-1-2 0,1-2 0 16,0 0 1-16,2 0-1 16,-2-1 2-16,1 0-3 15,-2 0 4-15,2 1-4 16,-2 1 2-16,-1 1 0 16,0 1 2-16,0 0-3 15,0 0 1-15,1-1 0 0,2-1-2 16,-2 0-6-16,1 1 1 15,-2 0 5-15,1 3-1 16,-1-2 5-16,0 3-3 16,-2 1 1-16,0 0 1 0,-1 1 1 15,2 1-3-15,-2 2 1 16,0 3-1-16,-1 0 2 16,0 3-1-16,0 1 0 15,0-1 0-15,-1 2 0 16,-3 3 1-16,0 0-1 15,-3 4 0-15,0 2 2 0,-1 5-2 16,0 0 0-16,-3 3-1 16,0 1 0-16,-4 2 0 15,1 1 1-15,-4 2-3 16,0 1 1-16,-3 3 2 16,-3 0-1-16,-1 2 1 0,0 1 1 15,-4 1 0-15,1-3 0 16,-2 5 0-16,0-2 1 15,0 1-4-15,2 0 2 16,-2 0 3-16,2 0-3 16,1-1-1-16,2 0 1 15,4-1-7-15,1-1-22 0,4 1-14 16,5-1-9-16,5 2-28 16,4 0-62-16,3 2-135 15,7 1-157-15</inkml:trace>
  <inkml:trace contextRef="#ctx0" brushRef="#br0" timeOffset="44969.1593">10430 15766 591 0,'-7'2'21'16,"1"-2"82"-16,6-3 1 15,3-1-22-15,9 1-28 0,6 0-2 16,6 2 13-16,1 1-12 16,2 1-13-16,0 6-6 15,-4 2-19-15,-5 3-13 16,-3 3 4-16,-4-1 10 15,-2 3 1-15,-3 2-6 16,-1 0-2-16,-1 2-7 0,-3 3 0 16,-1 6-1-16,-1 1 2 15,-5 2 7-15,-2 4 13 16,-1 0-6-16,2-2-7 16,3-2-7-16,2-5-1 15,2-7-3-15,0-6-3 0,5-3-20 16,0-6-20-16,0-5-17 15,-2 1-22-15,-3-5-58 16,0-4-99-16,-8-6-180 16</inkml:trace>
  <inkml:trace contextRef="#ctx0" brushRef="#br0" timeOffset="45084.8515">10484 16030 756 0,'0'-6'68'16,"0"5"-18"-16,9 1 6 0,8 0-32 15,6 6-12-15,3-4-10 16,4 1-132-16,-1-6-234 16</inkml:trace>
  <inkml:trace contextRef="#ctx0" brushRef="#br0" timeOffset="45583.56">10819 15787 272 0,'0'17'403'16,"0"2"-295"-16,5 5 44 0,5 1-43 15,5 5-44-15,4-1-10 16,4 5-6-16,1-1-6 16,-1 3 13-16,0-2 2 15,-3 0-13-15,-6 0-9 16,-2-3-15-16,-6-3-3 0,-5-5-10 15,-1-3 0-15,-7-4-6 16,-6-7 7-16,-3-4-3 16,-6-4-24-16,0-5-11 15,0-9-1-15,6-5-14 16,4-5 20-16,5-4 16 0,7-3 4 16,5-5 1-16,9-1 1 15,2-4 4-15,5 1 2 16,0-3 10-16,-2 6 1 15,-4 2-2-15,-7 3-12 16,-8 6 8-16,-1 5-1 0,-12 8-6 16,-7 1-1-16,-3 8 0 15,-1 4-5-15,-2 5 2 16,0 5-1-16,2 4-15 16,5 3-65-16,6 0-36 15,5-1-33-15,5-1-125 16,3-4-224-16</inkml:trace>
  <inkml:trace contextRef="#ctx0" brushRef="#br0" timeOffset="45995.5856">11189 15765 512 0,'1'-9'506'16,"-1"8"-483"-16,0 2-1 0,-2 11 44 16,-1 4-44-16,2 8 5 15,-1 5 3-15,1 2-9 16,-1 3-11-16,2 0-3 16,0-4-2-16,5-3-4 0,4-8 0 15,3-4-4-15,4-6 1 16,2-9-22-16,2 0-67 15,-1-13-33-15,1-4-72 16,-1-6 0-16,-5-4-57 16,-2-6 56-16,-3 0 172 15,-5-1 128-15,-4 5-15 0,-1 4-16 16,-7 9 100-16,-2 9 52 16,1 8-22-16,1 17-101 15,0 11-48-15,4 8-11 16,2 7 14-16,2 6-9 15,0 1 16-15,7-1-3 0,2-3-37 16,2-2-19-16,0-8-49 16,2-3-71-16,-2-9-84 15,-4-3-133-15,0-7-425 16</inkml:trace>
  <inkml:trace contextRef="#ctx0" brushRef="#br0" timeOffset="64932.8108">499 7466 153 0,'-4'-3'61'0,"1"1"10"16,1 0-9-16,-2 1-30 15,1-1 13-15,1-1 20 0,0-1 6 16,0 2-5-16,2 0-14 16,-2-1 10-16,2 3-8 15,0-2-11-15,0 2-20 16,-3-1-9-16,3 0-4 15,0 1 5-15,-1 0 4 0,1 0-1 16,-1 0-8-16,1 0 2 16,0 0 4-16,0 0 2 15,0 0 2-15,0 0-4 16,0 0-5-16,0 0-7 16,0 0-4-16,0 0 0 0,0 0 3 15,0 0-3-15,0 0 3 16,0 0 4-16,0 0 1 15,0 0 5-15,0 0-4 16,0 0-3-16,0 0 6 16,0 0-1-16,0 0-5 15,0 0 2-15,-1 0 1 0,0 0-3 16,1 0-2-16,0 0-1 16,0 0 2-16,0 0-5 15,0 2 4-15,0 0-1 16,0-2-1-16,0 0 4 0,-1 1 2 15,1-1 0-15,0 2-1 16,0-2-3-16,0 0-1 16,0 0-1-16,0 1-1 15,0-1 1-15,0 0 0 16,0 1 4-16,0-1-3 0,0 0 0 16,0 2-2-16,0 2-3 15,0-1 2-15,0 4 3 16,1 2-3-16,1 5-2 15,3 4 2-15,-3 5 0 16,2 3 3-16,-1 3-4 16,1 3 2-16,-2 0 2 0,2-2 4 15,-1 0-6-15,1-4 2 16,3 2 0-16,-2-5 1 16,3 1 1-16,-1-3-3 15,2-2 0-15,-2-2 1 16,-1-3-1-16,1 0 4 0,-4-3-3 15,1-4 4-15,1 0-3 16,-1-2 1-16,-2-3 3 16,-2-2 6-16,2-6 12 15,-1-5 14-15,1-7-9 16,0-3-21-16,2-6-5 0,-2-3-4 16,1 5 4-16,1 2-3 15,1 3 2-15,-1 7 2 16,-1 5 8-16,-1 5 4 15,4 3-8-15,-2 9-18 16,3 6 1-16,0 8 7 0,2 4 2 16,-1 4 1-16,2 2-2 15,-3-4 0-15,1-4 0 16,1-4-1-16,0-6 1 16,0-6-1-16,0-8 3 15,5-2 3-15,-3-12 9 0,7-12 18 16,-2-5-1-16,4-9-14 15,1-7-4-15,-4-1-2 16,1 2-2-16,-3 4-5 16,-4 7-2-16,-1 9-3 15,-2 6 0-15,-3 8 0 0,-3 4-27 16,2 7-43-16,-4 0-74 16,2 4-116-16,-2 2-108 15</inkml:trace>
  <inkml:trace contextRef="#ctx0" brushRef="#br0" timeOffset="65768.7128">1123 7699 382 0,'-4'-2'98'15,"0"0"13"-15,2 2-12 0,0 0-21 16,0 2-47-16,-3 4-23 16,1 0 1-16,2 2 17 15,-2-1 9-15,4-1 5 16,0-2 5-16,0-2-4 16,0 0-10-16,4-2 1 15,-1-2 5-15,1-2 10 0,2-2-14 16,-3-1-7-16,1 1-4 15,1 2 4-15,-5 1 3 16,2 0-1-16,-2 3-14 16,0 0-9-16,-4 4-15 15,-2 2 10-15,2 0 0 0,2 2-36 16,-3-2-45-16,4 1-36 16,1-4-45-16,0 1-104 15,-1-2-267-15</inkml:trace>
  <inkml:trace contextRef="#ctx0" brushRef="#br0" timeOffset="66916.2326">1317 7557 423 0,'-2'-5'65'15,"2"0"36"-15,-2 1-16 16,0 1-6-16,1 1-13 15,0 0-6-15,1 2-3 16,0 0-19-16,0 5-25 0,1 4-9 16,6 2 12-16,-2 7 9 15,5 4 2-15,4 1 2 16,1 5-11-16,3-2 0 16,3 3 4-16,-2 0-2 15,2-1 0-15,-3 0-3 0,-1-2 1 16,-3-3-6-16,0-3-3 15,-5-3-2-15,2-1-2 16,-5-4-1-16,1 0-3 16,-3-2 3-16,0-2-2 15,1-1-4-15,-2-1-31 0,0-3-31 16,-1-3-12-16,0 0-31 16,0-3-73-16,0-10-32 15,-2-1-135-15</inkml:trace>
  <inkml:trace contextRef="#ctx0" brushRef="#br0" timeOffset="67167.5647">1621 7532 745 0,'-10'0'93'0,"-3"12"-21"16,-2 9 31-16,-5 6-31 15,-5 9-15-15,-2 3-12 16,-8 5-4-16,-1 2-13 0,-2 0-2 16,-3-2-3-16,5-2-14 15,4-2-4-15,5-6-4 16,9-3-4-16,6-7-33 16,4-6-57-16,6-5-64 15,2-8-142-15,0-2-354 16</inkml:trace>
  <inkml:trace contextRef="#ctx0" brushRef="#br0" timeOffset="67867.2927">1762 7683 170 0,'1'-1'165'0,"-1"-1"-167"16,1 0 5-16,0 0 19 15,3 1 27-15,-4 0-4 16,2-1 32-16,0 2-9 15,-2 0-7-15,1 0 11 0,1 0-13 16,-1 0-6-16,0 0 3 16,1 0-13-16,0 0-4 15,-2 0-14-15,2 2-9 16,-2-2-5-16,0 0-4 16,0 0-3-16,0 0 0 15,0 0 4-15,0 0 9 0,0 0 4 16,0 0 4-16,0 0 1 15,0 0-10-15,0 1-5 16,0-1 0-16,0 0 2 16,0 0-1-16,4 0-7 15,3 0-5-15,2 0 5 0,3 0 16 16,4-3 0-16,-1 3-1 16,1 0 6-16,-3 0-4 15,-2 0-7-15,0 3-6 16,-2 1 0-16,-3-1-6 15,-1 1-1-15,0 1-2 0,-2 0-20 16,-3-1-55-16,0 0-69 16,-1 1-97-16,-10-1-130 15</inkml:trace>
  <inkml:trace contextRef="#ctx0" brushRef="#br0" timeOffset="68010.8945">1715 7807 573 0,'0'0'114'0,"2"0"-40"16,11 0 56-16,3 0 14 16,3 0-50-16,5 0-20 0,2 0-19 15,1 1-24-15,-2 1-23 16,0-1-5-16,-2 1-47 16,-2-2-114-16,-1 0-191 15</inkml:trace>
  <inkml:trace contextRef="#ctx0" brushRef="#br0" timeOffset="68984.3276">2240 7536 429 0,'-2'-5'104'0,"0"2"28"15,2 3 0-15,-2 0-20 16,2 0-27-16,0 5-64 15,4 7-22-15,3 4 15 16,3 7 20-16,4 4 12 16,2 1 2-16,1 3-1 0,4 2-1 15,-5-3-7-15,1 3-7 16,-1-2 3-16,0-3-12 16,-1 0-9-16,1-3-6 15,-3-1-4-15,3-4-1 16,-3-3-1-16,-2 0-1 15,1-4 0-15,-5-1 0 0,-2-2 2 16,0-1-23-16,-2-2-26 16,0-3-22-16,-2-2-41 15,-1-2-68-15,0-3-128 16,-3-10-273-16</inkml:trace>
  <inkml:trace contextRef="#ctx0" brushRef="#br0" timeOffset="69234.2017">2528 7655 764 0,'-12'8'85'0,"-2"6"-36"16,-4 8 30-16,-2 5-4 15,-1 7-17-15,-3 0-45 16,0 4 0-16,5-2 3 0,0-1-1 15,2-3-9-15,3-6-6 16,2 1 1-16,5-5 0 16,-2-4-17-16,3-3-41 15,-1-5-37-15,4-6-122 16,-1-4-173-16</inkml:trace>
  <inkml:trace contextRef="#ctx0" brushRef="#br0" timeOffset="69685.8832">2192 7453 602 0,'-5'-4'67'0,"2"4"-16"16,1-2 70-16,2 2 10 16,0-2-44-16,2-4-27 15,5-1-7-15,6-7-16 0,5-4-17 16,1-4-4-16,9-5 4 16,-1-2-11-16,0-3-6 15,-1 1 1-15,-1 3-3 16,-6 6 0-16,-5 5 1 15,-2 7 0-15,-4 7 12 16,-2 4 0-16,0 12-10 0,3 10 12 16,0 4 8-16,-1 8-3 15,3 4-4-15,1-2-7 16,1 1-6-16,1-2-2 16,0-3-8-16,-1-2-50 0,-3 1-26 15,-2-2-17-15,-4 1-24 16,-4 0-52-16,-5-3-78 15</inkml:trace>
  <inkml:trace contextRef="#ctx0" brushRef="#br0" timeOffset="82233.2816">524 8346 572 0,'-5'-1'18'16,"-3"-1"62"-16,5-1 28 16,-2 1-48-16,3 2-13 15,0 0-2-15,1-2-9 0,1 2-16 16,0 0-12-16,7 0-7 16,1 0 7-16,5 0 10 15,5 2 7-15,1-2 6 16,4 0-5-16,0 0-7 15,3 0-5-15,1-4-4 0,3-1 4 16,1 1 19-16,0 0-8 16,1 1-11-16,1-2-9 15,-2 3-1-15,2-2-1 16,3 4 1-16,0-3-1 16,2 0 0-16,3 1-1 0,-1-2 0 15,-1 0 0-15,-3 1 5 16,-1-2-1-16,-4 2 1 15,0-1-6-15,-5 2 2 16,-1-1-2-16,0 1-1 16,1 1 1-16,-1 1-1 15,0 0 0-15,1 0 1 0,1 0 0 16,-2 0-2-16,0 0 1 16,1 0 2-16,-4 0-4 15,-1 3 2-15,1 0 0 16,-4 1-2-16,4 1 4 0,0 0-4 15,2 0 3-15,1-1 0 16,2-1-1-16,0 1 1 16,2-1 0-16,1 1 0 15,-1-2 0-15,0 3-1 16,0-2 1-16,2 0-2 16,1 1 1-16,2 2 0 0,2-2 0 15,2 2 1-15,1 1-1 16,-5-2 0-16,1 2 2 15,-4-2-2-15,-3-1 3 16,1 0 8-16,0-1 0 16,1-1-3-16,2-1-3 0,-3-1-3 15,0 0 1-15,-4 0-1 16,1 3-1-16,-5-2-2 16,-1 1 1-16,-3 2-1 15,-3-3 2-15,-4 2-1 16,0 0 1-16,-1-1-5 0,-7 2-54 15,-2-1-93-15,-9-1-142 16,-6-2-388-16</inkml:trace>
  <inkml:trace contextRef="#ctx0" brushRef="#br0" timeOffset="83201.9503">305 9170 576 0,'4'0'170'0,"0"6"-169"0,-1 8-6 16,4 5 35-16,1 4 4 16,3 6-7-16,1 1 21 15,1 3 6-15,3-2-8 16,-1 0 1-16,0-2-3 0,-3-4-16 16,1-2 3-16,-3-3-8 15,-5-2-13-15,3-5-5 16,-4-2-4-16,-1-4 2 15,-1-2-54-15,3-4-66 16,-3-7-76-16,2-8 37 0,0-11-201 16</inkml:trace>
  <inkml:trace contextRef="#ctx0" brushRef="#br0" timeOffset="83453.5393">569 9231 748 0,'0'7'86'15,"-5"6"-46"-15,-2 11 32 16,-2 7 31-16,-2 8-30 16,-5 5-22-16,-4 4-21 15,0 2-11-15,-4-5-7 16,-3 2-6-16,2-2-4 0,-2-4 1 16,1-2 0-16,5-3-25 15,3-5-32-15,7-6 1 16,1-4-16-16,4-8-81 15,6-6-97-15,0-7-354 16</inkml:trace>
  <inkml:trace contextRef="#ctx0" brushRef="#br0" timeOffset="83706.9702">650 9370 716 0,'5'-4'73'15,"1"1"-45"-15,6 2 28 0,1-2 50 16,6 1-22-16,6 2-24 16,1-1-5-16,1 1-26 15,-3 0-18-15,-1 0-6 16,-3 0-3-16,-5 3 0 15,-3 0-15-15,-5-2-48 0,-1 4-13 16,-6-1-74-16,-5-1-77 16,-5 1-164-16</inkml:trace>
  <inkml:trace contextRef="#ctx0" brushRef="#br0" timeOffset="83856.108">729 9476 632 0,'7'4'50'15,"2"-3"14"-15,8 0 66 16,4 1-3-16,-1 1-49 16,3-2-57-16,-1 4-20 0,-3-4-96 15,-2-1-136-15,-3 0-212 16</inkml:trace>
  <inkml:trace contextRef="#ctx0" brushRef="#br0" timeOffset="84432.1689">979 9281 878 0,'5'7'22'0,"-1"5"-8"0,0 6 93 16,2 3-9-16,0 5-48 15,-3 1-43-15,1-1-1 16,0 0-4-16,-4-1 6 15,2-6 12-15,-2 0-5 16,0-8-4-16,0-3-3 16,0-3-2-16,0-4-2 0,0-5 3 15,3-6 3-15,3-5-9 16,1-1 1-16,2-2-11 16,-2 3 1-16,4 4 4 15,-4 7 3-15,-1 4 6 16,1 1-1-16,-3 8 4 0,2 2-4 15,-2 3 3-15,0-1-4 16,0 0 0-16,-1-2 0 16,1-4 5-16,-2-1-2 15,0-5-4-15,-1-1 6 16,2-5 11-16,3-8 5 0,-2-3-20 16,5-5 0-16,4-3-3 15,1 2-4-15,1 1 2 16,1 6-3-16,-1 5 2 15,-3 7 8-15,-1 3-1 16,-6 4 3-16,-1 5-3 0,3 3-3 16,-6 1 2-16,3 0-2 15,-2-1-1-15,2-1-43 16,0-3-37-16,-1-2-20 16,-1-2-52-16,0-3-116 15,-2-1-118-15</inkml:trace>
  <inkml:trace contextRef="#ctx0" brushRef="#br0" timeOffset="84624.6743">1351 9290 225 0,'4'0'599'16,"2"5"-545"-16,-2 7 5 15,6 5 47-15,1 4-26 16,3 4-36-16,1 2-21 15,1 2-10-15,-1-1-1 0,1-3-5 16,-2-1-4-16,-1-3 1 16,-2-5-3-16,-2-2-8 15,-3-4-56-15,-1-3-48 16,-2-6-95-16,-3-1-65 16,0-6-129-16</inkml:trace>
  <inkml:trace contextRef="#ctx0" brushRef="#br0" timeOffset="84830.5696">1567 9344 808 0,'0'-3'140'0,"-4"3"-65"16,-7 5 6-16,-7 12-26 16,-5 6-24-16,-4 8-20 15,-2 2 1-15,-2 4 3 16,2-4-12-16,7-4-2 15,2-3-10-15,6-5-38 0,5-2-34 16,1-6-53-16,5-4-99 16,3-3-212-16</inkml:trace>
  <inkml:trace contextRef="#ctx0" brushRef="#br0" timeOffset="85270.8827">1797 9267 556 0,'3'-9'143'16,"-3"5"-49"-16,0 3 42 16,0 1-25-16,0 1-59 15,-3 8-29-15,3 3-4 16,0 7 19-16,0 5-1 0,0 7-3 16,0 2-4-16,0 5-1 15,0-1-9-15,0-1-4 16,0-4-7-16,0-3-2 15,0-5-4-15,0-7-1 16,3-3-2-16,-1-4 2 0,1-4-28 16,-2-5-62-16,-1-1-62 15,-1-6-60-15,-9-7-84 16</inkml:trace>
  <inkml:trace contextRef="#ctx0" brushRef="#br0" timeOffset="85401.9705">1694 9529 629 0,'13'-3'222'0,"2"-1"-175"16,5 0 66-16,1 1-2 16,2 2-37-16,-2 1-62 15,0 0-8-15,-3 0-67 16,-2 0-63-16,-2-2-77 0,-2-7-15 16,1-6-136-16</inkml:trace>
  <inkml:trace contextRef="#ctx0" brushRef="#br0" timeOffset="85715.7519">2024 9230 812 0,'0'7'150'0,"0"6"-135"16,0 8 75-16,-2 8 7 16,1 9-45-16,-3 2-37 15,2 6 6-15,-1-2-2 0,1-2-9 16,1-3-3-16,0-6-5 15,1-2 0-15,0-7-1 16,7-2 0-16,0-6 0 16,3-4 1-16,3-5 2 15,1-5 9-15,1-4 5 0,1-5-1 16,1-5-1-16,-2-6 0 16,-1-2 1-16,-2-2 10 15,-3-2-2-15,-8 2-9 16,-2 4-5-16,-10 4-8 15,-7 6-1-15,-6 7-4 0,0 2-2 16,-3 5-40-16,4 6-107 16,-2 2-89-16,1-1-286 15</inkml:trace>
  <inkml:trace contextRef="#ctx0" brushRef="#br0" timeOffset="89214.7442">4068 11945 543 0,'-10'-6'35'15,"1"1"57"-15,1 2-11 0,-1 0-31 16,0 3-8-16,-2 3-5 16,-2 7 3-16,-1 7-2 15,-1 6 0-15,-3 3-10 16,5 4-2-16,6-1 1 15,2 1-1-15,5-8 6 0,14-7-9 16,7-7 6-16,6-6 6 16,4-6 5-16,4-11-10 15,-4-6 0-15,0-3-3 16,-7-2-8-16,-9 1 6 16,-7 0 7-16,-8 9-11 15,-13 7-11-15,-12 7-7 0,-4 12-11 16,-4 10-38-16,1 9-56 15,2 4-50-15,7 2-124 16,7-1-206-16</inkml:trace>
  <inkml:trace contextRef="#ctx0" brushRef="#br0" timeOffset="89599.8621">3970 12616 762 0,'-8'-4'67'0,"3"3"-1"15,-1 9 15-15,3 9-53 16,1 7-9-16,2 3 3 15,0 2 27-15,4 0 4 16,7-8-17-16,5-6-14 16,4-9 6-16,5-6-4 0,2-9 13 15,0-8 1-15,-3-3 5 16,-2-3-7-16,-13 0 2 16,-5 2 0-16,-4 5-16 15,-11 5-16-15,-10 11-6 16,1 4-34-16,-5 13-56 15,0 12-19-15,-1 5-30 0,6 5-57 16,0 0-139-16</inkml:trace>
  <inkml:trace contextRef="#ctx0" brushRef="#br0" timeOffset="90084.7059">3955 13418 792 0,'-9'-9'47'0,"-4"7"-19"15,2 3 56-15,-1 12-27 16,0 5-25-16,1 8-14 0,2 6 3 16,5 7-6-16,0 2 2 15,4 3 29-15,6-4-5 16,2-7-2-16,7-7-3 15,2-9-13-15,5-9-6 16,2-9 8-16,3-10 3 0,0-8 8 16,-2-10 1-16,-4-2 3 15,-3-2-1-15,-12 2-1 16,-6 3-25-16,-4 6-9 16,-10 9-5-16,-1 8-37 15,-4 6-33-15,1 11-42 0,4 9-73 16,1 3-121-16,1 6-212 15</inkml:trace>
  <inkml:trace contextRef="#ctx0" brushRef="#br0" timeOffset="90535.9069">3940 14214 753 0,'-7'-3'111'0,"0"6"-75"16,0 5 22-16,2 2-6 0,3-2-3 15,2-3-19-15,4-3-11 16,2-8 19-16,4-4 17 16,-3-3 18-16,-3 0-16 15,-4 4-31-15,0 3-16 16,-5 5-14-16,-3 8-2 15,-3 8-29-15,-1 6-11 0,4 3-11 16,-1 4-29-16,4 0-28 16,4-3-69-16,1-4 19 15,5-2-32-15,7-6-27 16,-1-1 58-16,4-2 194 16,3-3 65-16,-4 1-59 0,4-2-30 15,-3-3-12-15,-1-2-234 16</inkml:trace>
  <inkml:trace contextRef="#ctx0" brushRef="#br0" timeOffset="91219.8222">3827 15466 561 0,'-7'30'90'0,"1"1"-31"15,4 0 34-15,2-4 0 16,3-2 2-16,6-6-24 15,4-5-12-15,-1-8-7 0,5-6-4 16,-2-6-3-16,5-10 1 16,-5-6 6-16,2-4 1 15,-4-4-6-15,-2-1-5 16,-7 2-19-16,-4 3-7 16,-2 4-10-16,-11 6 6 15,0 5-10-15,-2 3-3 0,1 4-26 16,1 4-46-16,4 0-47 15,3-1-73-15,2-1-128 16,2-6-138-16</inkml:trace>
  <inkml:trace contextRef="#ctx0" brushRef="#br0" timeOffset="91900.2671">4039 14222 501 0,'-10'-3'16'0,"-2"-2"-1"16,1 0 42-16,1 2-8 16,1-1-1-16,0 1 2 0,3 1 6 15,0 1 7-15,-1 0 16 16,-1 3-8-16,0 9-41 15,-5 4-12-15,-3 8-3 16,3 3-5-16,-1 1 0 16,4 2 7-16,4-4 3 0,6-3-4 15,3-6 4-15,7-5 10 16,7-5 4-16,1-6 4 16,8-6-4-16,-1-7 3 15,4-8 0-15,-2-3-9 16,-3-1-2-16,-5-1-8 0,-5 2 5 15,-9 3 1-15,-5 6-10 16,-8 6-9-16,-10 7-16 16,-1 3-70-16,-1 11-66 15,-2 5-42-15,2 5-83 16,2 3-183-16</inkml:trace>
  <inkml:trace contextRef="#ctx0" brushRef="#br0" timeOffset="92108.5144">3906 14634 954 0,'-2'-7'127'15,"1"-2"-41"-15,1 2 7 16,0 3-62-16,0-1-33 16,0 5-42-16,4-1-10 15,-1 4-53-15,0 7-105 16,0 3-202-16</inkml:trace>
  <inkml:trace contextRef="#ctx0" brushRef="#br0" timeOffset="92233.1805">3889 14866 381 0,'4'0'523'16,"0"-3"-505"-16,2-1-2 15,-2 3-227-15,0 1-480 16</inkml:trace>
  <inkml:trace contextRef="#ctx0" brushRef="#br0" timeOffset="92398.7248">3822 15161 741 0,'0'0'125'0,"0"0"-123"16,0 0 47-16,0 0-27 15,0 0-168-15,0 0-400 0</inkml:trace>
  <inkml:trace contextRef="#ctx0" brushRef="#br0" timeOffset="93131.6818">10147 11826 556 0,'-11'-4'96'0,"-2"3"-5"0,-2 2 24 15,2 12-43-15,2 5-46 16,-1 7-14-16,5 3 9 16,5-1-3-16,2-2 14 15,7-5 27-15,8-9-6 16,5-9-16-16,7-2 6 0,2-13-7 16,1-4 6-16,0-4-7 15,-6-3 3-15,-7 2 5 16,-10-1-3-16,-7 3-20 15,-11 2-13-15,-9 4-8 16,-7 7-25-16,-3 4-50 0,-2 6-23 16,2 9-44-16,4 8-53 15,4 4-115-15,6 3-228 16</inkml:trace>
  <inkml:trace contextRef="#ctx0" brushRef="#br0" timeOffset="93465.2657">10119 12234 683 0,'-7'-6'153'0,"-3"3"-59"15,-1 0-10-15,-1 7-25 16,-1 5-27-16,3 5-3 15,1 3-1-15,5 0-9 16,4 2-7-16,2-5 2 0,11-3 3 16,3-7 16-16,7-4 23 15,6-7-1-15,0-8-12 16,-1-3-7-16,-2-1-4 16,-9 0-8-16,-4 1-6 15,-11 5-7-15,-6 3-2 0,-12 6-12 16,-7 1-33-16,-2 7-54 15,-1 9-53-15,-2 4-92 16,3 1-156-16</inkml:trace>
  <inkml:trace contextRef="#ctx0" brushRef="#br0" timeOffset="93938.581">10107 12599 685 0,'-1'-2'4'0,"-6"4"6"16,0 5 18-16,-1 5-7 15,-2 7 20-15,2 6 17 16,1 2-19-16,5 2 18 0,2-1 22 15,2-5-14-15,9-6-9 16,5-6-1-16,4-8 18 16,2-6 8-16,3-4 2 15,-4-7-18-15,0-3-18 16,-3 1-16-16,-7-2-7 16,-7 2-5-16,-4 1-13 0,-8 1 1 15,-10 3-8-15,-4 4-15 16,-3 3-67-16,-1 4-57 15,0 4-85-15,4 5-178 16</inkml:trace>
  <inkml:trace contextRef="#ctx0" brushRef="#br0" timeOffset="95032.0334">9945 15373 138 0,'-4'6'482'15,"1"0"-354"-15,-1 4-32 16,2 3-23-16,2 4-33 16,0 3 7-16,0 3 10 0,0 0 2 15,0 2-4-15,4-2-11 16,-2-2-9-16,3-4-15 16,1-3-7-16,1-3 1 15,0-7 3-15,0-1 3 16,1-6 1-16,1-7 1 0,-2-5 1 15,0-3 4-15,-2-2 7 16,-2 0 3-16,-3 1-17 16,-1 5-12-16,-4 4 1 15,-2 5 0-15,0 3-5 16,-1 2-5-16,2 2-14 0,1 2-59 16,2-3-52-16,0-2-99 15,0-5-183-15</inkml:trace>
  <inkml:trace contextRef="#ctx0" brushRef="#br0" timeOffset="96514.9669">4131 11993 591 0,'-9'-3'2'0,"2"0"20"0,3 1 31 15,4 1-11-15,0 0 0 16,0 1 5-16,7 0 1 16,6 0 28-16,5 1 12 15,8-1-29-15,9 1-13 16,6 0-9-16,14 0-11 0,4-1-7 15,6 0-5-15,7-3-7 16,6 2-2-16,6-6 7 16,7-1 12-16,7-2 0 15,8-1 0-15,8 1 2 16,4-3-6-16,5 4-6 16,3 1-6-16,0 1 0 0,-1 1-2 15,-1 2-3-15,-2 1-4 16,-1-3 2-16,2 0-1 15,-2 0 2-15,1-1-1 16,-2 1 0-16,-3 1-2 0,-1 1 1 16,-5 1 2-16,-5 3-3 15,-2-3 4-15,-5 3-4 16,-4 0 1-16,-2-1 2 16,-2 1-2-16,1-4 2 15,-1-2-2-15,0 1-1 0,0-1 2 16,-1 1 9-16,0-1 3 15,-4 1-4-15,2 1-5 16,0 1-2-16,0 0-3 16,2 0 2-16,2 2 0 15,3-4 0-15,2 3 0 16,-1-2-2-16,4 0 1 0,0-1 2 16,-3 1-3-16,0 1 0 15,-3-1 3-15,-2 2 0 16,-6 0 3-16,-5 1-3 15,-5-1 2-15,-7 2 0 16,-8 0-7-16,-9 0 5 0,-9 0-1 16,-10 2 0-16,-10-1-1 15,-10 0-8-15,-8 2-36 16,-5 1-54-16,-15 2-29 16,-9-2-81-16,-11 2-94 15</inkml:trace>
  <inkml:trace contextRef="#ctx0" brushRef="#br0" timeOffset="97417.1727">4109 12664 422 0,'2'0'230'0,"1"0"-206"16,5 0 28-16,5 1 43 0,4 0-11 15,5 1-27-15,3-2 1 16,11 0-6-16,5-3-10 16,7 2 16-16,5-4-7 15,9-2-21-15,8-2-10 16,6-3-3-16,11-1-3 16,4-1-2-16,10-1-2 0,4-1-5 15,6 1-1-15,4-3-1 16,4 0-3-16,3 1 1 15,2-3 1-15,0 0 6 16,4-2 5-16,-1 0 0 16,-1-1 0-16,0 2-4 0,3-2-4 15,-2 2 2-15,3 0-3 16,-1 0-4-16,-1 2 4 16,-1 2-8-16,-3 1 6 15,-4-1 0-15,-3 1-1 16,-4 0-2-16,-6 0 4 0,-2 0-2 15,0 1 13-15,-1-1 1 16,1 0-9-16,2 1-5 16,5-2 0-16,0 0-1 15,3 1 0-15,2-2 1 16,0 2-1-16,-3-2 1 0,-1 2-1 16,-4-2 0-16,-2 2 2 15,-1 0 2-15,-4 2 5 16,-2 1 3-16,-4 2 0 15,-6 0-4-15,-7 3-9 16,-9 2 3-16,-9 2-1 0,-10 1-6 16,-9 3-8-16,-13-1-15 15,-9 2-19-15,-12 5-41 16,-12 3-65-16,-18 2-64 16,-18 2-197-16</inkml:trace>
  <inkml:trace contextRef="#ctx0" brushRef="#br0" timeOffset="98314.6927">4080 13534 115 0,'0'-1'400'0,"0"1"-331"15,0 0 14-15,5 0 3 16,2-1 7-16,10-1-18 16,1 1 10-16,9-4-9 0,7-3-17 15,12 0-21-15,9-7-15 16,11-1 4-16,10-3-3 15,11-5-11-15,11-2 0 16,9-2-4-16,10-2 5 16,7-1-1-16,8-3-2 0,4-3 0 15,7 0 0-15,1-2-8 16,3-2 3-16,1 0-1 16,2 1 1-16,0 1-3 15,4 0-2-15,-2 2 2 16,-2-1-2-16,0 2 1 15,-2-1-3-15,-5 2 2 0,-8-1 0 16,-2 1 0-16,-6 1 0 16,-6 2 2-16,-5-2 3 15,-2 2-3-15,-2-1 2 16,-4-2-4-16,-1 0 0 0,-2-3 0 16,-3 1 0-16,0 0-3 15,-4-1 3-15,-2 3 4 16,-1 2 2-16,-5-1 0 15,-2 0-2-15,-2 3-3 16,1-1 1-16,0 1 0 16,0 0-4-16,2 2 1 0,1 0 1 15,-1 2-1-15,-2 2 1 16,-4 4-1-16,-2 1 3 16,-4 3-1-16,-4 3 1 15,-4 0-3-15,-4 4 2 0,-4 2-2 16,-4 3-1-16,-6 2-41 15,-7 1-57-15,-9 4-67 16,-12 4-174-16</inkml:trace>
  <inkml:trace contextRef="#ctx0" brushRef="#br0" timeOffset="100748.5426">5333 11493 639 0,'-5'-3'124'16,"3"4"-93"-16,1-1 73 15,1 4-56-15,4 2 1 16,3 7-22-16,2 1 23 0,0 3 11 16,1 3 7-16,0-2-10 15,-1 0-6-15,-2-5-15 16,1-4-7-16,0-6-10 16,2-3-6-16,-1-5 1 15,3-9 0-15,1-6-4 0,-1-5-7 16,1 0 0-16,-3 3 0 15,-3 4 0-15,0 8-3 16,0 9-4-16,0 5-14 16,-1 14 17-16,2 2-1 0,0 3 1 15,1 1 2-15,1-6 0 16,2-3 4-16,-1-9 0 16,5-5 1-16,-1-6-1 15,2-8 5-15,-1-3 5 16,-1-3-2-16,-2 1-1 15,-2 2 1-15,-3 2-3 0,0 0-9 16,1 3-2-16,2 0-9 16,1 2-38-16,5-2-67 15,1-2-114-15,4-1-216 16</inkml:trace>
  <inkml:trace contextRef="#ctx0" brushRef="#br0" timeOffset="101551.9601">5336 12094 668 0,'-3'5'72'15,"3"2"-25"-15,0 2 3 16,1 5 47-16,5 1-28 16,2 3 3-16,0 0-7 15,1-3-4-15,0-2-11 16,-2-5-4-16,1-2-5 0,-3-3-10 16,-1-2-10-16,3 1-7 15,-1-2-1-15,1-1-7 16,0 0 1-16,2 0-1 15,0 1 0-15,0-3-3 0,3 3-1 16,-3-4 0-16,3-3 0 16,-3-1 0-16,0 2-1 15,0 2-1-15,-3 2-3 16,1 2-5-16,-1 5 6 16,2 3 3-16,-3 2 2 15,3-2 2-15,-1-2 3 0,1-6-2 16,2 0-2-16,1-6 0 15,1-7 0-15,-1-2 2 16,0-1-2-16,-4 3 0 16,0 1-2-16,-3 3 2 15,-2 5-2-15,0 3 0 0,3-1-5 16,0 2-1-16,5-3 1 16,1-3-6-16,6-3-8 15,3-4-12-15,2-4-29 16,2-3-29-16,-2 1-9 15,-5 2-21-15,-4 3-215 16</inkml:trace>
  <inkml:trace contextRef="#ctx0" brushRef="#br0" timeOffset="116932.3971">7196 8899 541 0,'-18'21'6'0,"-2"3"4"16,-1 0 20-16,1 2 29 0,3 1-23 15,0 2-29-15,0 3 7 16,-3 5-4-16,-2 10 11 16,-3 7 8-16,-7 13-12 15,-3 8-6-15,-5 5-8 16,-2 7 4-16,-4 2-2 0,2-3-1 15,0-6-3-15,4-5 0 16,3-6-1-16,4-3-1 16,4-3 2-16,2-2-1 15,4-3 0-15,2-4-8 16,3-5 3-16,2-4 5 0,5-10-1 16,2-7 0-16,2-8 0 15,5-6-21-15,2-9-24 16,0-5-56-16,0-6 23 15,1-10-58-15</inkml:trace>
  <inkml:trace contextRef="#ctx0" brushRef="#br0" timeOffset="117183.7732">6465 10062 539 0,'-11'33'18'0,"-3"12"0"15,-1 9 2-15,-3 9 41 16,-3 6-8-16,2-2-29 16,2-4-14-16,1-9 6 15,6-11 22-15,9-12-5 0,1-12-13 16,16-14-22-16,10-10 46 16,11-22 16-16,12-12-22 15,8-11-18-15,9-8 2 16,2-3-2-16,-1 2-15 15,-5 7-50-15,-10 8-261 16,-11 12-334-16</inkml:trace>
  <inkml:trace contextRef="#ctx0" brushRef="#br0" timeOffset="118098.4909">7481 8893 308 0,'0'0'177'0,"-5"0"-131"15,-2 4 9-15,-2 5 10 0,0 7-14 16,-3 8-7-16,-3 9 0 16,-3 10-3-16,-2 10 13 15,-3 10-8-15,-4 12-17 16,-6 11-12-16,-3 3-10 16,-4 8-5-16,-3 1 0 0,-1 1 1 15,-2-7 11-15,5-10 11 16,5-5 1-16,5-9-9 15,6-5-8-15,7-9-7 16,7-8-1-16,4-6-1 16,5-7-1-16,1-7-3 0,1-7 1 15,0-5-11-15,0-5-5 16,0-2 8-16,-1-3-11 16,-2-1 8-16,-2 0 13 15,-3-1 2-15,1-1 5 16,1 0 10-16,-2 1 1 15,0 1 3-15,1-2 0 0,-1 4-11 16,1 0 8-16,-1-1-12 16,2 1-5-16,2 0-1 15,0-1 0-15,2-1 2 16,0-1-1-16,2-2-23 16,0 2 22-16,0-2 1 0,0 1 5 15,0 0 2-15,0 0-4 16,0 3 9-16,0 1-10 15,0-1 0-15,0 0-8 16,2-1-35-16,2-2-52 0,2-3-96 16,1-5 32-16,0-8-111 15</inkml:trace>
  <inkml:trace contextRef="#ctx0" brushRef="#br0" timeOffset="118936.7621">6504 9932 730 0,'0'-7'-10'0,"-6"6"39"16,-2 1 11-16,-1 4 1 16,-3 7-5-16,1 1-9 15,3 1 12-15,-2 1-5 16,4 1-1-16,2 0-6 15,2 5-2-15,0 5 3 0,1 7-1 16,-1 9 0-16,-1 7-5 16,-3 2-3-16,1 5-4 15,-2-1 2-15,3 0 1 16,-1-4-4-16,1-5-4 16,1-2-5-16,3-4 4 15,0-6 1-15,3-4-5 0,3-2 1 16,1-6 1-16,2-1-5 15,1-1-1-15,2-4 3 16,0 1 3-16,3-6 3 16,3-2 5-16,6-8 2 15,4-4 7-15,9-11 10 0,10-13-1 16,10-9-3-16,7-10 2 16,8-6-6-16,4-3-2 15,2-2-6-15,2 3-7 16,-2 1 3-16,-1 3-2 15,-5 4-3-15,-6 3-7 0,-8 7 0 16,-8 5 0-16,-13 8-2 16,-12 7-1-16,-10 8 2 15,-7 5-12-15,-6 4-5 16,-2 0-4-16,-1 3-18 0,-3 0 6 16,-2 1-9-16,0 2-19 15,-1-2-30-15,-2 1-26 16,-3 0-46-16,-1-1-109 15,-5-2-178-15</inkml:trace>
  <inkml:trace contextRef="#ctx0" brushRef="#br0" timeOffset="119415.2036">6386 10015 581 0,'-11'25'-23'0,"3"7"25"0,2 9 37 15,5 8 23-15,1 9-5 16,7 4 6-16,1 7 4 16,3 0 6-16,0-3-14 15,-2-3-16-15,-1-9-12 0,2-7 2 16,3-15-1-16,7-14-10 15,10-17-16-15,9-18 27 16,13-20 19-16,10-20-20 16,7-11-21-16,5-9 2 15,4 1 15-15,-4 4-12 16,-4 10-14-16,-5 13-111 0,-11 9-43 16,-7 9-106-16,-11 6-212 15</inkml:trace>
  <inkml:trace contextRef="#ctx0" brushRef="#br0" timeOffset="123548.4833">674 13880 759 0,'-5'0'29'0,"0"-6"38"15,2-4-3-15,3-3-6 0,0-2-20 16,0-3-14-16,0-1 10 15,0-1-6-15,0-1 7 16,-1-4-7-16,-2-3-2 0,1-4-1 16,0-7-6-16,2-5-6 15,0-7-6-15,2-5-4 16,4-2-2-16,4-1-1 16,-3 4 1-16,3 4 0 15,0 10 2-15,-3 7 2 0,1 10-1 16,-5 8 2-16,0 8 3 15,3 8-1-15,-2 4-12 16,3 16-18-16,1 10 24 16,6 9 2-16,2 8-1 15,4 6 0-15,-3 3 6 16,4-3-5-16,-3-3-6 0,-3-3 8 16,1-6-5-16,-3-7 1 15,1-9-1-15,-5-7 0 16,-1-7 0-16,1-8 1 15,1-5 3-15,-3-10 20 16,4-11 3-16,2-9-3 0,2-14-9 16,2-10-1-16,2-8 0 15,3-9 4-15,3-4-5 16,-2 3-4-16,-4 6-7 16,0 14-1-16,-4 13-1 15,-4 14-3-15,-2 14-53 0,-7 10-76 16,3 5-75-16,-5 8-123 15,2 4-175-15</inkml:trace>
  <inkml:trace contextRef="#ctx0" brushRef="#br0" timeOffset="124204.2738">1265 13687 545 0,'0'2'130'15,"0"-4"-70"-15,0 1 36 16,0-5 23-16,0-3-24 16,0-4-28-16,1-6 0 0,5-6-19 15,-1-8-17-15,2-5 4 16,1-3 5-16,-1-9-10 16,2 1-5-16,0-2-11 15,-2 1-4-15,1 5-5 16,-2 6 5-16,0 5-7 0,-2 10 3 15,-1 8 0-15,1 6-2 16,-3 6 0-16,4 3 0 16,0 6-7-16,4 11-7 15,4 7 3-15,1 7 9 16,-1 7 0-16,1 6-3 0,-3 1 5 16,0 0 0-16,-5 0-3 15,1-3 3-15,1-2-2 16,0-4 0-16,-1-3 0 15,4-5-1-15,-2-4 0 16,-1-7 1-16,2-4 0 0,-1-5 3 16,0-5 8-16,2-10 4 15,2-11 1-15,0-12 3 16,4-13 0-16,5-16-2 16,1-15-7-16,7-9-5 15,4-5-6-15,-1 1-2 16,1 8 5-16,-5 12-3 0,-3 16-1 15,-7 15-16-15,-6 13-25 16,-3 11-29-16,-8 6-108 16,-2 5-292-16</inkml:trace>
  <inkml:trace contextRef="#ctx0" brushRef="#br1" timeOffset="140582.5993">3780 7571 799 0,'-6'-4'43'0,"-2"-2"13"0,2 5 52 15,4-1-35-15,2 2-22 16,0 2-34-16,3 5-18 16,6 5 3-16,2 6 12 15,3 6 12-15,3 5 13 16,2 4-6-16,-1 8 3 15,-1-1 1-15,-1 6-6 0,-1-2-1 16,-5 4-2-16,4-5-5 16,-2 0-6-16,0-3-10 15,0-3-2-15,-1-1-2 16,-2-2-1-16,-1-4-1 0,-1-2 1 16,-3-1-1-16,-1-4 1 15,-3-2 0-15,0-4 0 16,0-4 0-16,0-3-18 15,0-4-33-15,0-5-41 16,-4-4-49-16,3-6-48 0,-4-7-279 16</inkml:trace>
  <inkml:trace contextRef="#ctx0" brushRef="#br1" timeOffset="140934.06">4076 7685 700 0,'-2'-3'96'16,"-4"-1"-23"-16,-1 3 49 0,1 1-39 16,-4 0-10-16,0 3-29 15,-1 5-7-15,-6 7-12 16,-2 4-6-16,-7 8 1 15,-4 4-3-15,-6 7-3 0,-4 5 4 16,-3 3-2-16,1 0-4 16,-1-2-8-16,4-3 3 15,2-5-6-15,7-6 0 16,4-6 0-16,8-8 1 16,7-3-3-16,5-4 0 15,4-3-11-15,2-3-50 0,2-2-15 16,1 2-22-16,3-3-16 15,-2 0-106-15,-1-3-108 16</inkml:trace>
  <inkml:trace contextRef="#ctx0" brushRef="#br1" timeOffset="144884.5223">8411 7706 428 0,'0'-3'37'0,"0"-1"15"16,-2 1 51-16,-2 0-20 15,2 1-26-15,-2 0-13 16,1 1 18-16,1-1-8 16,0 2 7-16,2 0-17 0,0 0-17 15,0 3-18-15,0 7-12 16,0 0 7-16,4 7 5 16,1 2-5-16,1 5 0 15,2 2-2-15,0 3 1 16,0-1 0-16,0-1 2 0,0 1-2 15,1 0 5-15,-1-4-6 16,1-1 2-16,1-2 1 16,-2-3 0-16,0-3-2 15,-2-1 0-15,2-6 2 16,-4-1-5-16,0-3 5 16,0-2-1-16,-2-2-1 0,4-3 3 15,0-8 8-15,2-4 10 16,1-5-7-16,1-3-7 15,1 0-4-15,-2 3 0 16,0 2 5-16,-2 5 7 0,0 4 4 16,-4 4 2-16,0 4-9 15,0 1-11-15,1 3-8 16,0 8 3-16,2 4 0 16,0 5 3-16,1 2-1 15,-1 0 1-15,0 1 1 0,-1-5 5 16,2-2 1-16,-1-7 0 15,0 0-1-15,-1-5 1 16,1-2 3-16,2-2 1 16,-1-2 7-16,3-6 9 15,2-9 0-15,2-4-10 16,4-5-6-16,0-8-6 0,2 1-1 16,-1-4-1-16,1 3-2 15,-1 3-3-15,-5 4 2 16,0 6-3-16,-5 5 3 15,-2 3-2-15,-2 6-15 16,-1 3-44-16,2 4-41 0,1 0-56 16,-1 0-23-16,2 4-77 15,-1 2-144-15</inkml:trace>
  <inkml:trace contextRef="#ctx0" brushRef="#br1" timeOffset="146264.6033">10931 7491 283 0,'2'-9'26'0,"-1"1"43"16,0 1 40-16,1 1-4 15,-1 2-27-15,0 3-6 16,-1-1-9-16,0 2 5 16,0 2-15-16,2 8-17 0,4 6-21 15,2 9 5-15,7 9 17 16,4 9 5-16,4 1-9 16,3 3 2-16,2-2-2 15,-2-2 7-15,0-6 0 16,-4-3-8-16,-4-4-6 15,-3-1-3-15,-3-4-5 0,-2 0-9 16,-4-5-4-16,1-1-1 16,-4-4-2-16,2-2 0 15,-1-3-6-15,0-2-23 16,-2-3-32-16,-2-3-19 0,0-2-22 16,0-4-30-16,-1-8-56 15,-4-6-185-15</inkml:trace>
  <inkml:trace contextRef="#ctx0" brushRef="#br1" timeOffset="146500.1597">11246 7578 631 0,'-4'-8'180'0,"-3"3"-121"15,-2 5 79-15,-3 5-21 16,-3 11-60-16,-4 9-29 0,-6 9 9 15,-6 6-11-15,-2 4-7 16,-2 1-4-16,2-4-10 16,4-3-2-16,5-9-2 15,9-4-21-15,4-7-27 16,7-8-42-16,3-7-36 0,1-3-85 16,0-13-50-16</inkml:trace>
  <inkml:trace contextRef="#ctx0" brushRef="#br1" timeOffset="146966.2831">10970 7344 397 0,'0'-6'347'15,"0"1"-267"-15,-1 0 19 16,0-1 22-16,1-3-50 16,2-4-39-16,10-4-17 15,2-6-10-15,8-4-1 0,4-3-1 16,4-5 6-16,-1 1 0 16,-2 1 8-16,-3 6 9 15,-4 6 1-15,-7 8 0 16,-2 7 10-16,-4 6-8 15,2 6-23-15,1 13-1 16,1 6 7-16,2 5 0 0,2 7 3 16,3-2 7-16,2 0-9 15,3-3-2-15,0-5-6 16,0-2-2-16,2-1-2 16,-2-1-2-16,-1 0-34 15,0 1-14-15,3 2-25 0,-4-1-37 16,0 2-94-16,-3-3-201 15</inkml:trace>
  <inkml:trace contextRef="#ctx0" brushRef="#br1" timeOffset="172800.7745">5504 12189 287 0,'0'-2'74'16,"0"0"-31"-16,-2-1 3 15,-1-1-3-15,3-1-16 0,-2 0-15 16,0 1 11-16,-1-2 3 16,2 0 24-16,0 1-1 15,-1 1-9-15,0 0 7 16,1 1 3-16,-1-1 9 16,0 1 1-16,0 1-8 15,0-1-5-15,0 1-11 0,0 0-11 16,0-2-7-16,1 3-9 15,1 0-1-15,-2-1-2 16,1 2-1-16,1-1 4 16,0-1 7-16,0 3 5 15,0 0-7-15,3 3 3 0,-2 2 1 16,1 2 2-16,0 2 5 16,1-2-1-16,0 3-3 15,2 0-8-15,-1 0-4 16,5-1-1-16,-4 2-7 15,3-2 4-15,0 0 4 0,1 2 10 16,1-1 1-16,-3 0 0 16,1 1-2-16,0-2-3 15,-2-1-4-15,-1-1-3 16,-1-1-2-16,1-3-3 16,0-2-2-16,-3-1 1 15,2 2 0-15,-2-6 6 0,0 2 1 16,0-1-3-16,-1 1-1 15,1-1 4-15,0 1 0 16,-1-1-3-16,2 0 0 16,-2 1-2-16,3-5 1 15,1-2-2-15,2-4 0 0,3-4-2 16,-1-3 0-16,5-2-1 16,0-1 0-16,1 0 1 15,2 1 5-15,0 3 7 16,-3 1-1-16,1 2-1 15,-3 2-4-15,1 0 3 0,-1 1-8 16,-1 2 0-16,1 1-2 16,-3 1 0-16,0 1-2 15,0 1-11-15,-4 3-15 16,0 2-16-16,-2-2-20 0,-1 4-22 16,-2 5-31-16,-1 5-35 15,-6-1-84-15,-6 2-138 16</inkml:trace>
  <inkml:trace contextRef="#ctx0" brushRef="#br1" timeOffset="173549.9983">5312 12145 257 0,'-1'-5'56'0,"0"-2"22"16,1 1-11-16,0-5 26 16,0 3-14-16,0-2 1 15,-2 2-8-15,1 1 9 16,0 0 2-16,1 0 0 0,-2 3-32 15,-1 0-8-15,1 2-9 16,1 1-6-16,1 1-4 16,-1-2-5-16,1 3-5 15,0 1-8-15,0-1-3 0,1 5 4 16,2 4 7-16,2 1 1 16,-1 2 1-16,0 1 2 15,3 3-2-15,1-1-1 16,1 1-3-16,1 0 0 15,-2-3-4-15,1-1-1 16,0 1 3-16,-1-3-1 0,-1 0 0 16,-3-2 0-16,1 0-2 15,1-2-1-15,-2-3 1 16,-1 1-6-16,0-3 2 16,0 0 2-16,-2-2 3 15,1 1 4-15,-1-2 8 0,3-6 2 16,1-2-1-16,2-4-6 15,2-4-2-15,2-5 1 16,3-2-3-16,0-2-5 16,0-1 2-16,1 1-2 15,-1 4-2-15,-2 1-1 0,-3 6-1 16,-1 3 1-16,-3 7-4 16,0 2 0-16,-1 3-53 15,2 1-34-15,-1 5-47 16,0 0-117-16,-1-2-309 15</inkml:trace>
  <inkml:trace contextRef="#ctx0" brushRef="#br1" timeOffset="175700.2102">3725 16519 648 0,'1'10'41'15,"0"-1"41"-15,1 2 17 16,1 0-42-16,2 0-16 16,-2 4 8-16,-1 0-2 0,-1 2 1 15,0-1 9-15,0-2 8 16,1-4-2-16,4-9 3 16,5-8-31-16,10-19 0 15,14-16 24-15,13-18-6 16,17-16-25-16,18-14-13 15,12-1 0-15,6 5-5 0,-7 17-7 16,-17 19-162-16,-24 28-478 16</inkml:trace>
  <inkml:trace contextRef="#ctx0" brushRef="#br1" timeOffset="194883.4502">4164 13560 239 0,'-2'-1'168'16,"-2"-1"-111"-16,2 0 65 15,2 1-24-15,0 0-32 16,0 0-22-16,0 1 14 0,0-1-5 15,1 0-15-15,2 1-5 16,1 0-9-16,-1 0-4 16,4 0-4-16,0 0-6 15,0 0-1-15,2 1 3 16,1-1 3-16,1 1-3 0,-2-2 4 16,4-1 13-16,-2 0 3 15,4 0-9-15,-1-3-3 16,0-1-1-16,-1 0-4 15,-1 0-1-15,2 2-8 16,-3 0 3-16,2-1-4 0,0 2-2 16,-2 0-3-16,2-1 3 15,0 1 0-15,4-2-1 16,-5 1 12-16,6-1-4 16,-2-2-4-16,-1 1-1 15,0 1-2-15,0-1-2 0,-3 0 1 16,3 0 1-16,-3 1 1 15,2 1-1-15,1-1 0 16,0 0-1-16,3-1 0 16,-1 0-2-16,0 0 0 15,1 0 0-15,-1 0 2 0,0 0-1 16,-2 2-1-16,2-1 0 16,-1 0 1-16,2 0 3 15,1-1 3-15,-2 1-3 16,4-1 0-16,-2 0-2 15,1 0-1-15,0 2-2 0,-2-2 5 16,1 0-4-16,-2 2-1 16,2 0 2-16,0 1-2 15,-3-1 1-15,2 1 0 16,1-2 1-16,-1 2-1 16,3-2 1-16,0 0-1 15,2 0 1-15,-2-1 0 0,0-1-1 16,1 0 0-16,0 1 5 15,-1-1 5-15,-1 1-4 16,1-1 0-16,1 0-1 16,0 0-3-16,0 0-1 15,2 0-1-15,0 3 1 0,-2-3 1 16,3 1-4-16,-1 1 4 16,2 0-1-16,-2-1 1 15,0 2 3-15,1-1-1 16,0-1-2-16,1 0 2 15,-1 0-4-15,-1-1 4 0,1 1-4 16,0-1 0-16,1 0 0 16,0 0 0-16,0 0 1 15,0 1 5-15,4 0-3 16,-1 0 0-16,0-1 1 16,0 1-1-16,0-2 2 0,1 1 0 15,-1 0 1-15,0-1 1 16,4 1-6-16,1-2 0 15,2 1 1-15,4-2-3 16,0 2 3-16,2 0 0 16,0-1-1-16,1 2 2 0,-3-2-1 15,3 2 2-15,-3-2-1 16,1 1 1-16,3-2-1 16,-1 0-2-16,1 0 0 15,2-2 0-15,0 0-1 16,2 1 0-16,-3-2-1 15,0 1 2-15,2 1 0 0,-3-2 0 16,2 1 3-16,-3-1 2 16,2 1 2-16,0-2-4 15,2 0-3-15,1 0 1 16,-1-1-1-16,4 0-1 16,-1 2 1-16,-2 0-3 0,-1-2 3 15,-2 2 0-15,0 0-1 16,-2-1 0-16,-1 1 0 15,2 1 3-15,0-1 1 16,1-2-1-16,-2 4-1 0,2-3-3 16,-3 2 4-16,-2-2-3 15,1 4 1-15,-2-3-1 16,-2 1 1-16,-2 0-1 16,0-1 0-16,0 1 1 15,-1-1-1-15,1-1-1 16,0 1 3-16,1 0 0 0,2-2-1 15,0 2 0-15,0 1 1 16,-1-1-1-16,2-1 0 16,0 2-1-16,-1-1 0 15,3-1 1-15,1 0 0 16,3 1 1-16,1-2-1 0,5 0 2 16,2-1-9-16,0-1 17 15,1 2-11-15,1-2 1 16,0-1 0-16,0 1 1 15,-1 1 3-15,0-1 1 16,0 1 0-16,-2-1-1 0,-3 1-3 16,-2 2-1-16,-7 2-2 15,-4 2-1-15,-9 1-35 16,-8 3-32-16,-11 6-18 16,-8-1-62-16,-16 2-96 15,-13 2-96-15</inkml:trace>
  <inkml:trace contextRef="#ctx0" brushRef="#br1" timeOffset="196583.4462">4112 12665 629 0,'0'-3'46'0,"0"1"19"0,1 0 18 16,4 2-26-16,5-3-35 15,3 1 34-15,2 0 5 16,3-2-13-16,2 0 2 16,4 1-8-16,-1 0-19 15,6 0-1-15,2 0-3 0,-1 1-10 16,5 0 2-16,0 1-2 15,0-2-3-15,0 1 5 16,0-1 6-16,0 0-1 16,0-2-7-16,-3-2 5 15,5 0 1-15,0-2 1 16,3-1-6-16,2 1-1 16,1-1-5-16,1 2 0 0,-2-1-2 15,-2 4-1-15,1-1-2 16,-4 2 2-16,-1 0 0 15,2 1-1-15,-5-1 4 16,3-1 2-16,-3 0 2 0,2-3-4 16,0 0 0-16,1 0 3 15,-2-1-3-15,2 1-1 16,-1 0 3-16,2 2-4 16,-2 1-1-16,-3 1 0 15,1 2-1-15,-1-1-2 0,1 1 5 16,-2-1-2-16,2 0-1 15,-3 0-1-15,4 0 3 16,0 0-1-16,0-1-2 16,3 0 3-16,-2 1-2 15,0-2 3-15,-1 2 0 0,0-1-2 16,-1-1-1-16,-1 3 1 16,2-2 0-16,-1 2 1 15,2-1 0-15,1 1 0 16,-1 1 0-16,2-1-1 15,-3 1 0-15,1-1 0 16,0 1-1-16,-3-1 0 0,4-1 2 16,-2 1 0-16,3-1 1 15,3-2 5-15,-1-1-2 16,5 0 0-16,-2 1-4 16,3-1-1-16,0-1-1 0,2 0 2 15,-3 2-4-15,1-2 3 16,1 2-1-16,1-1 0 15,-3 1 2-15,1 1-2 16,2-2 2-16,-2 0-2 16,1-1 1-16,0 0 1 15,0 0-3-15,0 0 3 0,0 0-2 16,-2 0 2-16,1 0-1 16,-3 0 2-16,1 0 1 15,-1-1 0-15,1 1-2 16,0 0 0-16,-2 0-1 15,1-1 0-15,0-1-1 0,-2 1 1 16,-1 2 0-16,1-3-1 16,-2 2 0-16,1-1 0 15,-3-1 0-15,0 0 1 16,2 2 0-16,-3-2 1 16,-1 2 1-16,1-1-2 0,-1-1 2 15,-1 1-6-15,1-1 7 16,3 2-4-16,-2 0 0 15,2-1 0-15,1-1 1 16,0 3-2-16,3 2 1 16,-1-3 1-16,0 1-1 0,3 0 0 15,1 0 0-15,2 0 1 16,2-3-1-16,4 2-1 16,0 0 1-16,0-2 1 15,2 1-1-15,0 0-2 16,-1 0 3-16,0-1 1 0,0 1-2 15,-1 1 1-15,-5-1 0 16,1 2 4-16,-5-3 2 16,-1 3-4-16,-1 0-2 15,-3 1-1-15,-3 0 2 16,-2 0-2-16,-5 1 1 0,-5 0-1 16,-6 1 1-16,-4 2-3 15,-4-1-6-15,-6 2-23 16,-3-2-34-16,-5 4-35 15,-10-2-52-15,-10 3-81 16,-8 0-137-16</inkml:trace>
  <inkml:trace contextRef="#ctx0" brushRef="#br1" timeOffset="198284.1364">4099 11981 416 0,'13'1'8'0,"0"-2"14"0,1-1 52 15,3 1 9-15,1 1-1 16,3 0-19-16,2 1 0 16,2 2-4-16,1-1 1 15,2-2-12-15,3 2-14 16,-2 1-14-16,3-3-7 0,3 2-2 15,0-3-5-15,2 0 2 16,2 1 2-16,-2-3 7 16,2 0-4-16,2-2 13 15,2 2 2-15,1-1-3 16,0-1-7-16,0 1-5 0,-1 0-5 16,1-3-2-16,-2 1 0 15,0 0 1-15,5-2 3 16,-5-1-3-16,3 2-1 15,-2 0-2-15,0 0 4 16,-3 1-2-16,0 0-1 0,-1 0-1 16,2-1 0-16,-2 2-1 15,1 0 0-15,0 0-1 16,-1 0 1-16,0 0 0 16,-1 1-2-16,0 0 0 15,-2 0 0-15,0-2 1 0,1 3 4 16,-2-1-1-16,3 1-3 15,0 1 2-15,1-1-3 16,-3 1 0-16,2 0-1 16,1 0 0-16,0 0 0 15,-3 1 0-15,1 1 0 16,6-2 1-16,-2 3 0 0,2-2-1 16,3 1 1-16,-1-2 0 15,2 0 1-15,0 0-1 16,2 0 3-16,0-1 2 15,0 0 0-15,-1 0-4 16,0 2-1-16,0-1 0 0,-2 0-2 16,2 0 1-16,-2 1 1 15,3-2 1-15,0 2 0 16,0-2 3-16,1 0 4 16,-1 0-3-16,-1 1-2 0,3 0-2 15,-4-1 0-15,1 3-1 16,-2-3 0-16,1 3 0 15,-3-1 1-15,1-1-2 16,-3-1 4-16,2 0 1 16,0-1 1-16,0 2-1 15,1 0 0-15,-1 0-4 0,-1 1 1 16,-1 1-1-16,-3-3-1 16,1 3 1-16,-4 0 0 15,1-1 0-15,0 0-1 16,1 0 0-16,2 1 3 15,0-2 4-15,2-1-4 0,1 3-2 16,0-2 0-16,-1 0 1 16,1 0-1-16,-2-1-1 15,-1 0 1-15,1 2 0 16,-1-2 0-16,-2 3 0 16,1-2 0-16,-3 0-2 0,1-1 2 15,1-1-1-15,-2 2 2 16,2 0 0-16,-1-1 4 15,0-1-3-15,0 1 0 16,2 1-1-16,2 0-2 16,1-3 2-16,2 3-3 0,3-2 2 15,3 1 0-15,2 0-1 16,1 1 1-16,-1-3 0 16,0 3 1-16,-1-2 0 15,-1-2 1-15,-4 1-2 16,2 0 2-16,-3-1 0 15,-1 1-3-15,0-1 1 0,-3 1 1 16,-1 1-2-16,-4 1 0 16,-2-2 0-16,-4 3 1 15,-3 1-1-15,-5-1 0 16,-4 2 0-16,-2-1 0 0,-5-1-1 16,-3 3-11-16,-2 0-22 15,-3-1-39-15,-3 1-44 16,-3 0-60-16,-9-3-126 15</inkml:trace>
  <inkml:trace contextRef="#ctx0" brushRef="#br1" timeOffset="207600.3308">2803 11378 435 0,'0'-2'26'0,"0"2"17"16,-2-2 55-16,2 4-43 15,0 3-34-15,0 3-1 16,0 0 9-16,0 5-1 15,0-1 0-15,3 1 2 16,1-1-1-16,3-1 3 0,-3-2-2 16,5-6 21-16,4-2 9 15,3-10 2-15,8-13 31 16,10-10 5-16,4-9-17 16,7-10-28-16,8-3-26 15,1 2-18-15,0 6-1 16,-6 8-3-16,-2 12-5 0,-10 13-68 15,-11 8-153-15,-15 10-463 16</inkml:trace>
  <inkml:trace contextRef="#ctx0" brushRef="#br1" timeOffset="214019.918">9764 15737 295 0,'3'4'31'0,"1"-2"36"0,2 3-1 16,0-1-13-16,-1 0 12 16,2 1 3-16,-1 0-15 15,2-2-19-15,0 1-13 16,-1-3-1-16,2 2 8 16,0-3 10-16,0 0-15 0,1 2-10 15,1-2-3-15,-1 0 4 16,-1 1 2-16,1-1 6 15,-1 0 5-15,0-1-3 16,2 1-10-16,-3-2-4 16,3 2-4-16,-2 0-4 0,2 0-1 15,-3-3-1-15,-1 3 2 16,1-3 2-16,-1-2 2 16,-1 2 7-16,-1 0-4 15,0-1-2-15,0 3 2 16,1 0-6-16,0 1-2 0,-2-2 0 15,0 1 0-15,0 0-1 16,-1-1 1-16,-1 0 0 16,1-1 0-16,-1 1 1 15,-1-1 2-15,0 1 4 16,1 1 7-16,0-1-1 16,-1 0-10-16,1 1-4 0,1 0 0 15,0-1 1-15,-1-2-1 16,0 1 0-16,0-2 1 15,2 2 0-15,-2-3 2 16,1 2-5-16,-1 0 2 0,0 1 0 16,3-2 0-16,-3 3-1 15,2 0-4-15,-1 1-2 16,0-1 0-16,0 2 2 16,-2-2 5-16,0 0 1 15,-1-2 0-15,2-1 1 16,0 0 0-16,-1-2-3 0,2 0 1 15,-1-1 0-15,0 2 0 16,-1 2 1-16,2 0-1 16,-3-1 0-16,2 2 1 15,-2-2-1-15,2 1 1 16,-1-2 0-16,0 0 4 0,-1-3 1 16,3 2-1-16,-1 0 0 15,-2-4-1-15,2 3-1 16,-1 0 1-16,0-1 0 15,0 2 3-15,0 0-2 16,1 1-1-16,0-3-1 16,0 1-1-16,0-3-1 0,0 1 0 15,0-5-1-15,2 1 0 16,-1-3-1-16,0 1 2 16,0 0-1-16,1 0-1 15,2 1 1-15,-3-1 1 16,2 1-1-16,-2-1 1 0,2-1 0 15,0-2-2-15,3 1 3 16,-2-4-2-16,1 1 1 16,-1-2-1-16,1-1-1 15,1 2 0-15,-1-2 2 0,-1 1-2 16,0 0 2-16,-1 0-1 16,2 1-1-16,-2-2 2 15,0 2-1-15,1 1 0 16,-1-3-1-16,-1 2 2 15,1-2 0-15,-2 2-1 16,0-2-1-16,0 2 1 0,0-1 1 16,-1 2 0-16,1-2 0 15,-1 1-1-15,0-1 1 16,0-1-1-16,1-2-1 16,1 1 2-16,0-2-2 15,0 0 3-15,0 0-2 0,0 1-2 16,-1 1 3-16,1-1-2 15,-1 2 4-15,-1-1-6 16,2 2 6-16,-1-4-4 16,0 2 0-16,1-2 1 15,0 0 0-15,1-2 2 16,-3 0-4-16,2 2 2 0,1-2 0 16,-1 2 1-16,-1 1-1 15,0 0 1-15,0 2-1 16,0 0 1-16,-1 0-1 15,0 0-1-15,0-2 1 0,0 1 0 16,0-1 0-16,1-2 0 16,-2 1-1-16,1 0 3 15,-1 1-3-15,0 0 2 16,0 2-1-16,0-1 0 16,-1 2-1-16,0-1 1 0,0 3 1 15,0-4-1-15,0 1 0 16,1-1 0-16,0-2 0 15,0 0 0-15,0 1 0 16,0 0-1-16,1 0 3 16,0 0-3-16,-1 1 1 0,0-1 1 15,1 1-1-15,0 0-1 16,0 0 2-16,-1-2-2 16,0 2 1-16,0 0 0 15,-1-1 1-15,1 0-1 16,-1-1 0-16,2-1 0 0,-1 1 1 15,0-2-1-15,1 1-1 16,0-1 2-16,0-1-1 16,-1 3 0-16,1-1-1 15,-1 0 2-15,0 1-1 16,0-1-1-16,2 2 2 0,-1-2-1 16,0 1 0-16,0-1 0 15,1 0 0-15,0-1 0 16,1 1 0-16,-2 1 0 15,1-2 0-15,-1 3 1 16,0-1-1-16,0-1 0 16,-1 3 0-16,0-4-1 0,0 2 2 15,1 0-3-15,-1 2 3 16,1-4 0-16,-1 3-3 16,1 0 4-16,0 0-2 15,-1 0 0-15,0 0 0 0,2-1 0 16,-1 0 1-16,-1-1-4 15,0-1 5-15,-1-1-2 16,3 2-1-16,-2-2 2 16,0 0-1-16,0 0-1 15,0 0 0-15,1 3 3 16,0-2-4-16,0 2 6 0,-1-3-6 16,1 3 2-16,-1 2 2 15,-1-1-4-15,0 1 3 16,0 0 0-16,0 1-2 15,0 1 4-15,-1 0-3 16,0 1 1-16,0 0-3 0,0 1 4 16,1 2-2-16,-2 1-3 15,1 4 6-15,-2 1-5 16,1 4 5-16,-3 1-3 16,1 2 2-16,-3 1-1 0,2 2-1 15,-1 0 1 1,1 0 0-16,-1-1 1 0,-1 2-2 15,0-3-1-15,1 3 4 16,-1-1-3-16,-2 1 0 16,-1 0-5-16,-1 1 2 15,-2 1 0-15,0-1 1 0,-2 1 2 16,1 1 3-16,-2-1-1 16,2 0-1-16,1-3 1 15,-2 3-2-15,2-3 2 16,-2 0-2-16,-1 0-2 15,-1-2 6-15,1 4-5 0,-2-2 0 16,-1 3 2-16,2-2-2 16,0 3 1-16,4 0 0 15,-1-1 0-15,3 0 2 16,0 0-2-16,0-2 0 16,2 1 0-16,0 1 1 15,-1-1-1-15,2 2 0 0,-1 0-1 16,1 0 0-16,0 1-2 15,0 3 1-15,-1 0-1 16,1-1 3-16,0 1 0 16,1-1 0-16,1 0 1 15,0-1-1-15,-1 1-1 0,2 0 1 16,0 0 0-16,1 1-2 16,-1 1-1-16,1 2-2 15,1 1-7-15,-1 1-2 16,0 1 6-16,0-1 1 0,1 0 4 15,0 0 2-15,2 0-3 16,-1 0-8-16,2 0-2 16,0 0 8-16,0 0 1 15,2 2 0-15,0 2 0 16,-1 3 0-16,-1-1-4 16,1 6-10-16,-1-1 3 0,0 1 7 15,0-3-4-15,-2 2 1 16,1-3-3-16,-2 0-1 15,1 0 4-15,-1-1 7 16,0 2 5-16,0 2 0 16,-3 0 2-16,1 3-3 0,0-1 1 15,-1 0 3-15,1 0 1 16,-3 2 1-16,2-2-2 16,-1 0-2-16,0-1 1 15,-2 1-2-15,-1-1 1 16,3 0 1-16,-2 0 3 0,1 0 9 15,0 0-5-15,2 1-5 16,-1 1 0-16,2-2-3 16,-2 3 2-16,2-2-2 15,1 2-1-15,-1-1 0 16,1 1 3-16,-2-2-4 16,3 1 2-16,-1-3-1 0,1 0 0 15,0-2 2-15,0 1-3 16,1-2 1-16,0 1 3 15,0 2 0-15,0-1-4 16,0 2 1-16,0 0 2 0,0 1-1 16,1 0-3-16,-2 1 2 15,2-1 0-15,0 2 2 16,1-2-5-16,0 2 3 16,0-2 0-16,0 0 0 15,0 1 1-15,0-1-1 0,0 1 1 16,-2 1 0-16,2 0 5 15,-2 4-1-15,0-1 0 16,0 3-4-16,1 0 4 16,-1 0-6-16,2 0 1 15,-1-2 0-15,0-1 1 16,1 1 0-16,0-2-2 0,-1 1 2 16,-1 0-1-16,2 1 0 15,-1 2 1-15,-1-1 0 16,1 3-2-16,0 0 2 15,0-2 1-15,0 0-5 0,1-1 5 16,0-2-2-16,0 0-1 16,0-1 2-16,0 0-2 15,2 1 1-15,-1 0 1 16,1 1-1-16,-1 0-1 16,-1 1 1-16,1 0 2 15,-1-2-2-15,0 0 1 0,0-2-1 16,0-1 1-16,0 0 1 15,0 2 2-15,0-2 5 16,0 2-7-16,0-1 1 16,2 2-3-16,-1 0-2 15,1-1 5-15,0 3-5 0,-1-1 2 16,0 1 2-16,0 1 1 16,-1 0-2-16,2-1 1 15,-2 1-2-15,1-2 0 16,0 0-1-16,1 0 2 15,0 1-2-15,-2-1 1 0,3 2 1 16,-3 0 0-16,0 1 0 16,0 1 2-16,0-1 1 15,1 0-2-15,-1 0-1 16,1-1-1-16,-1-1 3 16,2 1-3-16,-1-2 1 0,1 2 2 15,-1 0 0-15,0 3-2 16,-1-2-1-16,1 2 1 15,-1 0 1-15,0-1-2 16,0 2 1-16,0-2 1 16,-1 1 7-16,-1 0 1 15,0-2-5-15,2 0-1 0,0 3-3 16,-1-3 0-16,1 1-1 16,0-1 0-16,0 3 1 15,0-3 0-15,0 2 0 16,0-2 3-16,0-1 3 15,0 0 0-15,1-3-2 0,-1-1-5 16,2-3 0-16,-1-2 1 16,1-1-1-16,-1-1 0 15,0-3 1-15,0 1 0 16,0-4-4-16,0-2-24 16,0-4-27-16,1-4-61 0,-2-4-117 15,0-7-407-15</inkml:trace>
  <inkml:trace contextRef="#ctx0" brushRef="#br1" timeOffset="217030.4641">11740 8138 467 0,'-1'3'132'0,"-1"-2"-100"16,2-1 33-16,1 0 6 15,8-6-24-15,3-1 27 0,4-6 23 16,5-2-26-16,8-2-7 15,0-4-7-15,1 1-7 16,0-1-10-16,-3 2-20 16,-2 2-8-16,-3 3-5 15,-3 2-3-15,-2 4-2 0,-3 2-1 16,-2 1-3-16,-1 0-28 16,-2 5-12-16,-2 0-24 15,-3 0-36-15,-3 7-68 16,-1 0-93-16,-9 6-200 15</inkml:trace>
  <inkml:trace contextRef="#ctx0" brushRef="#br1" timeOffset="217252.9655">11803 8260 788 0,'14'-3'85'15,"4"-7"-8"-15,7-6 61 16,5-4-31-16,3-3-52 16,1 0-8-16,2 0-18 0,-3-1-19 15,-3 5-7-15,-1 1-15 16,-4 0-40-16,0 5-78 16,-2-2-116-16,-3-2-126 15</inkml:trace>
  <inkml:trace contextRef="#ctx0" brushRef="#br1" timeOffset="217941.1758">12086 7769 654 0,'0'-8'114'0,"3"0"-19"16,8 0-2-16,8 1-29 15,6 1-33-15,8 1-19 16,3 2-7-16,4 3-1 16,-3 0 3-16,-3 3-4 15,-7 6 0-15,-6 6-5 0,-9 3-3 16,-8 6 7-16,-4 3 27 16,-7 6 7-16,-8 2-5 15,-5 2-7-15,-2 1 1 16,0-1-16-16,3-3-6 15,7-7-15-15,5-6-66 0,7-9-49 16,1-5-88-16,8-7-173 16</inkml:trace>
  <inkml:trace contextRef="#ctx0" brushRef="#br1" timeOffset="220284.8509">12934 7040 656 0,'-1'-10'15'15,"-1"1"-12"-15,1 4 52 0,1 2 46 16,1 3-34-16,0 0-7 16,0 7-55-16,0 7 28 15,0 2 10-15,3 6-10 16,-1 5-17-16,0 3-5 16,1 4-1-16,0 6 0 0,-2-2-1 15,-2 2 5-15,2 3-8 16,-3 0 0-16,0 1 3 15,-3 3 0-15,0 1-9 16,-2 0 1-16,1 2 3 16,-1-2-5-16,0 3 2 0,-1-3 0 15,-2 3-1-15,1 0 4 16,1 3 2-16,-3-1 2 16,2-2 3-16,1-1-1 15,0-4 0-15,1-2-4 16,0-2-3-16,3-1-1 0,-1 0-2 15,1 2-2-15,1-5 2 16,-1 3 1-16,1-2 0 16,-1-1 2-16,0-2-4 15,2-3 1-15,0-2-1 16,1-1 1-16,-3-2 0 16,1 3 0-16,0-1 1 0,-3 1 2 15,0-2 0-15,-1 1-3 16,1-1 0-16,-1-3 1 15,2-2-4-15,1-4 5 16,2-1-5-16,-1-2-3 16,2-2 2-16,1 1-3 0,-1-2 7 15,2-1 2-15,-1-1-2 16,0 1-1-16,1-1-1 16,-1-5-2-16,4-1-4 15,0-1 8-15,0-3 10 0,4-2 9 16,-1 0 13-1,2 0-13-15,-1 0-12 0,2 0-4 16,1 4-4-16,2 0 1 16,3 0 0-16,2 2 0 15,3-2 0-15,4-1 0 16,1-1 2-16,2-2-3 0,2 0 2 16,0-2 0-16,1-2-1 15,0 1 1-15,0-1-1 16,-1 2 2-16,-1 1-2 15,1 1 2-15,-1 0 2 16,1 0-1-16,2 0-1 0,-2-1-1 16,2 0 0-16,-1-3-1 15,1 1-1-15,1-1 2 16,-1-2 1-16,3 1-2 16,0-1 1-16,0 2 1 15,0 1-2-15,0-1 1 0,1 2 0 16,-3 1-1-16,1-2 0 15,0 2 1-15,-4-1-2 16,0 1 1-16,-4 1 0 16,-3 0 0-16,-2 0 0 15,-3 0 0-15,-3 0 0 0,-1 3 1 16,-4-2-1-16,-2 1 0 16,1-2 1-16,-2 0-1 15,-3 0 1-15,-1 0 1 16,-1 0 0-16,-1 0 1 15,-1-2 1-15,2 1 2 0,-1-2 1 16,1 1-4-16,1-1-2 16,1-2-1-16,4 2-2 15,1-1 2-15,1-1-1 16,0 1-1-16,2 0 2 16,-2 0 0-16,0-1 1 0,0 2-1 15,1-1 0-15,0 3 0 16,1 1-1-16,3-2-1 15,-1 2 1-15,2 0 0 16,-4 2 1-16,0-1 0 16,-1 1 0-16,-3-1 0 15,-3-1-2-15,-2 0 3 0,0 0 2 16,-2 0 1-16,-1 0-1 16,1-1-4-16,-1-2 3 15,1 0-1-15,-2 1 1 16,1-2 1-16,0 0-4 15,-1 0 3-15,1-3 3 0,1 1-2 16,-1-4-2-16,0-3 1 16,0-1 1-16,1-3-2 15,-1-1-4-15,3-2 5 16,0 0-4-16,0-1 3 16,-1 1 1-16,0-2 4 0,-1-2 1 15,0 0-2-15,1-6 3 16,0-1-8-16,2-2 0 15,-1-4 1-15,3 0-2 16,-2 1 1-16,1 0 0 16,-1 2 1-16,-2 0-1 0,0 0 1 15,-3 1 2-15,2-2 2 16,-1-1-1-16,2-2-2 16,-2-1-2-16,1 1 0 15,1 0 0-15,-1-2 0 16,0 4 0-16,0 0 0 0,-1 3 1 15,0 0-2-15,-1 2 2 16,1-1-1-16,1 1 2 16,-2 2-4-16,0-1 3 15,0-1-2-15,0 2 2 16,0 1-2-16,0-1 2 0,0 1-1 16,0 2-1-16,-2 1 1 15,1 1 2-15,0 1-3 16,-2 0 1-16,2 3-1 15,0-1 1-15,-1 1 0 0,0 2 1 16,1-1-4-16,0 1 2 16,-1 0 1-16,-1-1 2 15,0 3-4-15,2-1 2 16,-1 0 0-16,0 2 0 16,0-1 0-16,1 0 0 15,-1 2 2-15,-1 0-2 0,1 1-1 16,0-1 0-16,0 1 1 15,0 0 0-15,1 0 0 16,-3 1-1-16,4-1 1 16,-2 2 1-16,0 0-1 15,-1 2 0-15,-1 0 1 0,1-1 0 16,-1-1-1-16,1 1 0 16,-1 0-1-16,1-2 1 15,-1 1-1-15,1 0 1 16,0 1 0-16,-2 3 1 15,-1 0-2-15,0 2-2 16,-2 0-3-16,1 1 3 0,0 1 4 16,-1-2 1-16,2 1 1 15,-3 1 1-15,2-1-3 16,-3 1-3-16,-1-1 4 16,0 3-9-16,-2 0 6 15,-3 1-4-15,-1 0 6 0,3 0-1 16,-4 0 1-16,-1 0 1 15,-1 0 0-15,-2 0 2 16,1 0-2-16,-5 0-1 16,-1 0-1-16,-1-2 1 15,-3 2 1-15,-1 0-4 16,-2 0 1-16,-1 0 1 0,-2 0 0 16,-3 2 1-16,-1-1-1 15,-2 1-1-15,-3 1 6 16,0-3-4-16,-3 2 2 15,0-1-2-15,-2-1-1 0,-5 3 1 16,0-3-2-16,-2 1 1 16,-3-1 1-16,0 1 0 15,-1 1 0-15,1-2 0 16,1 3-3-16,-2-3 3 16,2 3-33-16,2 2-53 0,-1 2-28 15,0 1-38-15,0 3-174 16</inkml:trace>
  <inkml:trace contextRef="#ctx0" brushRef="#br1" timeOffset="226904.6162">12404 9247 484 0,'-6'-3'4'15,"1"2"17"-15,0-2 60 16,3 1-18-16,1 2-38 0,1-1 11 16,0-1-1-16,0 0-6 15,0 1-7-15,0 0-1 16,0-1 3-16,1 2 14 15,0-1 3-15,0-1 0 16,1 2-19-16,-2 0-10 0,1 0-10 16,1 0 0-16,-1 0 0 15,0 0 1-15,0 0 4 16,0-1 3-16,-1 1 3 16,0 0 1-16,1 0-6 15,0-1-2-15,-1 1 4 0,1 0-8 16,0 0-1-16,1 0-1 15,-1 0 1-15,1-2 0 16,-2 2 1-16,1 0 0 16,-1 0 0-16,0 0 3 15,3 0-4-15,-1 0 0 0,0 0-1 16,0 0 0-16,1 0 1 16,0 0-1-16,0 0 3 15,0 0 1-15,-1 0-1 16,0 0 3-16,-1 0 6 15,1 0 2-15,-2 0-1 16,1 0-1-16,0 0-8 0,0 0-3 16,1 0-3-16,0 0 4 15,1 0-2-15,0-1 0 16,1 1 2-16,0 0-2 16,-1 0 1-16,0 0-1 15,1 0 0-15,-2 0 0 0,0 0 0 16,1 0 0-16,0 0 0 15,0 1 0-15,0 1 1 16,2-1-3-16,1 0 4 16,1 2-1-16,1 0-1 15,1 2 0-15,0-1 0 0,0 2 0 16,-1 1 0-16,0 1 0 16,-1 0 0-16,-1-2 0 15,-2 1 1-15,1 0-1 16,-3-1 3-16,-2-1 1 15,0 1 1-15,-2 2 0 0,-7-1 0 16,-1 2-1-16,-5-1-1 16,-1 2-2-16,-4 1 0 15,-3 0 0-15,-1 0-1 16,-2 3 0-16,0 0 1 16,1 0-2-16,2 1 1 0,4 0 1 15,1-1-2-15,6 0 1 16,4 0 0-16,8 1 9 15,0-1-3-15,13-1 26 16,3 0 9-16,5 0 1 16,3-3-8-16,1-2-7 0,1-2-8 15,-2 0-9-15,-1-1-10 16,0-5 3-16,-1 2-7 16,-1-3-45-16,1-4-58 15,1-4-46-15,-3-3-72 16,-2-6-162-16</inkml:trace>
  <inkml:trace contextRef="#ctx0" brushRef="#br1" timeOffset="227353.049">12759 9284 576 0,'0'-9'61'0,"0"4"-25"15,-2 3-7-15,-4 2 41 16,0 3-37-16,-2 2-12 15,3 4 32-15,0 0 2 16,3 3-17-16,2 0-13 0,5 2 4 16,6 0 4-16,2 5 10 15,3 1-7-15,1 3-7 16,2 1 1-16,-4 4-9 16,-1 0-10-16,-6-1 7 15,-5-2 1-15,-6-1 3 16,-4-2 21-16,-10-3 6 0,-1-4-9 15,-4-3-11-15,-1-1-10 16,2-5-13-16,1-6-4 16,6-4-2-16,4-9-4 15,7-7-19-15,4-5-7 16,12-5 9-16,6-3 11 0,5-4 7 16,3-1 4-16,0-1 1 15,-2-1 3-15,-5 5 7 16,-6 1-1-16,-9 9-1 15,-6 5-7-15,-9 7-2 16,-6 7-25-16,-7 6-15 0,-1 0-89 16,1 7-92-16,0 2-69 15,5-3-280-15</inkml:trace>
  <inkml:trace contextRef="#ctx0" brushRef="#br1" timeOffset="228180.4894">14645 7047 574 0,'-4'-6'27'0,"0"3"67"15,2 0-16-15,4 2 11 16,7-3-48-16,4 3-9 15,5 1 14-15,3 0-13 16,1 1-13-16,-1 5-10 16,-3 5-9-16,-4 1-1 0,-6 3 3 15,-6-1 6-15,-6 2 21 16,-9 1 0-16,-5-2-9 16,-1 1-2-16,0-3 1 15,0 0-10-15,5-3-6 16,2 1-4-16,6-1 5 0,4 1 2 15,4-1 6-15,4 0 7 16,8 0 8-16,3 0 2 0,2-1-6 16,1 0-8-1,-1-3-13-15,-1 1-2 16,-3-1-5-16,-1-2-33 0,-4-1-29 16,1 0-53-16,1-3-40 15,-1-6-81-15,4-7-206 16</inkml:trace>
  <inkml:trace contextRef="#ctx0" brushRef="#br1" timeOffset="228554.5454">14973 7051 764 0,'-1'-4'20'16,"0"0"-13"-1,1 4-8-15,2 0 33 0,0 4-14 16,-1 2-9-16,5 2 12 15,1 5 25-15,0-2 23 16,3 3-6-16,3 1 4 0,-1 0-8 16,2 3-31-16,-3 0-21 15,-2 3-3-15,-2 2-3 16,-5 1 0-16,-3 0 1 16,-9 2 3-16,-4-2 11 0,-4-3 12 15,-1-5 0-15,1-3-3 16,2-3-5-16,5-8-5 15,4-2-2-15,5-10-3 16,8-8-9-16,11-9-12 16,8-4 3-16,9-6 3 15,3-2 4-15,2 4 2 16,-5-2 1-16,-5 7 2 16,-10 6 6-16,-9 3 0 15,-8 4-3-15,-8 5-4 0,-12 5-4 16,-7 4-27-16,-9 6-63 15,-10 13-127-15,-12 7-145 16</inkml:trace>
  <inkml:trace contextRef="#ctx0" brushRef="#br1" timeOffset="256589.0497">5861 15095 780 0,'-5'-4'-25'16,"0"3"27"-16,4-1 14 0,0 1 17 15,1 4-6-15,0 4 15 16,0 6-5-16,2 4 16 16,3 5 8-16,0 8-17 15,2 3-4-15,-2 7-2 16,-1 5-15-16,0 1-8 0,0 0-7 16,-1-2-5-16,6-4 0 15,-4-5-3-15,5-6 4 0,2-2-3 16,3-3 3-16,-2 1 8 15,-1-3 7-15,0 1-2 16,0-5 1-16,-3-3 4 16,0-2-2-16,-2-9-7 15,4-3-7-15,0-8 0 0,3-14 0 16,0-5-1 0,1-8-4-16,4-7 2 0,0 1 0 15,-1 8-1-15,0 8 14 16,-2 16 18-16,-2 11-19 15,-5 17-8-15,-2 14 14 0,-2 1-2 16,0 1 2 0,1-9-2-16,3-6-12 0,5-15-5 15,3-9 0-15,4-17 2 16,3-11 4-16,4-15-2 16,-3-13-3-16,2-5 0 15,0-3 1-15,-5 0-3 16,-1 6-2-16,-7 8-5 0,-2 10-54 0,-3 10-44 15,-5 8-95 1,-1 4-222-16</inkml:trace>
  <inkml:trace contextRef="#ctx0" brushRef="#br1" timeOffset="256869.0813">6794 15071 1066 0,'13'-8'50'15,"4"3"-16"1,1 1 48-16,6 2 9 0,2 1-29 16,0 2-45-1,-2 4-15-15,-5 1 2 16,1 3-15-16,-4 1-51 0,-4-1-92 16,-8 2-183-16</inkml:trace>
  <inkml:trace contextRef="#ctx0" brushRef="#br1" timeOffset="257020.8172">6785 15382 1244 0,'0'1'-9'15,"10"-4"22"1,7-6-3-16,7-2 42 0,3 2 6 16,2 4-63-1,-2 3-132-15,-2 1-154 0,-3 3-494 16</inkml:trace>
  <inkml:trace contextRef="#ctx0" brushRef="#br1" timeOffset="257279.529">7465 15418 514 0,'2'9'662'16,"-2"-7"-668"-16,0-1 2 16,0 1 37-16,0-1 50 0,-2 0-66 15,-2 1-17 1,2-1-21-16,-2 0 8 0,1-1-46 16,-1-5-64-1,-1-4-65-15,-3-4-26 0,-4-7-3 16,-5 0 10-16,-4-8 20 15</inkml:trace>
  <inkml:trace contextRef="#ctx0" brushRef="#br1" timeOffset="257600.8303">7278 14993 773 0,'16'-39'334'16,"6"-6"-344"-16,5 2 14 0,6 1-5 15,3 2 49 1,-1 4 5-16,-1 3 22 0,-2 3-28 15,-4 4-10 1,-4 2-13-16,-6 4-6 0,-7 2-7 16,-8 3-2-16,-4 1-1 0,-17 2 11 15,-9-1-1 1,-11 3-7-16,-10 4-7 0,-8 1 0 16,-5 3 0-1,-4 5-1-15,-2 10-5 0,0 4 1 16,3 7-19-16,3 6-87 15,4 3-55-15,6 4-47 16,2 2-269-16</inkml:trace>
  <inkml:trace contextRef="#ctx0" brushRef="#br1" timeOffset="262598.7559">9400 12106 392 0,'-2'0'65'15,"2"-2"27"1,0 2-30-16,3 2 5 0,3 0 8 16,1-1-34-1,3 0-9-15,2 3 21 0,3-2-6 16,4 0 1 0,3 1-5-16,6-5 3 0,6-5 7 15,4-2-3-15,2-4 3 16,2-1 2-16,2-2-8 15,0 1-9-15,3-1-8 0,-3 2-13 16,2 2-10-16,-3 0 0 16,-2 4-3-16,-5-2-3 15,-3 3 0-15,-7 3 0 16,-3 0-1-16,-5 1 0 0,-4 1 1 16,-4 0 0-1,-2 2 0-15,-4-2-2 0,-1 3-23 16,0 0-75-16,-3 3-65 0,0 0-91 15,-7 2-187 1</inkml:trace>
  <inkml:trace contextRef="#ctx0" brushRef="#br1" timeOffset="262898.9779">9569 11926 598 0,'18'-4'42'0,"13"-3"22"0,12-2 46 16,12-3-27-16,9 1-44 16,6 0-23-16,0 0-14 15,-5 0-177-15</inkml:trace>
  <inkml:trace contextRef="#ctx0" brushRef="#br1" timeOffset="275698.1766">18668 7241 400 0,'2'1'23'16,"0"1"26"-1,-2 1 53-15,-1 0-15 16,2 1-37-16,-1 2-12 0,0 0-4 16,0 2 4-16,1 1-1 15,0 0-10-15,-1 3-15 16,0 2-9-16,0 3 0 0,0 2 0 16,0 2 2-1,0 3 4-15,0 5 12 0,0 1-3 16,0 3-2-16,0 1-3 0,0 1-1 15,3-3-6 1,-3 0-3-16,0-3 0 0,1 0-1 16,-1-2-1-1,0-2 3-15,0 4-1 16,0 2 2-16,-1 3-1 16,1 2 1-16,-3 3-3 0,3 1 1 15,-2-1 0-15,2-2-1 16,0-1-1-16,0-3 0 15,0 1-1-15,0-5 0 16,2 0 0-16,-2 1 1 0,0 1-1 16,0 2 1-16,0 0-1 0,0 2 1 15,-2-1-1 1,2 0 1-16,-1-1-1 0,2-4 0 16,0-1 0-1,-1-2 0-15,4-1 0 0,-1-1 0 16,1 2 1-16,-2-1-1 15,0 2 0-15,0 2 0 16,-2 2 0-16,0-3 1 16,3 1-1-16,-3 0 1 15,1-4-1-15,1-3 0 16,-1 0-2-16,2-2 3 0,1-3-3 16,2-2 5-16,-1 2-3 15,0-3-3-15,0 1 6 16,0 0-4-16,0 0 1 0,0-1 0 15,0 0 3-15,1-1-3 16,0-1 2-16,1-4-1 16,2 3 0-16,0-4 1 15,0-1 1-15,2 1 1 16,-1-2-3-16,2 1 2 0,0 0-5 16,3 1 3-1,1-3 0-15,1 1 2 0,4-1 2 16,5-3 1-16,2-1 0 0,1 0-2 15,4 0 1 1,-1 0 0-16,2-1 1 0,1-2-1 16,-2 0-3-1,1 2 2-15,-2 1-2 0,0 0 1 16,0 0 0-16,-1 0-3 16,0 1 1-16,0 1-1 15,1-2 0-15,0 0 1 16,3-3 0-16,-1-2 1 0,4-1-1 15,-1 0 0-15,1-2 2 0,1 1-1 16,-3 1 0 0,-2 1-1-16,-4 1 1 0,2 1-1 15,-5-2-1 1,-2 1 1-16,0 0 4 0,-2 0-6 16,1 0 4-1,-3-1-2-15,-3 0 0 0,-2 1 0 16,-3 1 1-16,-5-1-2 0,-2 3 1 15,-3 1 0-15,0 0 0 16,-3 0 2-16,2-1 1 16,0-1-2-16,-1 1 0 15,5-2 2-15,-2 0 2 16,1 0-1-16,1-2 1 16,-2-1-2-16,-1 2 0 15,-2 0 1-15,1-2 4 16,-1 0 0-16,0-1 3 0,-1-1-1 15,2-1-1-15,0-1-4 16,2-1-2-16,1-3-3 16,2 0 1-16,-1-1 0 15,-1-2-1-15,0 1 0 16,1-1-1-16,-1-1 2 16,-3-1-1-16,1-2 0 0,1 0 0 15,-1-2-1-15,0-2 1 16,3-3-2-16,-1 0 2 15,1 0-2-15,1 0 1 16,-2-1 1-16,0 1-2 16,-2 3 2-16,0 0 0 0,-2 0 0 15,0-1 0-15,-1-1 0 16,1 0-1-16,1-2 0 16,1-2 0-16,0 0 0 15,0 0 0-15,-1 0 0 16,3 1 1-16,-3 3-2 0,0 1 2 15,-2 2-1-15,2 0 0 0,-2 2 1 16,-1-1 0 0,2 1-2-16,-1-4 1 15,1 1-1-15,1-2 1 0,1 0 0 16,0-1 0 0,-1 2 0-16,-1 1 1 0,1 0-1 15,-3 3 1-15,0 0-1 0,-2 1 0 16,3 1 0-16,-2-1 0 15,0 1 0-15,0-1 0 16,1-1-1-16,1 0 2 0,-2-1-1 16,2 1-1-1,0-2 1-15,-1 2 0 0,0 0 1 16,1 0-1 0,-2 2 0-16,1 0 0 0,-1 0 0 15,1 2-1-15,-2 1 2 0,3 0-2 16,-3 2 1-1,1 3 1-15,-2-1-2 16,-1 3 1-16,-1 1-1 16,-1 2 1-16,-1 3-2 0,-2 1 0 15,1 2-1-15,-1-1 0 16,0 2 0 0,1 0 2-16,1 0 0 0,-1 0 1 15,1 2-1-15,2-2 2 0,-2 1-1 16,0-1 2-16,-3 0-1 15,0 0-1-15,-3 0 0 16,0 0 1-16,-2 0-2 16,0 0 1-16,-2 1-1 15,0-1 3-15,-1 0-2 16,2 0 0-16,-3-2-1 16,-2-1 0-16,1 0 3 0,-3 0-1 15,-3 0-4-15,-2 2 6 16,-1-2-5-16,-2 2 2 15,1-1 3-15,-1 1-4 16,-1-2 2-16,4-1-3 0,0-1 2 16,-1 0 2-16,1 0-2 0,0 1 0 15,-4-3 1 1,-1 3-2-16,-1 1 0 0,-3-1 0 16,-3 1 3-1,2 3-3-15,-1-3 1 0,1 0 1 16,0 2-1-16,-1-3-1 0,0 2 1 15,-3-2-1 1,1 4-1-16,-4-3 2 16,3 3 3-16,-2 0-3 15,2 0 0-15,1 0 0 0,2 0 0 16,0 0 0-16,2 0-2 16,2 0 0-16,2 0-28 15,1 0-22-15,6-2-23 16,1 2-12-16,2-1-65 15,1 1-108-15</inkml:trace>
  <inkml:trace contextRef="#ctx0" brushRef="#br1" timeOffset="278402.1335">19408 7647 484 0,'2'-3'40'15,"-1"0"45"-15,-2 0-19 16,-2 1 4-16,3 1-28 0,-4-2-13 16,0 0-9-16,-2-2-6 15,0 0 1-15,-3-1 0 16,1 0-4-16,-1 0-7 15,-2 1-4-15,2 3-14 0,0 2-6 16,-1 0 6-16,-1 7 7 16,2 1 5-16,-4 4 3 15,1-2-2-15,-1 0 2 0,-2 1-1 16,4-6 1 0,-1 1 0-16,4-1 0 15,1-3 0-15,1 0 0 0,-2 1 0 0,0 1-1 16,-3 0-2-1,-4 2 3-15,-1 4 17 16,0-3 36-16,2 0-1 16,2 2-35-16,3-2-17 0,3-4-4 15,3 3-34-15,1 0-6 16,0 0 17-16,1 4 13 16,-1 2 12-16,0 4-1 15,2 3 3-15,-1 2 18 0,2-2 5 16,3-1-10-16,1-1-6 15,2 0 1-15,-1-5-6 16,3 1 1-16,-3-2-1 0,1 1-4 16,-1 1 2-1,-2 1 3-15,-1 5-4 16,-3 1 4-16,-2 3 1 16,-1 1-2-16,-6 0 15 0,-1-1 10 15,-1-2-7-15,4-3-14 0,0-4-4 16,4 0 0-1,2-3-8-15,0-2 1 16,2 3 6-16,1 1-1 16,-1 4-1-16,-1 0 2 0,-1 2 4 15,0 0-1-15,0-3 11 16,-1 2-1-16,0-5-9 16,1-4-3-16,0-5-2 15,-2 0 0-15,6-3 0 0,-2-1 2 16,4 0 6-16,1-2 9 15,3-1-12-15,3 1-5 16,1 2-1-16,0-3-1 0,1 2 0 16,-1 0 2-1,-2-2 2-15,0 0-6 0,-5-4 4 16,-1 0-4 0,-3-4 4-16,1-2 0 0,-1-2 2 15,-4-1 0-15,-1-3 0 0,2 1-5 16,0-3 3-1,3 1-5-15,1-2-6 0,3 0-4 16,2 1 4-16,2 1-2 16,0 5 3-16,-1-1 3 15,0 5 6-15,-3 4 3 16,1 0-3-16,-4 0 0 16,-1 0 3-16,2-3-5 15,0-2 6-15,1-2-4 0,2-3-1 16,3 0 2-16,1 0-1 0,1 3-1 15,2 1 2 1,0 4-2-16,1 3 1 0,-2 2 2 16,-1 4 0-1,-2 0-3-15,-1 0 2 16,0 0 0-16,4-1-1 16,-1-2 1-16,6-3 1 0,2-1 0 15,1-1-2-15,3 2 1 16,-2 3-2-16,-2 3 2 15,-3 0-2-15,-2 6 1 0,-3 1 2 16,-3 0 1-16,1 1-2 16,-3-2-1-16,1 2 0 15,-2 0 0-15,-1 3 0 16,-1 2 0-16,-2 3-1 0,0 1 1 16,-4 4 3-1,1 0 6-15,-3 1-1 0,0-4-6 16,2 2 0-16,1-4-2 15,-1 1 0-15,3-2-3 16,1 2-3-16,0-1-3 16,-2 3 9-16,3 2-3 15,-2-1 6-15,-1 2-2 16,2 1 2-16,-1-1 6 0,-1-1-6 16,0-3-2-16,1-2 0 15,0-3 0-15,0-3-1 0,1-2-1 16,-1-4 1-16,0 2 3 15,0 0-3-15,1-1-1 16,-1 2 4-16,1 1-3 16,1-3-1-16,-1 1 2 0,3-1-3 15,-1-4 1 1,1 0 5-16,0-1-3 0,1 0 3 16,-1-4 1-1,2-2-4-15,-1 0-2 0,0 2 3 16,-1-1 0-16,0 3-1 0,-1 2 5 15,1-3-5 1,4 0-2-16,-1-1 2 16,2-3-2-16,1 0 3 15,1-4-4-15,0-4 1 0,0 0 2 16,-2-1 0-16,-2-3-1 16,0 1 4-16,-1 0-1 0,-1 2-5 15,0-2 5 1,1 0 7-16,2 1 0 0,-1 1-7 15,2-2 0-15,1-2-2 0,-1 2-1 16,1-5 1 0,0 0-2-16,-3 1 2 0,-3-1-1 15,-4 2-20 1,2-1 14-16,-4 0 5 16,-6-1 4-16,1 0-2 0,-6 2-1 15,1-3-1-15,-3 2 0 16,-4 1-7-16,-2 0 4 15,-4 4 0-15,-4 1 1 16,-4 2 2-16,-9 4-3 16,-6 5 0-16,-8 1 8 0,-5 4-3 15,-3 0 8-15,-2 8-9 16,0 2-23-16,2 4-83 16,4 1-128-16,4 1-108 0</inkml:trace>
  <inkml:trace contextRef="#ctx0" brushRef="#br1" timeOffset="279232.0908">19180 8435 439 0,'3'8'32'15,"-1"5"-21"-15,0 0 8 0,0 6 31 16,-1 0-6 0,0 4 2-16,-3-2 5 0,0 0-12 15,1 3-8 1,-1-2-14-16,2-1-13 0,1 0-2 15,0-1 0-15,4-3 9 0,0-1 12 16,2-3 1 0,0 2 6-16,0-5 11 15,0 2 1-15,3-4-5 0,-1-1-24 16,4-1-3-16,3-2-2 16,-1-1 3-16,3-3 6 15,0 0-4-15,-2 0-5 0,4-2 1 16,-4-2 8-16,2-1 9 15,0-3 16-15,1-1-9 16,3-3-8-16,-2-4-13 0,4 0-2 16,2-2-3-1,-1-2 1-15,1-1-6 0,-2-1-2 16,2-2 5 0,-1-4 2-16,-1-3 21 0,0-2 8 15,-2-2-14-15,-1-1-10 0,-5 7-4 16,-5 0 0-1,-2 8-5-15,-6 5 0 0,0 4-1 16,-6 4-3 0,-3 6-61-16,-5 2-89 0,-2 4-117 15,-1 7-291-15</inkml:trace>
  <inkml:trace contextRef="#ctx0" brushRef="#br1" timeOffset="280168.0768">19130 8584 400 0,'-13'-5'64'0,"0"1"-46"0,4 1 18 16,2 2 41 0,3 1 1-16,1 0 10 0,0 1-27 15,-1 8-43-15,0-2 3 16,1 4 11-16,2-4-2 15,-1 0-12-15,6-4-16 0,6-3-1 16,7 0 1-16,5 0 3 16,2 0 1-16,-2 0 3 15,-1 9-3-15,-6 4-6 16,-7 7 8-16,-6 2 29 0,-6 1 3 16,-6-2-7-1,1-2-19-15,1-5-11 0,1-4-3 16,4-5 1-16,1-3 1 0,2 0 0 15,3-2 1 1,6 5-3-16,0 2-1 16,4 4 3-16,0 2 1 15,0 1-1-15,0 3 5 0,-3-3-2 16,-3-2-4-16,4-2-2 16,-3-4 2-16,2-3 0 15,3-3 2-15,0-3 3 16,2-6-1-16,-2 2-2 0,1 1-1 15,-1 2 1-15,-1 4 0 16,1 1-4-16,-1 7 4 16,2 0 4-16,1 2-4 0,2-3-2 15,-1-5 1 1,2-2 1-16,0-6 1 0,1-7 0 16,-1-1-1-1,-1-2 1-15,-1 1-2 0,-3 2 0 16,-1 4 3-16,2 4 1 0,0 2 5 15,2 3-2 1,6 0-3-16,3-2-4 0,4-4 2 16,2-6 0-1,0-5-2-15,1-3 5 0,-4-4-5 16,-4 0-4-16,-4 0 6 16,-6 1-4-16,-5 4 2 15,-5 7-22-15,-5 6-44 16,-6 6-48-16,-5 4-119 0,-2 6-185 15</inkml:trace>
  <inkml:trace contextRef="#ctx0" brushRef="#br1" timeOffset="286302.2472">18726 9562 807 0,'2'-11'54'0,"-2"6"-29"16,2 3 13 0,0 5-12-16,-2 8 1 0,1 6-9 15,1 7-14 1,0 1 5-16,-2 5 17 0,2 3 25 15,-3 5-5-15,0 5-4 16,-1 1-12-16,-2 6-19 16,-1 4-8-16,-4 4-2 15,1 0-1-15,-4 4-1 16,-1-2 0-16,-1 1 1 0,1-2 0 16,-1-4 1-16,2-5 0 15,1-3-2-15,3-5 3 16,1-2-2-16,4-2 0 0,1 0-1 15,1 0 0 1,-1-1 2-16,-2 0-2 0,3-1 0 16,-3 0 3-16,0-3-1 15,-1-2-1-15,3-2 0 0,1-3 1 16,-1-4-1 0,4-3-1-16,-2-3 12 0,5-3 6 15,2-1 0-15,0-1-6 0,1-4-1 16,1 0-1-1,0 0-6-15,0-1-1 16,0 2-4-16,-1 2 5 16,-1 2-4-16,-2 0 4 0,-1 3-1 15,-1 2-1-15,0-2-2 16,-1 1 3-16,0-2-1 16,-1-3-1-16,5-1 3 15,-2-2 0-15,2-1 3 0,-1 3 7 16,-1 0 1-16,1 4-13 15,-2-1 6 1,0 6-4-16,-2-1 14 0,1 1-1 0,0-2-6 16,0-1 2-1,1-2-1-15,1-4-7 0,1 0-2 16,1-5-1 0,1 1 0-16,-1-3 2 0,1 1 3 15,-1 0-2 1,1 4-2-16,-2-1 0 0,0 0 3 15,1 4-1-15,-1-2-3 0,1-2 0 16,1 2-1 0,-1-3 1-16,2-1-2 0,2-2 2 15,0 2-1-15,1-3 1 16,0 2 0-16,3-1 2 16,-2 0-1-16,3 1 0 15,0-1 0-15,3 0 0 16,-3 0-2-16,2-2 2 0,0 0-1 15,3-1 1-15,0 1 2 16,0-1 3-16,2-1-1 0,2 1-3 16,1 0 0-1,1-1-1-15,1-2-2 16,3 2 0-16,-1-2 2 16,-1 0-2-16,2 0-1 0,-2 2 5 15,-1-1-6-15,1 1 1 16,-3 1 4-16,0-1-4 15,-1-1 2-15,-2 0 0 16,1 1 0-16,-3 0 0 0,2 0 0 16,0-1-2-1,-1 3 1-15,-1 1 0 0,2-1 1 16,2 2-1-16,-1-3 1 16,4 0-1-16,-2 0 0 15,1-3 2-15,-1 0-1 0,-4-3 0 16,-2 1 0-16,-2-1 1 0,-3 2-2 15,-3 2 1 1,1-2-2-16,-5 4 1 16,1-1 0-16,-3 1 2 15,0 0-4-15,-1 1 5 16,-1 2-2-16,1-2-3 16,-2-1 2-16,1 0-1 0,0 0 2 15,-1 0 0-15,2 0 0 16,0-2-1-16,0-1 0 15,-1 1 1-15,1 1 0 16,0-2 0-16,-1 2 0 0,0 1-1 16,1-2-1-16,0 2 0 0,0 0 1 15,-1 0 0 1,0-1 0-16,-1 0 2 0,-1-5-1 16,1-4 5-1,1-2-7-15,1-5 4 0,0 0-5 16,1-3 5-16,0 0-5 0,0 1 3 15,-2-1 1 1,0 0-4-16,0 0 2 16,-1-2 1-16,-1-2 2 15,-1-2-5-15,2-4 1 0,-1-3 2 16,0 0-2 0,1-3 1-16,2 0 0 0,-1-1 3 15,-1-1-5-15,1 1 4 0,0-1-2 16,1-1 0-16,-1 0-2 15,0-3 2-15,2-2 2 16,0-1-1-16,1-2-4 16,1 0 3-16,-1 0 2 15,1 2-3-15,0 4 2 16,-2 1-1-16,-1 1 0 16,0 1 1-16,-2-2-1 15,1-1 0-15,0-3 1 0,1 0-2 16,3-2 1-16,0 3 0 15,1 1-2-15,-1 4 2 16,-2 2 0-16,-1 7 1 16,-2 1 0-16,-2 3 0 15,0 1-1-15,-4 0 1 0,1 1-2 16,-2 0 1-16,2-1 0 16,0 4-1-16,0 0 1 15,-3 3 0-15,0 5 0 16,-2 0 1-16,-1 3-1 15,1 1-1-15,-2 3-3 0,0 0 4 0,1 1-2 16,-2 1 0 0,0 0-1-16,0 1 2 0,-1-1 0 15,-1 0 1 1,0 0 0-16,-2 0 0 16,1 0 1-16,-3 1-1 15,1-1 0-15,-3 3 0 0,-2 0 0 16,-2-3 0-16,-1 6 0 0,-3-1-1 15,-4-1 1 1,-1 1 0-16,-2 0-1 16,-3-1-3-16,-3 1 0 0,0 0 4 15,1-1-1-15,-1 3 0 16,-1 1 1-16,-2 1-1 16,-2 0 4-16,-3 0-2 0,-1 0-2 15,-4-1-1-15,0-1 2 16,-2 0 0-1,-2 0 1-15,0-1-2 0,2 1 2 0,3-3 0 16,3-1-2 0,5 1 0-16,4-2 1 15,8 0-1-15,5-1-45 16,9 2-42-16,3 0-72 0,7 0-88 16,6 4-196-1</inkml:trace>
  <inkml:trace contextRef="#ctx0" brushRef="#br1" timeOffset="288317.6803">18818 10444 438 0,'-2'0'52'0,"1"3"34"16,-1-1-24-16,1 3-18 16,0 0-17-16,-2 3 6 15,3 0-12-15,0 1-3 0,-1 3 11 16,2 4 27-16,-1 0 1 15,5 7-9-15,0 0-10 16,0 2-13-16,2 0 1 0,-1-3 5 16,1-4-5-1,1-2-6-15,1-3-7 16,-1-5-3-16,0-2 0 16,0-1 4-16,1 0 3 0,-1-3 0 15,-2 0-1-15,2-1-3 16,0 1-5-16,1-1-1 15,-2-2-6-15,1-2 4 0,0-3 2 16,-1 0 2-16,-2 0 1 16,0 0-2-16,-1-1 5 15,0 1-3-15,0 1-3 16,-2 1-2-16,0-1-3 0,1 0 1 16,-1-1-1-1,0 0-1-15,2-3 0 0,-2-1 0 16,1 0-1-16,-1-3 1 0,0-1 0 15,0-1-1 1,-2 1 0-16,1-3 1 0,-3 1 1 16,2-1-1-1,-4-2-1-15,2-1 1 16,-1 0-1-16,0-4 0 0,-1 1 1 16,4-2-2-16,-1 1 1 15,1-1 0-15,-2 2-1 16,2 2 2-16,1-1-2 15,0 4 2-15,-1 1-1 0,-1 1 0 16,0-1 2-16,0-1 1 16,2-4 0-16,-1-2-2 0,7-3-1 15,3-2 0 1,4-2-1-16,2 2 0 0,2 0 2 16,-1 5 3-1,-1 6 1-15,-1 2 0 0,-1 3 2 16,-1 4 2-16,2 0-5 0,2 2 0 15,5-4-2 1,3 2 0-16,4 0-1 16,3 1 0-16,3 0 1 15,-3 3 3-15,3 0 1 0,-5 1-2 16,-4 4 2-16,-1 0-2 16,-6 3-1-16,-1 4-5 15,-1 2 6-15,0 2-5 16,1 1 0-16,-2-1 2 0,3-1 0 15,-1 2 0-15,1-1-2 16,-1 2 2-16,-3 2-1 16,-1 2 2-16,-5 3 2 0,0 1-1 15,-3 1-1 1,-2-1 1-16,1 2 0 0,-2-5-4 16,3 1 1-1,-1-2 0-15,2 0 0 0,2-3 0 16,-1 2 0-16,0 0 1 0,-1 2-1 15,-2 1 0 1,0 0 0-16,-3 1 1 0,0-2 2 16,-1 0-3-1,0 0 0-15,1-1-1 0,-2-1 1 16,0 0 0-16,-2 0 0 16,2 1 0-16,-2 0-2 0,2 0 3 15,-3 1-1-15,0-1 1 16,-1 1-1-16,2-1 0 15,0-2 0-15,0 2 0 0,1-2 0 16,0 1-1 0,0-1 2-16,0 1-1 0,0-1 0 15,-2-1 0 1,2 2 0-16,0-3 0 16,0 0-1-16,-1-2 1 0,2 2-1 15,-2-2 1-15,2 0-1 16,2 1 1-16,-1 1 0 0,0-2 1 15,1 2-2 1,2-3 2-16,1 0-2 16,1-2 1-16,3-3 0 0,-1-1 2 15,2 0 3-15,0-2 2 16,0-1 3-16,-3 0-3 16,0 1-3-16,0-1-2 15,-3 1-1-15,0-1-1 0,-1 1-1 16,1-2 2-16,0 1-2 15,1-2 0-15,0-1 1 0,0 1-5 16,-1-1 3 0,-2 2-11-16,0-1-11 0,-2 2-1 15,3 0 1 1,-5 0 6-16,1 0 5 0,-1 1-6 16,-2-2-16-1,-2-3-60-15,0 1-91 0,-3-3-115 16,2-1-349-16</inkml:trace>
  <inkml:trace contextRef="#ctx0" brushRef="#br1" timeOffset="290000.2356">18747 10406 368 0,'1'-10'47'16,"0"1"-14"0,-1 1 21-16,0 1 3 15,2 0-34-15,-2 1 10 0,-1 1 14 16,0 2-7-16,1 1-5 16,-1-1 12-16,1 3 7 15,1-3 0-15,0 5-11 0,4-1-26 16,0 2 8-16,4-1-6 0,0 1-10 15,-2 0-6 1,1-1-1-16,0 0 0 16,-2-2 4-16,-1-4 9 15,-1-4 12-15,2-6 0 16,-2-3-7-16,0-4-4 16,0-4 4-16,-1 0 1 15,0 2-3-15,-1-5-1 0,1 3 2 0,-1 1 2 16,1 1-2-1,0-2-6-15,1-2-9 0,1-1-2 16,0-1-1-16,-1 1 0 16,1-2 0-16,0 5 0 15,-1 2-3-15,0 4 4 16,-1 3-3-16,-1 4 2 0,0 3 1 16,1-1 2-1,4-1-2-15,3 0-3 0,4-3 1 16,4 0 1-16,4-5-1 0,3 0 3 15,4-1-3 1,0 1 4-16,0 2-1 0,0 2 3 16,-5 5-2-1,0 2-1-15,-2 4-1 0,-1-1 0 16,-1 4 2 0,3-1 4-16,2-2-4 0,4 0 1 15,0-1-2-15,2 0-1 16,-2 1 2-16,0 0-6 15,-2 1 4-15,-3 3-1 0,-3-1-1 16,-1 2 2-16,-3 3 1 16,-1 1-5-16,-3 1 4 0,1 3 1 15,0-4 0 1,1 1-2-16,3 1 3 0,0-2-5 16,1 2 2-1,-2 1-1-15,1 4 1 0,-3-1-2 16,-2 3 3-16,-2 2-2 0,-2-2 2 15,-2 2 1 1,0-4-3-16,1 3 1 0,-3-1-1 16,4-3 0-1,-3 4 1-15,2-1-1 0,-2 3 0 16,-1 0 1-16,-1-1-1 16,0 2 1-16,0 0-1 15,-1 1-1-15,1-4 2 0,-1 1-1 16,2-2 0-16,-1 0 0 15,0 0-1-15,-1 1 2 16,1 2-1-16,-4 0 0 16,2 4 1-16,-3-1-4 0,0 2 1 15,-3 0 1 1,2 2 0-16,0-4 1 0,-1 2-5 16,2-2 2-1,-1 2 2-15,0-1 1 0,-2 1-1 16,1 2-1-16,-3 3-4 0,-1-1-2 15,1 5 3 1,-2-2-11-16,3 3-1 16,0 0 11-16,4-1 5 0,-1-2-1 15,2-1 2-15,5 0-2 16,1-2 2-16,2-3 0 16,2-2 1-16,4-4 7 0,2-4 10 15,5-2 5-15,1-6-6 16,-2-3-2-16,2 0-1 15,0-4-7-15,-2-4-2 16,-1-2-2-16,-2 1-2 16,-1 0 0-16,-1 0-48 0,-1 2-48 15,-4 2-38 1,-3 0-35-16,-7 3-152 0</inkml:trace>
  <inkml:trace contextRef="#ctx0" brushRef="#br1" timeOffset="291267.6153">19006 10501 378 0,'-6'-4'31'0,"-1"0"22"15,1 2 45-15,-1-1-29 0,4 3-32 16,1-1-20-1,2 1-13-15,-1 7 6 0,2 2 41 16,4 6 2 0,3 2-8-16,2 6-7 0,2 3 4 15,2 2 3-15,-1 3-6 16,1 0-6-16,-1 2-9 16,0-1-3-16,-2 3-3 15,0-2-2-15,-1 0-7 0,-1-3-3 16,1-3-2-16,1-3-2 15,-1-2 0-15,0-6 3 16,2-3 4-16,-1-1 3 0,-2-4-1 16,1-3-4-1,-2-3-3-15,-1-2 2 16,0 0 5-16,0-5 5 16,2-4-6-16,0-4-4 0,2-2-1 15,4-3 1-15,3-7 6 16,1 0-5-16,4-7 4 15,4 0 12-15,-1-4-4 16,0-4-6-16,2-2-5 0,-1-3 1 16,-1-3-3-16,1 2-3 15,-3 2-3-15,1 2 2 16,-4 7-4-16,-1 7 0 0,-4 8-6 16,-2 6-38-1,-6 5-50-15,-6 7-95 0,-2 2-335 16</inkml:trace>
  <inkml:trace contextRef="#ctx0" brushRef="#br1" timeOffset="295897.5844">19099 11979 231 0,'0'-7'101'16,"3"0"-1"0,2 1 12-16,-3 0 11 0,0 3-39 15,0 0-36 1,-2 2 1-16,2 1-9 0,-3 4-28 15,0 2 0-15,0 2 3 16,0 0 1-16,-1 3-1 0,0-1 3 16,-1 1 2-16,1 1 2 15,0 3-7-15,1-1 0 16,-1 2-3-16,0 2-2 16,0 2-4-16,2 2-2 15,-4 1-3-15,0 1 0 0,-1-1 1 16,1 4-2-16,-1-2 0 0,0 1-1 15,1 0 0 1,0 1-3-16,0-2 2 16,-2 5 1-16,0-4 2 15,1 2-2-15,-1-1 1 0,0-2 0 16,0-2-7 0,2-2-8-16,-1-2-3 0,0-1 8 15,1-1 8-15,0-1 1 16,0 1 2-16,1 0 0 15,0-1 1-15,0-1 5 0,0 0 0 16,0-3-1 0,2-2-5-16,0-1-1 0,0-2 1 15,0-1 2-15,0 0 5 16,0 0-1-16,-1 0 2 16,2 2-3-16,0 0-3 15,0 1-1-15,0-2 0 0,1 0-2 16,0-2 2-16,-1 1 3 0,2-4 8 15,0 0 2 1,1-1 3-16,2 1-9 16,-2-1-3-16,0 0-3 15,0 2 0-15,1-1-2 16,-2 3 1-16,0-3 0 0,1 2 5 16,0-2 2-16,1-2-1 15,2 3 1-15,1-3 5 16,0-4 3-16,3-1 8 0,2 0 5 15,1-2-3 1,1 0-7-16,4 0-7 0,3 0-2 16,2-2 6-16,5-3 7 0,3-1-9 15,4-4 0 1,2-1 2-16,0 0 3 16,-1 1 2-16,-6 2-7 15,-3 4-9-15,-6 3-7 0,-6 2 1 16,-5 2 1-16,-2 2-3 0,-1-1-2 15,-1 1-8 1,2-1-15-16,-2 0-23 16,1-1-23-16,-2 0-46 15,0-1-78-15,-3-1-135 0</inkml:trace>
  <inkml:trace contextRef="#ctx0" brushRef="#br1" timeOffset="297647.2274">19024 12053 308 0,'-2'3'122'0,"-1"-3"16"0,1 0-17 16,0-3-39 0,-1 3-6-16,1-3-5 0,0-1-25 15,-1-2-15 1,2 0 0-16,0-2 4 0,-1 0-3 16,2-2 1-16,1-1-11 15,5 1-1-15,1-3 2 0,2 1 1 16,1-1-11-16,3 1-3 15,-1-2-1-15,1 3 6 16,3-1-3-16,-1-1 1 16,2 1 6-16,3 1 0 15,0-3-3-15,4 3-4 0,3 0-3 16,1 1 0 0,2 2 4-16,-1 3-6 0,-1 1 1 15,1 3-1-15,-5-1-4 16,0 4-1-16,1-1-3 15,-2 4 1-15,0-2 2 16,-1 0 1-16,5 1-1 16,-3-1-2-16,0 2 1 0,-2 1 0 15,1 1 2-15,-3 2 0 16,-3 1 0-16,0 0-2 16,-1 0 0-16,-1 1 0 15,-5-1-2-15,2 0 4 0,-2-2-2 16,-2 2 0-1,-2 2 0-15,-1 0-1 0,2 1-1 16,-5 3 3-16,0 1-4 0,-2 0 2 16,0 2-2-1,3-3 0-15,-3-1 4 0,2 1-5 16,0-3 3 0,-1 2 2-16,1-2-4 0,-1 2 2 15,-1 2 0-15,0 0-9 16,-1 1-5-16,-1-1 7 15,2 1 2-15,-5-2 7 0,2 0-3 16,-1 0 1-16,1-1 1 16,-2 1-1-16,1 0-1 15,-1 2 1-15,0 1-3 16,0 1-4-16,-1 1 4 16,0 3 1-16,0-3 2 15,1 1-2-15,1-2 3 0,0-2-2 16,0-1 2-16,0-2-2 15,0-2 2-15,0 0-10 16,-1-4-5-16,2 2 4 0,0-2 7 16,1-1 2-1,-1 4-1-15,-1-2 4 0,0 3-3 16,-2 1-1 0,3 1 4-16,-1-1-4 0,1-1 2 15,-1-1 2-15,3-1-3 16,-1-4 1-16,2-3 3 15,-1-1-6-15,-1-1 5 0,3-1-2 16,-1-1-3-16,2 1 4 16,-1 1-1-16,1-2 2 15,-2 3-4-15,2-3 1 16,-1 2-13-16,-1-1-11 0,-1 0 16 16,-2 0 6-1,3 2 3-15,-4-1 2 0,-2 0-2 16,1 1 1-1,0-1-2-15,1 1 1 0,1-2 3 16,0 0-2-16,2 0 0 16,0 1 2-16,0-2-3 15,1-2 1-15,2 1-11 0,-2-1-38 16,1 0-60-16,-1-3-6 16,-1-2-70-16,-1-1-105 15</inkml:trace>
  <inkml:trace contextRef="#ctx0" brushRef="#br1" timeOffset="300068.0296">18632 11803 201 0,'-10'-7'53'0,"2"0"4"0,1 0 54 16,3 3 2 0,2 0-21-16,0 2-24 0,2 2-10 15,-2 6-37-15,2 8-11 0,2 6 22 16,0 9-6-1,0 13 0-15,-2 10 7 16,1 7-12-16,0 5-1 16,-2 6 4-16,-2 3 8 0,-5 2-6 15,-2 0-4-15,-3 2-8 16,-2 1 0-16,0-1-8 16,2 0-3-16,0-2-2 15,3-2 0-15,1-1 0 0,1-3 0 16,3-3 0-16,-1-3 1 15,2-5-1-15,0-5-2 16,-1-3 3-16,-1-7 0 0,1-4-2 16,-2-3 2-1,2-3-2-15,-1-2 1 0,-2-4-1 16,2 0 4 0,1-5-3-16,-2-3 5 0,5-2 6 15,-1-6-2-15,2-2 0 16,1-3 1-16,2-1 5 15,4-3 5-15,4 0-3 16,3-1-7-16,3 1 1 16,3-2-1-16,2 1-8 0,5-1 0 15,0 3-2-15,5-4-1 16,2-1 1-16,3 2 0 0,5-6 0 16,3 2 18-1,9-4 11-15,4 0-10 0,4-1-8 16,5 2-12-16,1 1 3 15,1 1-4-15,-1 2 3 16,1-1-2-16,-4 1 3 0,-2 0-3 16,-2-1 0-1,-1-1-1-15,-2 1 2 0,-3-2 1 16,-2 2-2 0,-1-2 1-16,-4 1-1 0,-5-1 0 15,-5 4 0-15,-6-3-2 16,0 1 2-16,-7 1 4 15,-1-3-6-15,-2 1 5 0,0 0-1 16,-5-3-1-16,2 2 0 16,-5-1 0-16,0 2 0 15,-4-2-1-15,-2 4 2 16,-3-2 2-16,0 1 0 0,-2 2-2 16,1-3 0-1,-1 1-2-15,2-2 1 0,-1 0-1 16,0 2 0-16,-1-3 1 0,1 0-2 15,0 0 1 1,0-2 0-16,2 0 1 16,-1-2-3-16,1-3 4 15,2-3-2-15,0-2-1 0,0-4 1 16,1 1 1-16,0-4 0 16,-3-1-2-16,1 1 2 15,-4 0 0-15,0-1 0 16,-2-1 0-16,2 2-1 0,-3-4 2 15,0-1-1-15,0 0 3 16,0-5-4-16,1-1-1 16,1 0 3-16,0-1-3 0,0 2 1 15,-1 0 1 1,1 4-2-16,-2 1 3 0,0 0 1 16,0 1 9-1,1-3-4-15,0-1-6 0,0-3-2 16,1-1 0-16,1-3-1 0,-1-1 3 15,3 3-2 1,-3-1 0-16,0 5 1 0,-1 2 0 16,0 1-1-1,1 1 0-15,-1 2-2 0,0-1 4 16,2-1-2-16,-2-1 0 16,2 1 0-16,0 0 0 15,-2 0 0-15,3 3-2 16,-6 3 4-16,3 1-1 0,-1 4-1 15,-2 0 1-15,0 4-2 16,-3 1 2-16,2 3-2 16,-1 1 0-16,-2 3-3 0,0 1 0 15,-2 2 0 1,0 0 3-16,0 3-1 16,-1-1 2-16,1 1-1 0,1 1 0 0,0-2 2 15,1 2-1 1,-1-1 0-16,1 1 0 0,0 0 0 15,-3 0 0 1,0 0-1-16,-2 0 1 16,0 2 1-16,-2-1-2 0,-2 0 2 15,-1 0-2-15,-1 0 2 16,0-1-1-16,-2 0 0 16,-1-2-1-16,-3-1 1 15,3 1 1-15,-5-2 1 0,-1 1-4 16,-3 1 2-16,-3 2 0 15,-1 0 0-15,-2 0 0 0,-3-2 2 16,1 4-4 0,-2 1 3-16,-3 0 1 0,-5 0-3 15,-3-1 3 1,-2 2 3-16,-6 1-11 0,-4 1 7 16,-4 0 0-1,-1 1 0-15,-2-3 0 0,0 1 0 16,-3-4 0-16,2 1-1 0,-2-4-2 15,1-3-31 1,-1-2-60-16,-4-3-119 16,-7-3-233-16</inkml:trace>
  <inkml:trace contextRef="#ctx0" brushRef="#br1" timeOffset="303797.1225">18528 14114 255 0,'-2'-6'98'15,"0"-1"-34"1,1 0-20-16,-2-1 28 16,6 0-3-16,-3-1 7 15,1 2 1-15,0 2-12 16,-1 0-5-16,0 3-15 0,-1 1-7 16,0 4-11-16,0 6-18 15,1 6-4-15,0 5 4 16,1 6 8-16,0 5 0 15,0 7 2-15,1 4 9 0,-2 1 2 16,-1 2-5-16,0 2-9 16,-4 3 0-16,-1 0-3 0,-1 4-5 15,-4 3-1 1,-1 3 1-16,0 3-2 0,-3 1 1 16,0 3 1-1,-1 1-4-15,0-3 1 0,1 0-1 16,4-5 0-16,0-1-4 0,4-4 2 15,1-3 1 1,2-1 8-16,1 2-6 0,-1-3 7 16,3 1-1-1,-1-3-3-15,0 0-1 0,1-4-3 16,-1-3-1-16,0 1-1 16,-2-2 1-16,-1-2-2 15,-1 1-1-15,-1-4 3 16,1 0-2-16,-3-2 0 0,2-1 1 15,-1 0 1-15,0 1 3 0,-1-1 2 16,2 1-3 0,-1 0-3-16,1-2-2 0,-1-1 1 15,3-4-1 1,1-4 1-16,1-2 0 16,2-7 1-16,1-3 7 15,-1-3-4-15,1-3 1 0,5 0 0 16,1-4 3-16,3 0-3 15,1 2 0-15,0-3 1 16,3-2 4-16,0-3 6 0,2-1 1 16,2-2-3-1,3-1 1-15,1 0-3 0,4-1-7 16,3 1-3-16,1 1-2 16,4 1 0-16,4 0-2 0,3 1 1 15,0-1 0 1,1 1 0-16,4 0 3 0,-2-1-2 15,6 1-1-15,0-1-3 0,5 1 4 16,0 0-1 0,1 1 1-16,-1-1 0 0,0 1-1 15,-2 1 1 1,-2-1-1-16,0 4 0 0,-1 0 3 16,-4-1-2-1,0 2 0-15,-3-1-2 0,0 1 1 16,-3-1 2-16,-1 1-4 15,-2-2 2-15,-1 1 1 16,-3 1-1-16,-2-1 2 0,-3 3-3 16,-4 1 1-16,-2-1 1 15,-1 3 0-15,-3 0-1 0,-4-1 0 16,1 0 1 0,-2-1 2-16,-1-2-3 0,0 2 3 15,0-3-1 1,-1 0 3-16,0-1 0 0,-1-1-1 15,0 1 3-15,-1 2-5 0,0-4 0 16,0 1 1 0,0-3-2-16,2-1-1 15,-2-2 1-15,0-3 1 16,0-1-1-16,-1-3 1 16,-1-3-1-16,-2-2-1 15,-1-1 3-15,1-2-2 0,-1-2-1 16,1-2 0-16,-1-3 0 0,3-2 2 15,-1-3-5-15,0-1 4 16,1-4 0-16,0 0-3 16,0-1-4-16,-2-1 5 15,-1-3 2-15,-1 0 0 0,-2 0 1 16,3-1-3-16,-3-3 1 16,-1 0 0-16,1-1 0 15,0 0-2-15,0-2 4 0,0 1-5 16,0 2 7-1,-2 4-6-15,2 0 2 16,0 2 0-16,0 1 0 16,2-1 0-16,0-1 0 0,-1-1 0 15,4-1-2-15,1-1 0 16,0 1 1-16,-1 3-6 16,-1 2-2-16,-3 4 3 15,0 4 3-15,-3 2 2 0,-3 1 2 16,-2 1-5-16,0 1 4 0,-1 2-5 15,-1 1-7 1,-2 1 2-16,-2 4 4 16,2 1 2-16,-3 4 2 15,-2 3 1-15,-3 2-4 0,-3 1 4 16,0 2 0 0,-2 2 1-16,-3 0 2 0,-2-1-3 15,-1 0 1-15,-5-1 0 16,2-1 0-16,-7 1 1 15,-2 0-1-15,-3 1 0 16,-6 3-1-16,-2 3 0 16,-4-1 1-16,-5 5 3 0,-2-3 5 15,1 4-19-15,-1 0 13 16,1 1-4-16,6-2 2 0,3 0-50 16,3-1-36-1,5-1-53-15,7 1-49 0,6-3-74 16,7-2-117-16</inkml:trace>
  <inkml:trace contextRef="#ctx0" brushRef="#br1" timeOffset="304474.0873">18885 15541 178 0,'8'8'460'16,"-3"-1"-407"-16,1-5 17 0,1-2 12 16,1-4-18-1,3-10 24-15,-1-10-19 0,0-8 12 16,2-11 1-16,-2-5-1 15,-1-8-2-15,-2-2-18 16,-4-3-48-16,-2 1-8 16,-2 1-3-16,-9 4 0 15,2 4 1-15,-3 7 0 16,-2 7 8-16,0 8 10 16,0 4-5-16,1 8-12 0,2 5-3 15,3 3-3-15,0 5-30 16,7 3-40-16,1 7-73 0,5 10-82 15,4 5-68-15,4 11-119 16</inkml:trace>
  <inkml:trace contextRef="#ctx0" brushRef="#br1" timeOffset="304746.4037">19299 15547 825 0,'-11'-23'143'0,"-1"-4"-34"16,-5-7-19-16,1-5-37 16,-1-3-22-16,0-3 2 15,-1-1-18-15,3 2-6 16,2 2 9-16,7 1 14 0,5 2-3 15,2 1 3-15,10 1 8 0,4 2-16 16,3 3-19 0,0 4-3-16,0 6-3 0,-2 4-39 15,0 5-13 1,-3 5-22-16,0 4-60 0,-3 2-90 16,-1 0-147-1</inkml:trace>
  <inkml:trace contextRef="#ctx0" brushRef="#br1" timeOffset="305589.3984">19442 14979 756 0,'2'-5'162'16,"5"5"-76"-16,-2 0-39 0,4 2 5 16,0 2-1-1,5-2-15-15,1-1-20 0,3-5-8 16,0-7 1-16,-1-3 15 0,1-4-11 15,-2-2-4-15,-2 1-5 16,-2 3-3-16,-4 3-1 16,-2 5-27-16,-4 5-22 15,-1 1 13-15,-4 2 14 0,3 2 0 16,0-4-12 0,0 2 6-16,0-8 8 0,2-2 9 15,-2-6 11-15,0-3 0 16,-6-4 3-16,-4-2-3 15,-3-2 0-15,-4 1 1 0,-4 1 1 16,0 4 2 0,-2 3 26-16,-2 5 1 15,1 3-12-15,-4 3-10 16,3 0-9-16,-3 1-3 0,2 2 6 16,2-2-5-16,1 1 0 15,6-3 1-15,3 1 2 16,5 1 4-16,5-3 22 0,2-1-3 15,2 0-12-15,1 0-7 16,2 1-1-16,-2 1-3 16,-2-1 1-16,-6 2 2 15,-10 1 1-15,-7 2 0 0,-5 0 4 16,-10 3 10 0,1-2 15-16,-4 4-7 0,0 3-14 15,1 2-8 1,1 2-1-16,2 2-3 0,3 4-1 15,0 2-1-15,2 3-1 0,3 4 2 16,2 5 3 0,0 4-6-16,7 3 8 15,0 5 2-15,4 4-5 0,5 4 1 16,7 0-1-16,4-1-1 16,7-1 6-16,15-6 1 15,9-8 5-15,11-8 7 0,15-11-8 16,7-10-4-16,8-5-6 15,3-5-23-15,-2-6-85 16,-4-5-173-16</inkml:trace>
  <inkml:trace contextRef="#ctx0" brushRef="#br1" timeOffset="309952.3934">22097 7411 450 0,'2'-7'114'0,"-1"2"-4"16,1 1-41-1,-2 3-11-15,2 2-23 16,0 10-27-16,-2 3 8 16,1 8-6-16,0 2 0 0,1 6 2 15,0 2 9 1,0 0 6-16,1 2-8 0,2 0-6 15,0 1-5-15,-1 2 3 16,0 2 1-16,-1 3-8 16,-2 5-2-16,1 3 0 0,-4 1 0 15,0 2 0-15,-2 0 0 16,0-2 0-16,1 1-3 0,0-4 2 16,-1 2-2-1,0-3 2-15,2 1-1 16,-1-3 1-16,-1 1-1 15,0-3 0-15,3-1 1 0,-1 1-1 16,0-5 0-16,0 0 1 16,-3-1-1-16,3-1 0 15,0-6 1-15,-1 1-1 16,1-6 0-16,-2 2 0 16,2-1 2-16,-1-2-3 0,1 1 2 15,1-2 2 1,0 1 17-16,1-3 3 0,2-2-10 15,1-2-6-15,4-3 0 16,0-2-2-16,2-3-3 0,-1-2 0 16,2-1 1-16,2-1 0 15,-1 1-2-15,2 0 3 16,2 0 4-16,-1 0 6 0,3 0-7 16,0-2-2-1,6 0-3-15,0-1 2 0,1-3-6 16,0 0 4-16,3 0 1 0,-1 0-3 15,-1-1 1 1,0-3 1-16,-2 3 3 0,2 1 1 16,2 0 6-1,1 0-6-15,1 1 0 0,2 3-2 16,1-2-5 0,0 0 3-16,2-2 0 0,-1 0-1 15,1 0 4-15,2 0 2 16,-2-2 0-16,1 0-1 0,0 0 0 15,0-1 3-15,4 0-2 16,0 1 1-16,-3-3-6 16,1 2 0-16,-2-1-1 0,-3 0-1 15,-2 2 1 1,-3 0-1-16,-3-1 1 0,-4 2 1 16,1 0-2-1,-5 1-2-15,-2 0 2 16,-2 0 0-16,-2 0 2 0,-2 0 1 15,-1 0-2-15,0 0 2 16,-1 0 0-16,-2 0 0 0,-1 0 0 16,1-2 2-1,1-3 3-15,-1-2 2 0,1 2 1 16,-2-4-3-16,0 1-2 16,-1 1 0-16,1 0 3 15,-1-1-5-15,1-1 2 16,1-1-5-16,0-1-1 15,2-3 1-15,-1-3-2 0,2-3 2 16,-1-1-1-16,1-2 1 16,-2 0 1-16,-2-1 1 15,-1 2 7-15,0-3 8 16,-4 3 4-16,2-6-8 0,-2 0-7 16,0-4-2-1,1-4-5-15,-1-2-1 0,2-1 1 16,2 0 1-16,-2-3-1 0,0 0 0 15,-2 4 0 1,1 1 1-16,-1 0 0 0,0-1 1 16,0 1-3-16,0-1 1 15,2 0 0-15,0-1 0 16,2-1 0-16,-2-2-1 16,5 0 0-16,0 2 0 0,-3-1-2 15,2 3 3-15,-2 1 2 16,-1 0-3-16,3 2 2 15,-1-1-1-15,0 0-1 0,2 1 0 16,1-2 1 0,-1 1-1-16,1 1 1 15,-3 2-1-15,1 2 1 16,-4 5-1-16,0 4 1 16,-2 2 0-16,-4 4 0 15,-3 1 2-15,-1 2-3 0,1-1 2 16,-2 2-1-16,-3 1-2 15,0 0-1-15,-3 3 2 16,-3 1 0-16,-2 6-7 0,-6 1 1 16,-4 0 2-16,-1 5 2 15,-3 1 3-15,-5 2-2 16,-1 2 3-16,-3-2-1 16,-1-1 3-16,-3-1-6 0,1-1-5 15,-1-2-6 1,4 0-4-16,1 0-13 0,7 1-19 15,4-1-42-15,8 3-29 0,4 4-127 16,5 2-168 0</inkml:trace>
  <inkml:trace contextRef="#ctx0" brushRef="#br1" timeOffset="311765.966">21990 9651 565 0,'0'-10'111'0,"-2"4"-51"0,0 5-16 16,3 2-8-1,0 11-13-15,1 4 17 16,-2 8 6-16,5 7 3 16,2 6-17-16,-3 7-8 15,3 1 4-15,-3 5 6 16,-2 3-10-16,0 4-9 0,-4 3-2 16,1 2-7-16,-4 4-3 15,-2 2-1-15,0 1-2 0,-1 1 3 16,-2-1-3-16,2-1 2 15,-4-1-1-15,1 1 0 16,-3-3 1-16,1 0-1 0,2-4 0 16,-5-2-2-1,3-2 2-15,1-3 0 16,3-5-1-16,0-2 2 16,0-5-4-16,4-4 2 0,2-1-2 15,2-4 2 1,-1-5-1-16,2-2 1 0,3-7-3 15,3 0-1-15,1-5 1 0,0-2 1 16,1-1 4 0,2-4 7-16,3 0 11 0,-2-2 5 15,3 0-11-15,1-2-10 16,2 2-2-16,1-3 1 16,3 0 0-16,1-2 2 15,2 1 8-15,3 1-2 0,2-2-4 16,1-1 1-1,3 0-2-15,2 0-2 0,4-2-1 16,1 3-1-16,0-3 2 0,2-1 0 16,-3 1 0-1,-1-1-2-15,0 0 1 0,0 1 0 16,-1 0-1 0,0-1 1-16,3 0 8 0,1 0-11 15,-2 1 2-15,-1-1-1 16,1 0 1-16,-3-2-1 15,1 1 2-15,-3-1 4 16,1 1-2-16,-1 0 0 0,-2 0-3 16,3 0-1-16,-2 0-2 15,-2 1 3-15,-1 0-1 16,-3-2-1-16,0 1 1 0,-4 1-1 16,-4-2 1-1,-3 2-1-15,-1 0 1 0,-4 2-1 16,-4-3 3-16,-2 4-4 0,-3 1 1 15,0 0 1 1,0-2 1-16,1 2 1 0,-6-4 2 16,3 0-1-1,0-1-2-15,0-4-1 0,3-2 1 16,-3-4-3 0,1 0 1-16,1-3 1 0,0-2-1 15,-2 0 1-15,2-1-2 16,0 2-1-16,2-5 4 15,-4 1-1-15,1-4 0 16,1 0-1-16,-1-6 0 0,-1-1 0 16,2-4 1-16,-2-3-2 15,3 0 1-15,1-2 0 16,-1 2-1-16,1 0 0 0,-1 1 3 16,1 1-1-1,-2 0-1-15,1-1-1 0,-1-1 1 16,4-4 0-16,-1 1-1 0,4-2-1 15,-2 1 1 1,2-1-1-16,-1 3 2 0,0 0-1 16,-2 2 2-1,1 3 0-15,-1 1-1 16,0 2 0-16,-2 1 0 0,0-1 0 16,1 1 1-16,0 1 0 15,2 0-2-15,-1-1 0 16,0 1 1-16,0 4-1 0,-1 1 1 15,1 2 1-15,-4 2-1 16,-2 3 1-16,2 1 0 16,-4 2 0-16,-4 1-1 0,1 0 1 15,-3 4 0 1,-3 1-2-16,-2 4 1 0,-2 0-1 16,-2 2-2-1,-2 3 1-15,-2 1 1 0,-2 1 2 16,-2 0-1-16,0 1 1 15,-3 0 1-15,1-2-2 16,1 0 2-16,-5 2-1 0,-3-3 0 16,-3 1 0-1,-5 0 1-15,-2 2-3 0,-3-2 1 16,-3 3 0-16,0 4-1 16,-3-1-1-16,-1 3 0 15,-2-1 4-15,2 1-4 16,0-2 4-16,2 0-1 0,5-3-2 15,0 0 1 1,1-2 2-16,4 3 0 0,3-7-5 16,5 3-13-16,4-1-12 0,9-3-20 15,8 2-13 1,7-1-24-16,5 0-75 0,5 3-112 16,7 0-188-1</inkml:trace>
  <inkml:trace contextRef="#ctx0" brushRef="#br1" timeOffset="313665.4124">21914 11912 379 0,'-2'-6'67'15,"0"0"74"-15,1 3-2 0,-3 0-50 16,1 2-45 0,1 2-15-16,-2 8-11 0,4 4-5 15,-1 10 15 1,0 6-2-16,2 9-14 0,0 6 0 15,1 6 13-15,0 2 5 0,-2 2-2 16,1 2 0 0,-1 1-9-16,0 1-10 0,1-1-5 15,-1 0-2 1,0-1-1-16,-1 1 0 0,0-3 1 16,-4 2 0-16,-2-1-1 15,-4 1 1-15,0 0-2 16,-2 0 0-16,0-2 3 0,0 0-2 15,5-6 1-15,-1-4-2 16,3-4 1-16,1-8-2 16,2-2 0-16,2-7 2 15,1-2-1-15,-2-3 2 0,2-3 9 16,2-3-4 0,-2-1-4-16,3-4-1 0,1-1 0 15,1-3 0 1,-1 1 0-16,0-1 1 0,3-1-1 15,-3 0 0-15,1 2 2 16,0-1 0-16,4 1 2 16,0 0 1-16,1 1-4 15,1 0 1-15,5 0 3 16,2 0 4-16,1 1-4 0,5-2-3 16,3 1-2-16,2-1 2 15,3-1 4-15,1 0 1 0,3-1 2 16,-1-2 2-16,3 1-7 15,1-1 1-15,1 3-2 16,-3-2-2-16,1-1 0 0,0 0 0 16,-2 1-1-1,-3 0 0-15,-1 0-1 16,-1 0 0-16,-2 1-1 16,0-2 1-16,-3 0 1 0,-3 0-2 15,1 1 1-15,-3-1 0 0,0 0 0 16,-2 0 1-1,-1-1 5-15,0-1-1 16,-2 2-2-16,2-4-2 16,-2-1 0-16,-1 1 0 0,-1 0-2 15,-1 0 2-15,-2 0-2 16,-2 3 0-16,1 0 0 0,-1 0 2 16,-1 0-5-1,2 1 2-15,2 1 2 16,-1 1-1-16,0-1 0 0,1 1 0 0,-1-2 3 15,-1 1-4 1,2-1 3-16,-1 0-3 0,-2-1 1 16,5 1 2-1,-1-2-4-15,1 2 5 16,-1-1-3-16,1 1 0 16,-1-2 0-16,-1 1 1 0,-3 1-1 15,-1-5 2-15,-2 0-1 16,-1 0 3-16,-3-2-1 15,3-2 1-15,-2-2 4 16,0-1 0-16,-1-2-5 0,1-4-1 16,-1-2-3-16,2-3 4 15,-1-3-2-15,-1-2-1 16,0-2 1-16,-1-3 0 0,2 0 1 16,-3-2 3-1,3-2 0-15,-2-2-2 16,0-1-2-16,1-3-1 0,-2-1-1 0,3-1 2 15,1-2-2 1,-2 0-1-16,2-1 2 0,-1 2 1 16,-1-1 1-1,2-2-1-15,-1-1-2 0,4-1 1 16,0-2 1 0,-1 1 1-16,3-1-4 0,0 6 0 15,0 3 3-15,-3 2-2 16,-1 3 2-16,-1 1 1 0,1 4-1 15,-4 1 0-15,0 3 0 16,-1 2 1 0,3 1-2-16,-4 4 0 0,-1 3 1 0,0 5-1 15,0-2 1 1,-5 7-1-16,2 2 0 0,-4 3-1 16,-4 2-1-1,0 0 3-15,0 2-4 16,-4-2 8-16,0 0-6 0,-3-1 2 15,-1-2 1-15,-5 0 0 16,-6 0 2-16,-4-2-5 0,-6 3 1 16,-7 0-1-1,-1 2-1-15,-9 0 5 0,-1 2-3 16,-5 1 1-16,2-1 0 16,-3 1-1-16,0 0 0 15,3 1-7-15,-1-1-49 0,1 1-39 16,5 2-41-16,2 5-63 15,9 3-163-15</inkml:trace>
  <inkml:trace contextRef="#ctx0" brushRef="#br1" timeOffset="315366.6807">21812 14319 575 0,'-2'-14'86'16,"1"2"-9"-16,0 3 41 0,-1 2-47 15,2 7-38-15,0 2 6 0,-2 13-15 16,0 10-19 0,-1 8 1-16,0 12 3 15,-1 7 5-15,-1 10 3 16,1 4-3-16,-1 3 2 16,-1 1 2-16,0 3 13 0,-2-1 0 15,1 1-5-15,0-2-10 16,2 3-12-16,-1-1-3 0,1 2 0 15,-2-3 1-15,0 1-1 16,-1-4 1-16,-1-1-1 16,-1-3 1-16,0-4-1 15,4-2-1-15,-1-5 0 0,2-4 0 16,2-6 0 0,0-7 1-16,0-4-2 0,1-3 3 15,1-6-1 1,-1-3 0-16,2-2-1 0,-1-4-1 15,0-2 2-15,3-3-3 0,-2 0-1 16,3-5 3 0,1 0 0-16,1-1 1 15,-1 0 1-15,5 1 6 16,-2-2 9-16,3 0 3 0,1 1-3 16,1 0-5-16,4-1-8 15,1 1-2-15,2 0-2 0,5-2 3 16,3 0-2-16,4 1 1 15,5 0-1-15,2 0 1 16,2 0-2-16,4-2 1 16,-1 2 0-16,2-1 2 15,2-2 3-15,0 2 3 0,1-1 1 16,0 1-8 0,-1-2 1-16,-1 2 1 0,-2-2-1 15,-3 2-1 1,0 0-2-16,-3-3 1 0,-4 1-1 15,0-1 2-15,-3 1-1 0,-3 1 0 16,-2-1-1 0,-1 3 0-16,-2 2 2 15,0 1 2-15,1-2 2 0,-3-1 0 16,-1 0-3-16,-3-2-2 16,1-1-1-16,-1-1 2 15,-4-5 0-15,0-1 0 0,-4-1 0 16,0 1-1-16,-2 0 3 15,-3 1-3-15,0 1 1 16,-1-1 1-16,-1 0 3 0,4-3-2 16,-2-2-3-1,4-6 3-15,-2-1-5 16,1-4 1-16,1-2 0 16,0-2 0-16,-2-1 0 0,-1-1 1 15,1 2-2 1,-3-1 3-16,1 0 3 0,3 0 11 15,-2-4-12-15,1 0 0 0,-1-3-6 16,2-4 2 0,-1-1 2-16,-1 0-2 0,-1-2-2 15,-1-1-2-15,0-1 6 16,-2 0-3-16,1 0 4 16,1-1-1-16,0-1-3 15,2-2 1-15,1-2-1 0,1-4 1 16,2-2 0-16,-2 0-1 15,3-1 0 1,-4 4 0-16,0 1 1 0,-3 5 1 0,-1 3 0 16,-2 1 0-1,0 2-2-15,4-1 2 0,-4 0-1 16,1 0 0 0,1-1-4-16,-2 3 2 0,0 2 2 15,-2 3-3-15,-2 2 4 16,4 7 1-16,-3 2-3 15,0 5 2-15,-3 2-1 0,0 0 1 16,-1 3-1-16,-3 2 0 16,-1 0 0-16,-4-1-5 15,-3 1 4-15,-6 2 0 16,-2 1 1-16,-7 2 0 0,-4 3 0 16,-4 2 0-1,-8 0-1-15,-3 3 4 0,-6 0-1 16,-5 1 0-16,-5 0 0 0,-6 0 0 15,-5-1 2 1,-6-1-2-16,-2 1 2 0,-2 1-7 16,-5-2 1-1,2 0-35-15,1 1-44 16,6 0-66-16,-1-1-101 16,-2 0-304-16</inkml:trace>
  <inkml:trace contextRef="#ctx0" brushRef="#br1" timeOffset="317666.6042">22358 12539 628 0,'-2'-8'102'16,"-5"-1"-47"-16,-6 3 29 15,-1 0-19-15,-6 0-17 16,-2-1 1-16,-4 1-18 0,-1 1-14 16,0 1-11-1,3 0-4-15,2 1 0 16,3 3-6-16,1-1 2 16,7 3 2-16,2 4-1 0,-1 1 0 15,4 2 2-15,2 3 7 16,2 0 2-16,4 2 0 15,4-1-5-15,8 0 3 16,1-3 0-16,6-1 3 0,4-3 3 16,0 0 17-16,2-3 5 0,-2-2-3 15,-1-1-7 1,-4 3-2-16,-5-6-1 0,1 2-1 16,-3-5 3-1,0 0-4-15,1-1-12 16,-2-4-7-16,0 2 0 0,-3-2 0 0,-3 1 1 15,-5 1 0 1,-2 2 1-16,-5 2 1 0,-10 1 0 16,-4 2-4-1,-5 1-2-15,-1 2-6 0,1 5-62 16,4 1-46 0,5 3-56-16,7-2-148 0,5 1-150 15</inkml:trace>
  <inkml:trace contextRef="#ctx0" brushRef="#br1" timeOffset="318946.4704">22486 12195 329 0,'-1'-17'33'15,"0"-2"-18"-15,0 4 83 16,3 1 28-16,-1 0-45 0,1 6-8 16,-2 0-4-1,2 2 1-15,-2 3 4 0,-2 2-18 16,0 0-17 0,1 2-17-16,1 7-9 0,-4 6-4 15,-2 6 1-15,0 5-2 16,-2 5 3-16,1 2 1 15,-1 2-7-15,2-1-3 0,-1-3-1 16,1-3 1 0,2-2-2-16,0-4 0 15,1-3 3-15,3-3-3 0,-1-3 5 16,2 0 3-16,4-3-2 16,3-3 5-16,2-3 3 15,1-2 12-15,-2-4-1 0,5-5 2 16,-1-5-2-1,0-3 6-15,-2-2-6 0,1-6-8 16,-1-2 0-16,-3-3-3 0,-1 0 1 16,-3 0-8-1,-2 0-2-15,0 3-1 16,-2 4-1-16,-2 4-1 16,1 4-1-16,-2 5-1 0,1 4-1 15,-4 5-1-15,-1 6-48 0,-5 10-71 16,-3 4-75-1,-3 0-197-15</inkml:trace>
  <inkml:trace contextRef="#ctx0" brushRef="#br1" timeOffset="320118.8838">22440 10365 750 0,'-7'-2'43'0,"-2"0"-20"16,1 0 47-16,-2 1-2 15,-2 0-35-15,-3 0 12 16,-3 0-18-16,-5 2-7 16,-1 0 6-16,-2 1 4 0,2 4-15 15,2 1-8-15,3 2-3 16,4 3-2-16,5 1-2 16,7 0-1-16,1 2 1 0,5 0-1 15,9-2 1 1,6 0 4-16,7-2 11 0,3-3 23 15,3-3 8-15,3-1-16 0,-2-3-6 16,2-2-2 0,-4-6-4-16,-2-2-4 15,-1 0-5-15,-3-1-2 16,-2-2-3-16,-5 0-4 0,-2 2 4 16,-6 2-4-1,-7 2 3-15,1 0 14 0,-8 2 6 16,-6 0-8-16,-8 1-10 15,-4 0-2-15,-7 2-1 0,-8-1-1 16,3 4-1-16,-3-2 1 16,2 4-25-16,5 0-95 15,4 3-55-15,10 0-80 16,7-2-125-16</inkml:trace>
  <inkml:trace contextRef="#ctx0" brushRef="#br1" timeOffset="320666.4317">22691 9937 560 0,'-8'-6'94'16,"-1"1"-31"-16,2 5 9 0,1 2-7 15,-1 7-18 1,2 3 3-16,-2 4-20 0,5 7 7 15,2 5-5-15,-2 5 10 0,2 4-16 16,4 1 1 0,0 0-8-16,1-1-5 15,-4-3-5-15,1-5-2 16,0-3 2-16,0-5 4 0,3-4-3 16,1-5-4-16,6-5 1 0,1-3 16 15,3-4 10-15,3-7-8 16,2-7-6-16,1-6 4 15,-4-6 3 1,2-5-6-16,-5-3-4 0,-5-7-6 0,-4 2-6 16,-4 1 1-1,-2 3-2-15,-3 8 3 0,-4 5-1 16,-1 7-5 0,-1 7 0-16,-1 7-40 0,1 2-59 15,-2 10-105-15,-1 5-162 0</inkml:trace>
  <inkml:trace contextRef="#ctx0" brushRef="#br1" timeOffset="321246.4536">23113 10462 400 0,'3'-5'93'0,"-3"-1"2"16,2 4 15-16,-2 0-1 0,0-1-18 15,-4 2-13-15,-3-1-19 16,0 0-20-16,-3 0-4 16,-4-1 0-16,-4 0-5 15,-4 0-1-15,-1 1-3 16,-1 0-8-16,-3 2-11 0,1 0-5 16,1 0-4-1,2 4 2-15,5 3-1 0,2 2 1 16,5 1 1-16,8 1-5 0,1 0 4 15,5 1 3 1,8 1 6-16,5 1 3 0,4-3 5 16,5 0-5-1,1-4-3-15,1 0 4 16,2-5 3-16,-2-2-5 0,-3-2 3 16,-1-6-4-16,-3-3-3 15,-4-3-1-15,-3 0 6 0,-6-2 12 16,-4 0-5-16,-2 3-9 15,-3-1-6 1,-7 6-5-16,-7 3-3 0,-8 3-17 16,-4 4-53-16,-3 8-51 0,-9 4-42 15,-2-1-114 1,0 4-257-16</inkml:trace>
  <inkml:trace contextRef="#ctx0" brushRef="#br1" timeOffset="321785.3883">22529 10676 392 0,'2'-6'200'0,"-2"3"-76"15,3 3-3-15,-1 7-32 16,1 6-39-16,-1 10 7 16,1 5-14-16,1 6-11 15,-2 6 0-15,0-2-7 0,0 2-16 16,-2-4-7-16,2-1 0 0,0-4 3 15,-2-5 19 1,0-1-1-16,2-6-11 0,1-5-6 16,2-1 0-16,-2-5 2 15,3-5 14 1,1-3 10-16,2-4 11 0,1-10-3 16,2-3-4-16,3-6-4 0,-1-8 0 15,3-6-5 1,-2-5-10-16,0-1-3 0,-4-4-7 15,-1 2-1-15,-5 5-5 0,-3 5 0 16,-1 8-1 0,-2 6-2-16,-6 4 0 0,-2 7-27 15,-1 3-45 1,-4 4-91-16,-1 0-159 16,0 0-354-16</inkml:trace>
  <inkml:trace contextRef="#ctx0" brushRef="#br1" timeOffset="322685.5632">22604 8057 552 0,'-6'0'161'15,"-5"0"-100"-15,-5 0 16 16,-2 0-2-16,-6 3-38 16,-6 0-26-16,-1 2 12 0,-6-5-5 15,0 1 0-15,2-1 8 16,3 0-9-16,5 0-10 15,7 0-3-15,4 0-3 16,8 0-1-16,5 5 0 16,2-1-2-16,2 4 1 0,5 5 4 15,1 1 1-15,3 4 2 16,2 1 4-16,2 3 12 16,3-1 5-16,0-1-13 15,3-1-8-15,1-4 0 0,5-2 2 16,-1-6 5-16,3-5 6 15,2-2-6-15,-2 0-7 16,-1-2-1-16,-3-5-1 0,-5-2 1 16,-3 1 7-1,-3-3-4-15,1-2-3 16,-4 0-2-16,-1-4-3 16,-1 3-6-16,-6-2-32 0,-2 4 19 15,-5 1 12-15,-8 4 6 16,0 2 0-16,-4 3-10 15,-2 2-65-15,-1 0-37 0,-1 3-114 16,2 0-334-16</inkml:trace>
  <inkml:trace contextRef="#ctx0" brushRef="#br1" timeOffset="323376.0546">22772 7582 550 0,'-5'-4'56'0,"1"4"23"0,1 0 12 16,2 3-45-16,-1 10-21 16,-1 4-5-16,-1 8 7 15,1 9-3-15,-5 6-6 16,3 3-1-16,0 1 4 0,1 0 7 15,2-4 13-15,2-5-7 16,0-5-8-16,8-7-10 16,0-6-5-16,1-4-2 0,1-6 12 15,4-7 15 1,0-2 14-16,3-9-11 0,3-6-21 16,0-3-10-1,4-8-3-15,-6-1-1 0,-1-5 2 16,-6 0-2-16,-5 2 1 0,-5 1-3 15,-6 4 1 1,-2 5-5-16,-5 6 2 0,-1 6 0 16,0 3-9-16,-3 7-55 15,2 2-59-15,-3 9-64 16,-2 0-119-16</inkml:trace>
  <inkml:trace contextRef="#ctx0" brushRef="#br1" timeOffset="324235.0454">23129 8036 201 0,'2'-8'45'16,"-2"1"26"-16,1 1 29 0,-1 1 19 15,0 2 13-15,-2 0-15 16,1 2-8-16,-3 1-29 16,-3 0-24-16,-1-2-10 15,-2 2-8-15,-2 0-13 16,-2 3-13-16,-2 3-7 16,1 1-5-16,-1 2 1 0,0 0-1 15,1 0 1 1,1 0-1-16,3-1 0 0,2-1 0 15,0-1 3-15,5 1 6 16,2-2-5-16,1 1-2 16,3 1 2-16,6 1 2 15,4 3-5-15,2 0 4 16,6 2-2-16,1-2-1 0,0 1 3 16,0-2 2-16,2 0 6 15,-4-2 3-15,1-4 5 16,0-2 5-16,0-1-11 0,-1-1-7 15,3 0-4-15,-2-1-2 16,4-5-2-16,-3 1 2 16,1-1-1-16,-4 2 1 15,2 0-2-15,-9-2 2 0,-2 1 0 16,-2 0 2 0,-6 0 3-16,-2 1 11 0,-6-6-6 15,-4 2-5-15,-7-1-1 0,-2-5 2 16,-7 3 0-1,-4-2-5-15,-4 0 1 0,-2 2-2 16,-5 2-3 0,2 5-11-16,-2 4-66 0,1 2-52 15,1 6-85-15,6 3-244 16</inkml:trace>
  <inkml:trace contextRef="#ctx0" brushRef="#br1" timeOffset="324805.9704">22718 8396 692 0,'3'-4'104'0,"-1"0"-45"0,2 4-15 16,-2 9-27-16,2 7 8 15,-4 4 7-15,1 7 0 16,-1 4 4-16,-1 4-3 0,-1-1 3 16,0-1-1-1,1-1-13-15,1-4-9 0,1-2-6 16,-1-6-4-16,2-6-1 0,-2-1-1 16,3-7 9-1,2-3 20-15,3-3 12 16,0-3 2-16,2-7 1 15,6-5-5-15,-2-6-9 0,1-5-6 16,1-5-3-16,-1-4 4 16,-5-3 1-16,-4-1-7 15,-4-2-9-15,-2 0-6 16,-3 5-3-16,-7 6-1 16,-3 7 0-16,-1 11-4 15,-1 6-3-15,0 7-71 16,-1 11-58-16,-3 5-72 0,-2 4-222 0</inkml:trace>
  <inkml:trace contextRef="#ctx0" brushRef="#br1" timeOffset="326579.9041">21787 15598 724 0,'-14'7'47'16,"9"-6"-12"-16,8-2 10 15,19-6-34-15,11-9-5 0,9-1 6 16,4-3 4-16,-1 4-3 16,-6 3-12-16,-9 6-1 15,-13 6 1-15,-12 4 28 0,-8 9 71 16,-3 1 4-16,-4 0-53 15,2-1-39-15,8-5-10 16,4-4-8-16,12-3-33 0,7-2-7 16,3-3 18-1,-1 2 22-15,-1 3 3 16,-8 5 0-16,-13 10 4 16,-9 8 35-16,-17 4 20 0,-9 7-14 15,-6-1 3 1,5-4 4-16,8-7-31 0,7-7-17 15,14-10-7-15,12-6-39 16,13-7 32-16,8-6 13 0,7-2 1 16,3 2-2-16,-1 4 2 15,-10 6-2-15,-8 7-1 16,-12 4-6-16,-10 11 9 0,-20 6 4 16,-4 1-4-1,-4-2 3-15,3-3-8 0,6-5-24 16,8-6-17-16,7-6-5 15,9-2-15-15,8-3-107 16,11-2-29-16,4-3 40 0,5-1-1 16</inkml:trace>
  <inkml:trace contextRef="#ctx0" brushRef="#br1" timeOffset="326826.3243">22595 15768 488 0,'7'1'160'16,"4"-2"-121"-16,5-4 30 15,1 0-26-15,4-2-17 0,1 0 24 16,-4 1 8-16,0 3-44 0,-7 2-13 15,0 1-3 1,-8 3-42-16,1 3-68 16,-2 0-106-16,0-1-252 15</inkml:trace>
  <inkml:trace contextRef="#ctx0" brushRef="#br1" timeOffset="330895.9385">22059 16571 778 0,'1'2'-35'0,"-2"-1"35"0,0 4 20 16,-1 2 30-16,2 5 10 15,2 4 7-15,8 6 5 0,6 8-14 16,8 9-10-16,10 10-8 16,4 7-11-16,6 5 4 15,-1 1-14 1,0-5-8-16,-5-9-1 0,-5-7-5 16,-2-9-4-16,-3-8-1 15,-2-5 0-15,-4-8-64 16,0-6-103-16,-4-6-166 0</inkml:trace>
  <inkml:trace contextRef="#ctx0" brushRef="#br1" timeOffset="331065.9483">22694 16658 1181 0,'-2'-2'4'0,"-19"15"42"15,-14 20-25-15,-10 15-3 16,-13 14-5-16,-11 10-10 15,-6 0 1-15,0 1-29 16,-4-10-95-16,1-7-160 0,-2-12-372 16</inkml:trace>
  <inkml:trace contextRef="#ctx0" brushRef="#br1" timeOffset="335873.8321">24663 8253 128 0,'2'3'133'0,"-2"1"-26"16,3 1-16-16,-3 0 13 15,0 1-43-15,1-2-36 0,-1 1-15 16,0-2-9-16,1 0 1 16,0-1 2-16,0-1 6 15,-1 2 18-15,0-1 18 16,0-1 13-16,0 2 7 0,0-1 0 16,2 0-4-1,-2 2-15-15,0-3-7 0,0 0-3 16,0-1-2-1,0 0 1-15,0-6-5 0,-2-4-5 16,2-4-10-16,-1-6 2 0,-3-6 4 16,-2-5-5-1,0-3-5-15,-2-3-4 0,1-4-1 16,-1-2 2-16,4 2 9 16,-1 0 2-16,3 1-5 15,-1 3 0-15,3 0-6 16,6 4 3-16,2 1 3 0,2 2-2 15,3 0-4-15,1 4-4 16,3 4 2-16,0 1 1 16,3 7 0-16,1 2-3 15,2 5-5-15,0 3 2 16,0 4-1-16,2 0-5 0,-3 0 7 16,-2 4-8-1,-2-1-11-15,-1 1 0 0,-3 3-15 16,-3 1-9-16,0 1-16 0,-2 1 1 15,-2 3-2 1,-1 0-21-16,-3-1-22 16,-3 2-64-16,0-2-98 15,-5 2-63-15</inkml:trace>
  <inkml:trace contextRef="#ctx0" brushRef="#br1" timeOffset="336037.5284">24705 7943 405 0,'10'0'353'0,"3"0"-327"16,3 0 115-16,8 0 7 16,3 0-73-16,2 0-47 15,4 0-22-15,0 4-6 0,-5 5-117 16,-4 3-165-16,-5 6-261 15</inkml:trace>
  <inkml:trace contextRef="#ctx0" brushRef="#br1" timeOffset="337424.5098">24631 10549 436 0,'-1'-11'147'16,"-3"-1"-33"-16,-1-2-13 16,0-4-3-16,1-2-29 15,-3-3-13-15,3-2-1 16,-1-2-5-16,-1-6-9 0,1-4-8 16,0-5-14-1,1-2-2-15,3-2-3 0,0 3 1 16,-1 4 4-16,2 6 11 0,2 7 3 15,2 8-2 1,2 5-4-16,2 2-12 16,5 4-14-16,5 4 0 15,4-1-3-15,5 1 1 16,4 1 4-16,2 1-5 16,-1 1-6-16,-5-1-18 0,-5 2-2 15,-4 4-18-15,-9 3-12 16,-5 1-14-16,-2 3-21 15,-10-2-46-15,-4 1-130 0,-9-3-364 16</inkml:trace>
  <inkml:trace contextRef="#ctx0" brushRef="#br1" timeOffset="337575.7837">24671 10197 82 0,'7'7'724'0,"3"-5"-637"16,1-1 28-16,5-1 18 15,3-1-33-15,0 2-58 16,0-1-35-16,3 8-16 0,-1 2-132 16,0 3-114-1,-4 2-153-15</inkml:trace>
  <inkml:trace contextRef="#ctx0" brushRef="#br1" timeOffset="339107.8939">24598 12794 129 0,'-2'0'332'16,"0"-1"-211"-16,0-2-13 16,2-6-15-16,-2-3-12 0,-1-1-6 15,0-4 14 1,-3-3-9-16,0-2-10 0,1-3-32 15,-3-3-17-15,-3-5-8 16,-1-6-1-16,0-5-7 16,1-3-5-16,1 0-1 0,0 2 2 15,5 3 2-15,3 9 10 16,0 5 25-16,7 6-4 16,6 4-9-16,5 1-8 15,6 2-1-15,7 2 6 0,6 1-8 16,1 0-9-16,0 1-2 15,0 4-4-15,-5 5-6 16,-4 1-48-16,-7 1-18 16,-4 4 0-16,-9 4-14 15,-7 2-27-15,-2 3-95 16,-13 3-168-16</inkml:trace>
  <inkml:trace contextRef="#ctx0" brushRef="#br1" timeOffset="339325.4768">24638 12431 920 0,'18'-3'59'0,"-2"6"20"16,4 5-31-16,1 4-41 16,-4 3-70-16,3 2-118 15,-3 2-141-15</inkml:trace>
  <inkml:trace contextRef="#ctx0" brushRef="#br1" timeOffset="341653.7546">24444 15584 520 0,'-2'0'115'0,"-1"-1"-24"15,2-5 22-15,-1-3-25 16,-2-5-26-16,0-6 3 15,2-5-2-15,-1-5-7 16,0-9-1-16,0-3-9 0,1-8-13 16,0-1-6-1,2-5-12-15,-2 1-12 16,4 2-2-16,-2 4 0 16,2 8 0-16,2 7 5 0,-1 11 1 15,-1 8 4-15,4 10 3 16,2 8-6-16,0 15-13 15,1 8 5-15,5 12 5 0,5 8-2 16,0 6-1-16,3 4 1 16,0-2-1-16,1-5 0 15,-3-5 1-15,-1-9-2 16,-3-11 0-16,-3-13-3 16,1-10 4-16,-1-15 20 15,4-15 33-15,4-15-6 16,2-15-14-16,2-12-11 15,2-8-10-15,0-1-10 0,-6 5 0 16,0 7-3-16,-5 11-20 16,-3 14-31-16,-3 13-24 15,-2 11-81-15,-6 7-287 16</inkml:trace>
  <inkml:trace contextRef="#ctx0" brushRef="#br1" timeOffset="374968.3232">3685 11694 388 0,'3'-16'74'0,"-2"2"77"15,-1 3-15-15,0 1-31 0,0 4-11 16,0 2-15-16,-2 2-8 15,0 0-40-15,1 4-16 16,-1-2-2-16,2 3-5 16,0 3-2-16,0 1-1 15,0 2 2-15,0 3 6 0,0 1 5 16,2 3 3-16,-1 3-4 16,-1 2-2-16,0 0-3 15,1-1-3-15,0 2-3 16,1-3-3-16,0 1-2 15,2-1 1-15,-1-1-2 0,0 3 2 16,0 0-1-16,2 0 0 16,-3 0 0-16,-1 1 0 15,-1-3 1-15,2 1-1 16,-1-1-1-16,1-2-1 16,1 0-1-16,1-1 1 15,-1 0 1-15,0-1 2 0,0 1-1 16,-2 0 0-16,0-1 2 15,-1 1-2-15,0 0 2 16,0 0-3-16,-1 2 2 16,-1-1-1-16,1 1-1 15,-1 0 0-15,2-2-1 0,0 3 0 16,0 0 0-16,0 1 2 16,0 0-1-16,0-1 2 15,0 1 0-15,-1-1 5 16,-1 0-1-16,1-1-3 15,0-1 0-15,1-1-2 0,-2 2-2 16,-1-2 1-16,2 3 1 16,-1-1-1-16,1 3 1 15,-2-1 0-15,2 2-1 16,-1 0 0-16,-1-1 1 16,1 1 0-16,1-4-2 0,1 1 1 15,-1 0 1-15,0-1-1 16,0 1 0-16,-1 1-1 15,1 0 4-15,-4 1-1 16,2 1 3-16,-1-1 2 16,1 1-1-16,-4 0-4 0,3 0 1 15,3 0-1-15,-3-1-2 16,2 1 1-16,-1 0 0 16,1 0 0-16,0 1 1 15,0 2 0-15,-2-1-1 16,2 1 0-16,0 0 0 15,-1-2-1-15,2-1 2 0,1-3-4 16,0 1 4-16,-3-3-2 16,3 1 3-16,-1-2 5 15,1 3-2-15,-3 0 1 16,1 2 0-16,0 1-2 0,-1 1-1 16,2 1 2-16,-1 0-2 15,-2-2 0-15,2-1-2 16,0-2-4-16,-2-1 5 15,4-1-4-15,0 0 1 16,-2 1 1-16,2 0 2 0,0 1-4 16,-2-1 5-16,1 2-4 15,0 0 0-15,-1 1 4 16,0 0-5-16,0-1 2 16,1 0 0-16,1-2-1 15,0 3-2-15,0-3 2 0,0 1 0 16,0 1 0-16,0 1 0 15,0 0 0-15,0 1 1 16,0 2-1-16,0-3 2 16,-2 3 1-16,-1-4-4 15,2 1 1-15,-1-2 1 16,1 0-2-16,0-1 1 0,1-1-1 16,0 1 2-16,-2 0-2 15,2 1 3-15,0 1-4 16,0 0 2-16,-1 1 1 15,1 0 0-15,-2 0 0 16,2 1-1-16,0-3 1 0,0-1-2 16,-3-1 0-16,3-2 0 15,0-1 1-15,0 0 1 16,0 2 0-16,0-1-1 16,0 4 0-16,0-1 1 15,0 2-2-15,0 0 2 0,0 0-1 16,0 0 1-16,0 0-1 15,0-1 0-15,0-1-1 16,0 0 1-16,-1 0 1 16,1 0-1-16,0 1 1 15,-1 1-1-15,1 0-1 16,0 1 1-16,0-1 1 0,-1 2-2 16,0-2 2-16,1 1 0 15,0-1 0-15,0 0-3 16,0-2 2-16,0 2-2 15,0 0 1-15,0 0 2 0,0 2-2 16,-2 2-1-16,0 2 2 16,-1 0 1-16,-1 1-1 15,2-2 1-15,-1 1-2 16,1-2 1-16,2-2 1 16,-2-2-2-16,2 0 0 0,0-3 0 15,0 0 2-15,0 0-1 16,0-1 0-16,0 1-1 15,0 2 0-15,0-1 3 16,0 4-2-16,-3 0 1 16,2 1-1-16,-2 0 1 0,1-2-1 15,1 1-1-15,0-3 2 16,1-1-2-16,0-2 1 16,0-3 0-16,0 1-1 15,2-2 0-15,0 1 1 16,1-1 0-16,-2 3 0 0,2-1 1 15,-3-1-1-15,2 0 1 16,-2-3-1-16,1-1 0 16,0-1 0-16,0-2 0 15,-1-2 1-15,2 0 0 16,-2 2 2-16,2 0 1 16,-1 0-4-16,2 1 1 0,-1 2-1 15,0-1 1-15,1-1-1 16,-1 0-2-16,3-1 2 15,-2-1 1-15,1 0-2 16,0-1 2-16,1 2-1 0,-1 1 1 16,2 0-1-16,-4 3 2 15,4-2-1-15,0 1 0 16,-3 0 3-16,0-1-2 16,0-1 0-16,2-1-1 15,-1-3 2-15,1 1 3 16,1-2 0-16,-1 1 0 0,3 1-3 15,-3 2-1-15,4 0-1 16,0 2 0-16,-1 0 0 16,2-2 2-16,-4 0-1 15,1-1 0-15,-1-2-2 16,1-1 1-16,1 0 0 16,0-1 0-16,1-1-1 0,2 2-2 15,0-1 3-15,0 1-1 16,1-4 2-16,1 2-1 15,-3-1 2-15,3 1-2 16,-3-6 2-16,2 3 1 0,-3-1 0 16,0 0-4-16,-1-1 6 15,-1 1-6-15,0-1 3 16,-3 2-1-16,3-1 0 16,-3 0 0-16,0 1-1 15,2 0-1-15,-1 1 0 0,0-1 0 16,0 1 0-16,0 0 1 15,0 0-2-15,1 1 2 16,1-1 0-16,-1 1-1 16,-1-2-1-16,1 1 2 15,0 1-1-15,-2-1 0 16,2-1 1-16,-2 2-1 0,0-1 0 16,1 1 1-16,-1-1-1 15,0 1 1-15,0 0-1 16,1-1-1-16,1-1 1 15,0 2 0-15,1-1 0 16,0-1 0-16,-1 3 0 16,-1-2-1-16,-2 1 2 0,-1-1-1 15,0 1 2-15,0 0-2 16,1 0 1-16,-1-1 0 16,0 0-2-16,-1 1 1 15,2 0 0-15,-1-2 0 0,-1 0 2 16,1-2-1-16,-1 1 1 15,-1-2-1-15,3 0-1 16,-3 0 1-16,0-1 1 16,0-1 0-16,0-2-1 15,0-1 0-15,0-1-2 0,0 1 3 16,0 1 4-16,0-2 5 16,0 3-1-16,0 0-4 15,0-1-3-15,0 2-1 16,0-5-1-16,0 1 0 15,0-1-1-15,2 1 0 16,-1-2 0-16,-1 3 1 0,1 0-1 16,-1 2 1-16,0 2 2 15,0-2 2-15,0 3-1 16,0-2 0-16,0 0-4 16,1-2 0-16,0-2-1 0,1 0 0 15,1 1 1-15,2 0 0 16,-4 0 0-16,0 1 1 15,0 2 0-15,-1 1 0 16,0-2 1-16,0 1 3 16,0-2-1-16,0-1-3 0,2-3 0 15,-1-2-2-15,0-4 1 16,3-1 1-16,-1-1-1 16,1 0-1-16,-1 0 1 15,2 4 1-15,-3 0-1 16,0 2 1-16,0 1-2 15,-1 0 2-15,-1 1-1 0,0-4 0 16,0 0 1-16,2-2-1 16,-2 0 1-16,1-1-2 15,1 0 1-15,-2-3-1 16,2 4 2-16,-1-3-1 0,2 4 0 16,0-1-1-16,-1 2 2 15,2 0-2-15,-3 1 2 16,1 0-1-16,1 0 0 15,-1-1-1-15,0 0 1 16,0 0 0-16,0 2 1 0,-1 0-2 16,1 2 1-16,-1 0 1 15,0 1 0-15,-1 1-2 16,0 0 2-16,0-2-1 16,1 0 0-16,-1-2 0 15,1 1 0-15,0-1 0 16,-1 3 0-16,0-2 1 0,0 2 0 15,0 1 0-15,0-1-1 16,0-1 0-16,0 0 0 16,0-1-2-16,1-1 3 15,-1 0-2-15,1 0 1 16,2-3 1-16,-3 1-2 0,0 1 2 16,0-2-1-16,0 1 1 15,2-1-1-15,-2 2 0 16,0-2-1-16,0 1 2 15,0-1-1-15,0-2 0 16,0 1 0-16,0-2 0 0,1 0 0 16,-1 0 0-1,1 0 0-15,0 2 0 0,0 0 0 16,0 2-1-16,-1 1 2 16,1-1-1-16,-1 0-1 15,4 2 2-15,-2-2 0 0,-2 0-3 16,2-2 3-16,-2 2-1 15,1-1-1-15,1-1 2 16,-1 3 0-16,0-1-2 16,1 2 2-16,-2 2-1 15,0-3 0-15,1 3 0 16,-1-2 1-16,1-1-2 0,1 0 0 16,-2 1 1-16,0-1 0 15,2-1 0-15,-2 2-1 16,1-1 1-16,-1 1 1 15,1 1-1-15,-1-2 1 16,0 3-1-16,0-3 1 0,0 0-1 16,0-3 1-16,0-1-2 15,0-2 1-15,0-2-1 16,2 0 0-16,-1 0 0 16,3 1 1-16,-1 1 1 15,-1 1-1-15,-2 1 3 0,0-2-4 16,0 1 1-16,0-3 0 15,1-3 0-15,0-1-1 16,1-2 1-16,1-2 3 16,1 1-4-16,-1-1 1 15,2 1-1-15,-1 2 1 0,0 0 0 16,-1 2-1-16,0 2 0 16,-2 1 1-16,-1-2-2 15,1 2 0-15,0-1 4 16,-1-2-3-16,2 0 1 15,0-2-1-15,1-1-1 0,0 1-1 16,0 0 0-16,1 1 0 16,-2 1 3-16,-2 3-1 15,1 1 2-15,-1 0-1 16,0 0 1-16,0-1-1 16,0-2 1-16,0-1-4 0,3-2 2 15,-1 0 0-15,2-1 0 16,0 2 1-16,-1 1-1 15,-1 4 1-15,0 2 0 16,-1 3 2-16,-1 0-1 16,0 1 0-16,0-1-1 15,0-1-1-15,0-1 1 0,3-2-1 16,-3 2 1-16,0-1 0 16,0 3 0-16,0 1-1 15,0 2 3-15,0 0-1 16,0 1-1-16,0-2 0 15,0-1 0-15,0-3-1 0,0 2 1 16,0-1-1-16,0-2 0 16,0 4 2-16,0 0-1 15,0 4 0-15,0 1 1 16,-2 2 0-16,-2 1 1 0,1 2 0 16,1-2-1-16,-2 2-1 15,2-1-2-15,1-2 1 16,0-1-1-16,1 2 1 15,0-1-1-15,-1 0 2 16,0 2 1-16,-2 0-1 16,2 3 1-16,-3-1 3 0,0 2-4 15,0 1 0-15,-2-1 2 16,1 1-3-16,-1 0 0 16,-1 0 1-16,1 0 0 15,-2 0 0-15,3 0 0 16,-6 1 0-16,3-1 0 15,0 2-1-15,-4 0-1 0,0 1-1 16,1 1 1-16,-3-2 0 16,-2 1 4-16,-2 1-3 15,-2 2 1-15,-2-1-1 16,-5-1 1-16,-4 5-5 0,0-1 0 16,-1 1 3-16,1 0 2 15,4-2 0-15,1-1 4 16,3-2-3-16,3-4-1 15,4-4 0-15,-3-1 0 16,8 0-2-16,3 2-12 0,0 1-26 16,6 3-32-16,2 2-68 15,3 2-180-15,9 5-308 16</inkml:trace>
  <inkml:trace contextRef="#ctx0" brushRef="#br1" timeOffset="376922.7849">9812 11590 212 0,'1'-10'106'0,"-1"-1"-19"16,0 1-9-16,1 2-43 16,0 0 38-16,-1 1-11 15,0 1 0-15,0 1 7 16,0 1 15-16,0-2 3 16,0 2-18-16,1-2-11 0,0-1 6 15,0 2-25-15,0 1-9 16,0 1 2-16,1 1-2 15,-1 2-12-15,1 5-19 16,-1 6-2-16,1 6 5 0,-1 3 3 16,0 5 0-1,1 0-2-15,-1 5-2 0,1-1 1 16,-2 0 0-16,0 0-1 16,0 0 0-16,0 0-1 15,0 1 0-15,0-3 2 16,0 3 0-16,-1-1-1 0,0 0-1 15,0-2 2-15,1 1-1 16,0-1-1-16,0-1 1 16,0-1 0-16,0 1 2 15,1-1 1-15,1 2 1 16,0-1-1-16,-1 1 1 0,0-1-4 16,0 1 2-16,-1 1 1 15,0 0-3-15,0 0 2 16,0 1 0-16,-2 2-3 15,2-2-1-15,0 2 2 16,0-1-2-16,0-1 1 16,0-1 0-16,0 0 0 0,2 0 1 15,0-2 0-15,1 3 3 16,-1-2-5-16,0 2 2 16,0 0 0-16,0-1 0 15,0 1-1-15,-1 0 0 16,-1 1 1-16,0-2 0 0,0 1 0 15,0-1-1-15,0 1-1 16,0-1 3-16,0 2-1 16,0-1 2-16,0 0 1 15,0 0-1-15,0-3-3 0,0 1 0 16,4-4-1-16,-2 2 1 16,0-1 0-16,-1-1 0 15,0 1 2-15,-1 0 0 16,0-2 0-16,0 2-1 15,-2-1-1-15,-1 0 1 16,1-1 0-16,-1 0-1 0,3-1 0 16,-1 1 2-16,0 0 1 15,0 0-2-15,-1 0 1 16,1 0-1-16,0 0-1 16,-1 0 1-16,0 1 0 15,-1 0 0-15,0-1-1 0,1 0 1 16,-2 0 5-16,1-1-3 15,2 0-1-15,0 1 0 16,-1-2-2-16,1 0 0 16,0 1 1-16,-1 0 0 15,-1 0-1-15,-1 1 1 0,1 0-1 16,0 3 1-16,-2-2 0 16,2 2 0-16,0-3 4 15,0 0-3-15,1 0-1 16,0 0-2-16,0-2 2 15,0 1-1-15,0 1 1 0,-1 0-1 16,1 0 1-16,-3 2 2 16,3 0 2-16,0 0 2 15,0 0-4-15,0 1-1 16,-1 0-1-16,1-1-1 16,0 2 2-16,-1-2-2 0,-1 1 1 15,0 1 1-15,1 1-1 16,1-1 0-16,-3 0 0 15,3 1 2-15,0 1 2 16,1-2-2-16,-1 0-1 16,-1 1-2-16,0 1 2 0,-1-2 0 15,-1 1-1-15,0-2 0 16,1 1 0-16,1-2 0 16,1 2 2-16,1-2 1 15,1 1-4-15,-1-2 4 16,1 1-2-16,0-4 1 15,0 0-2-15,-1-5 2 16,1-1-2-16,-1-2 0 0,1-2 1 16,0-1-3-16,-2-3 1 15,2 0 1-15,-1-2-3 16,1-1-15-16,-1-2-24 16,1-1-37-16,-3-7-96 0,-1-5-209 15</inkml:trace>
  <inkml:trace contextRef="#ctx0" brushRef="#br1" timeOffset="410723.712">17358 8268 541 0,'-7'10'3'0,"1"2"5"15,0 5 11-15,1 10 38 16,0 3-22-16,1 5 6 16,-3-2 0-16,0 1-1 0,3-7 0 15,4-5 12-15,2-6-7 16,5-9-14-16,12-7-1 16,11-12 35-16,15-14 13 15,17-18-5-15,19-19-3 16,19-9-23-16,13-13-18 15,9-6-16-15,5 3-9 0,-4 10-4 16,-8 10-24-16,-15 13-92 16,-19 13-77-16,-23 11-165 15</inkml:trace>
  <inkml:trace contextRef="#ctx0" brushRef="#br1" timeOffset="416569.6927">17698 8701 575 0,'0'16'7'0,"0"-1"6"16,2 2 53-16,-1-3-8 0,5-3-11 16,3-4-4-16,6-7-4 15,7-3 25-15,9-14 8 16,8-12-10-16,13-10-20 16,11-11-12-16,10-7 7 15,8-3-3-15,1 3-15 0,1 4-6 16,-7 9-8-16,-9 8-4 15,-14 12-2-15,-11 6-2 16,-12 12-105-16,-12 5-44 16,-11 1-76-16,-4 6-160 15</inkml:trace>
  <inkml:trace contextRef="#ctx0" brushRef="#br1" timeOffset="418220.4526">3658 12991 417 0,'-3'36'-3'0,"0"1"17"0,0 2 66 16,1 2-5-16,-2 1-38 15,1 2 0-15,-2 3-2 16,0 3 4-16,1 0 1 16,-3 3-2-16,2 2-7 15,-1-1-11-15,4-4-8 0,0-3-7 16,1-5-3-16,1-6-1 15,0-9-2-15,0-6 2 16,0-6 0-16,0-9-2 16,0-5 2-16,-1-2-9 15,-2-13 20-15,-2-6-11 0,0-7 4 16,4-6 0-16,-1-7-2 16,2-1 4-16,0-3 23 15,0 2 16-15,3 5-9 16,-1 7-6-16,2 10-1 15,0 12-9-15,-1 9-20 0,-2 21-14 16,0 14 19-16,1 13-3 16,-2 10-1-16,1 8 2 15,-1 2 1-15,0 3-6 16,0-5 3-16,1-2-1 16,0-6-2-16,2-6 5 0,2-9-8 15,0-7 2-15,2-12 2 16,0-11-3-16,0-8-5 15,-1-9-9-15,-3-16 16 16,0-12 4-16,-3-11-3 16,0-13 4-16,0-6-3 0,-2-3 2 15,0 3 24-15,2 7 4 16,-2 13 8-16,-2 15-6 16,-1 16-11-16,1 13-1 15,-2 19-18-15,2 14-6 16,-1 10 3-16,3 10 0 15,2 6 5-15,0 3-6 0,1 0 5 16,1 0-6-16,-1-1 2 16,0-4 1-16,1 0-5 15,-2-4-11-15,0-3-12 16,0-6 11-16,0-6 11 16,0-10-3-16,-3-7-9 0,2-8-15 15,-1-7-18-15,2-5-7 16,-1-1-29-16,0 1-78 15,1 6 32-15,0 4 35 16,0 6-12-16,0 5 0 16,0 0 53-16,0-1 29 0</inkml:trace>
  <inkml:trace contextRef="#ctx0" brushRef="#br1" timeOffset="419018.6798">4914 16831 669 0,'0'-1'22'16,"0"2"-15"-16,-2-1 67 15,0 2-5-15,-1 1-26 16,2-2 3-16,1 1 23 0,0 1-3 16,0-6-11-1,-4-1 7-15,3-7-16 0,-2-2-16 16,-2-7-4-16,-2-4-6 16,-1-7 11-16,-4-4-2 15,-1-4-16-15,-5-1-3 16,-4-3-4-16,-2-2-1 15,-5 5-2-15,1 5-2 0,-1 2 0 16,5 6-1-16,5 7 0 16,4 5 0-16,5 3-1 15,3 6 1-15,4 3 0 16,3 1-1-16,0 3-4 16,7 7-33-16,0 3-64 0,2 3-46 15,3 3-82-15,-2 1-24 16,-3-2-14-16</inkml:trace>
  <inkml:trace contextRef="#ctx0" brushRef="#br1" timeOffset="419319.3711">4612 16521 481 0,'-17'-31'64'0,"1"-7"53"15,1-3 5-15,0-3-21 16,2-2-1-16,2-1-11 0,6 2-12 15,3 5-19-15,2 6-12 16,0 8-15-16,4 8-19 16,6 9-8-16,7 9-5 15,1 8-2-15,7 7 22 16,4 3 6-16,4 1-15 0,2 0-4 16,-1-2-3-16,1-4-1 15,-1-1 0-15,-2 0-5 16,-1 2-84-16,-1 4-71 15,-3 2-160-15,-4 8-336 16</inkml:trace>
  <inkml:trace contextRef="#ctx0" brushRef="#br1" timeOffset="430786.2272">5285 11473 307 0,'-3'-4'-16'0,"0"0"30"16,-2-1 46-16,2 0 10 0,-1 0-23 16,1 0 52-16,-1-1-21 15,-1-2-6-15,1 0-14 16,-1-1-5-16,3-2 0 15,-1-2-14-15,1 1 0 16,0 1-3-16,2 1 1 16,0 3-1-16,-2 2 4 0,1 3-11 15,1 1-17-15,0 2-11 16,0 6-1-16,3 3 1 16,1 2 1-16,4 3 3 15,1 1 1-15,2 3 10 16,2 0 7-16,0 2-5 0,2 0-5 15,-2 2-5-15,0-1 4 16,-1-3 4-16,-2 2-4 16,-1-3 1-16,1-3-7 15,-2-4-2-15,-2-2-2 16,0-4 0-16,1-1 3 0,-3-1-3 16,0-3 2-16,0 0 5 15,-3 3 1-15,0-2-2 16,1-1 0-16,-2 0 1 15,0 0-4-15,1 0-1 16,-1 0 0-16,0 0-1 0,0-3 1 16,0 3 0-16,0-1 0 15,2-1 2-15,-2 0 2 16,0-1-2-16,0 3 1 16,1-2 1-16,0 1-4 15,0-2-2-15,2-3-1 0,-1-2 0 16,2-3 0-16,0-1-1 15,0-4 2-15,-2-2-2 16,0-3 1-16,3 2-1 16,-1-1 2-16,-1 2-2 15,2 3 0-15,-3 1-1 0,2 5 3 16,-3 2 3-16,-1 2 1 16,0 1-6-16,0 1 3 15,0 1-3-15,0 0 1 16,0 0-1-16,0 1-1 15,2 2-2-15,2-1 0 16,1 4 1-16,2 4 0 0,3 0 2 16,-4 4-3-16,2 2 5 15,1 0-3-15,1 1 2 16,-1-1 3-16,2 1-6 16,-2 1 3-16,0-1-1 15,-2-1 3-15,1 1-3 0,0 0 0 16,-2-1-1-16,0-1 2 15,0-2 0-15,-1-2-1 16,2 0 3-16,-1-3-3 16,1-4 2-16,-3-2-1 15,5 0 6-15,-5-4-4 0,1-6 8 16,2-2 2-16,-1-5-2 16,2-4-5-16,-1-2 5 15,1-4-5-15,2-1 3 16,4 0-2-16,-3-2-2 15,2 4-2-15,-1-2-2 0,-1 3 1 16,2 2-1-16,-3 2 0 16,-3 5 0-16,2 1 2 15,-3 5-5-15,1 3 1 16,-2 3-3-16,1 4-27 16,1 0-15-16,0 4-4 0,-1 5-34 15,-4 3-56-15,-2 2-119 16,-3 2-371-16</inkml:trace>
  <inkml:trace contextRef="#ctx0" brushRef="#br1" timeOffset="435102.5604">9849 11618 342 0,'-3'-19'29'16,"0"0"30"-16,3 4-10 15,0 3-11-15,0 2-35 16,3 6-25-16,0 2-9 0,-1 0 23 16,0 4 5-16,-2 0-3 15,0 5 13-15,0 2 41 16,-2 0 17-16,-2 2-2 15,-1 0-3-15,1 0-7 16,1 0-16-16,2 0-11 16,1 0-6-16,0 2-5 0,0 2-5 15,4 3-4-15,-1 3 0 16,0 2 2-16,-1 0 3 16,1-2 4-16,-2 0 12 15,0-1-4-15,1-3-15 16,0 2-5-16,-1 0-2 0,2 0-1 15,-1 3 0-15,1-1 2 16,-3 4-2-16,2 0 1 16,-2 2 1-16,0 2-3 15,0-2 1-15,0 1 0 0,0 0 0 16,0 0 1-16,0 1-1 16,0-2-1-16,0 3-15 15,0-2-1-15,0 2 7 16,0-2 10-16,-1 0-2 15,0 1 2-15,1-1 0 16,-2 1 1-16,2-1-2 0,0 1 1 16,0-2 0-16,0 3 0 15,0-3 1-15,0 0 1 16,0 2-4-16,0 1 1 16,-2-2 2-16,1 1-1 15,-2-1 1-15,3 1-1 0,-1 1 2 16,-1-1-4-16,1 0 5 15,0 1-4-15,1 1 2 16,0-1-1-16,0 0 0 16,0 0 0-16,0 0 0 15,2-1 3-15,-1 1-5 0,-1-1 2 16,1 1 2-16,0 1-2 16,1-1 0-16,0 2 5 15,-2-1 8-15,1 1-6 16,0 0-5-16,-1 0-1 15,2-2 0-15,-2 0 1 16,0-1-3-16,1-1 2 0,0 0 0 16,-1 0-1-16,2 1 3 15,-1 0-1-15,1 0 0 16,-1 3-2-16,1 0 1 16,-2 0 2-16,0 3-2 0,0-1 1 15,0-1-2-15,0 1 1 16,0-1 2-16,0 0-1 15,2-2-2-15,0 0 0 16,2-2 0-16,-2 0 0 16,1 0 1-16,0-1-1 0,0 4 0 15,-1 0 1-15,-1 1-2 16,1 2 2-16,-1 2 0 16,0 0 0-16,-1-2-2 15,0 1 2-15,0-3 0 16,0-2-1-16,0-1 0 15,-2-1 1-15,0-3 10 0,1 2-3 16,0 0-6 0,0 0 0-16,1 2-1 0,-1 1 0 15,0-2 1-15,0 0 1 16,0 0-2-16,-1-2 0 16,0-2 1-16,-1-2-2 0,2 1-1 15,-2-1 2-15,1 1 0 16,0-1-1-16,-1 0 1 15,1 2 0-15,-1 0 2 16,1 1-1-16,-1 0 0 0,1 1 1 16,-1-1-3-16,2 0 4 15,-1-3-2-15,1 1 1 16,-1-2-3-16,-1-1 2 16,1 0-2-16,-2 2 2 15,1-2-2-15,-2 4 0 16,2-1 0-16,0 4 0 0,0-1 2 15,1-1 8-15,1-1 3 16,0 2 0-16,0-4-6 16,0 1-6-16,1-4-1 15,-1-1 0-15,0 0-2 16,0-2-4-16,1 0 5 0,-2-2 1 16,1 3 1-16,0-4 0 15,1 3-1-15,-1 0 2 16,1-1-1-16,0 1-2 15,0-3 1-15,0-1 0 16,0 1 0-16,0-4 1 16,0 1-1-16,1-2 0 0,-1-1 8 15,1-1 12-15,0-1 0 16,1-2-6-16,0 1-2 16,1-2-6-16,1 0-3 15,0-2 0-15,2-1-3 0,0 0 2 16,0 3-1-16,-1-5 0 15,-1 1 1-15,1 0 0 16,1-2 1-16,-1 1 5 16,1 2 2-16,-1-4-2 15,4 0-6-15,1-3-1 0,-1 2 0 16,2-1 0-16,0-1 0 16,0 2 0-16,2 2-2 15,0 0 3-15,0 3-2 16,1-1-1-16,0 2 2 15,1 2-1-15,-2-2 0 16,-2 1 1-16,1-1 0 0,-3-1 0 16,-1 0 2-16,0-1 5 15,1-1-4-15,-3 2 0 16,2-4-1-16,2 3-1 16,-1-2 1-16,-1 1-4 15,1 2 0-15,-1-1 0 0,-1 1 2 16,-2 1 0-16,-1-1-1 15,-1-1 2-15,-1 0-1 16,1-2 1-16,-2-3 1 16,0-2-1-16,0 1 1 15,-1 0-2-15,0-1 2 16,0 2 0-16,0 1-4 0,0 0 1 16,0 0 0-16,0-2 0 15,0 0-1-15,0-4 1 16,1-4 1-16,-1-6-1 15,1-3 0-15,0-5 4 0,1 1 5 16,0-2 8-16,0 4-15 16,1 4-5-16,-2 6-50 15,1 8-16-15,-2 4-70 16,0 3-175-16</inkml:trace>
  <inkml:trace contextRef="#ctx0" brushRef="#br1" timeOffset="436254.0814">22896 7156 411 0,'-1'-12'-2'0,"-2"3"2"16,3 0 4-16,-2 1 20 15,0 4 10-15,-1-1 10 16,0 1 4-16,-1 2 14 16,1-1-2-16,0 2-1 15,1-1-4-15,2 2-3 0,-2 4-24 16,2 6-29-16,2 8 5 16,-2 2 23-16,3 3 7 15,-1-2-1-15,2-3-2 16,0-4 2-16,3-10 5 15,2-5 2-15,13-18 31 0,7-12 7 16,12-12-27-16,10-14-10 16,12-11-11-16,13-6-9 15,2 2-8-15,5 5-8 16,-2 6-4-16,-6 11-3 16,-8 13-30-16,-9 10-67 0,-12 5-106 15,-5 2-269-15</inkml:trace>
  <inkml:trace contextRef="#ctx0" brushRef="#br1" timeOffset="449920.1771">17177 10096 349 0,'-2'-1'11'0,"-1"-1"62"0,2 4 0 16,-1 2-47-16,0 3-3 16,-1 3 20-16,1 6-18 15,0-1 9-15,0 3-8 16,0 4-12-16,1 0 6 16,-1 3 0-16,-1 1 3 0,1-2 8 15,1-2 0-15,0-3 13 16,-1-6 8-16,4-5 3 15,8-5-13-15,8-6 4 16,12-14 36-16,16-12 2 0,13-13-26 16,15-9-9-16,7-5-15 15,4-2-15-15,-3 2-6 16,-6 6-11-16,-14 12-31 16,-11 8-82-16,-14 11-74 15,-12 9-115-15,-12 7-164 0</inkml:trace>
  <inkml:trace contextRef="#ctx0" brushRef="#br1" timeOffset="450270.8772">17676 10503 726 0,'9'-6'125'15,"11"-10"-11"-15,10-8 14 16,11-5-17-16,10-6-45 16,6-7-14-16,4-3-21 15,2 1-19-15,-1 1-6 16,-2 2-4-16,-1 6-55 0,-7 7-76 16,-10 6-78-16,-15 8-354 15</inkml:trace>
  <inkml:trace contextRef="#ctx0" brushRef="#br1" timeOffset="458294.8533">23393 9301 398 0,'-2'15'28'15,"-1"-2"41"-15,-1 1 19 16,4-2-37-16,-2-2-24 15,2-3 1-15,2-1 44 0,0-5 27 16,5-1 17-16,2 0 0 16,7-5-10-16,4-6-16 15,11-5-22-15,7-3-17 16,12-5-4-16,6-2-13 16,2 1-20-16,0-2-8 0,-7 5-3 15,-8 5-34-15,-12 4-30 16,-11 5-42-16,-8 8-51 15,-11 0-129-15,-3 6-244 16</inkml:trace>
  <inkml:trace contextRef="#ctx0" brushRef="#br1" timeOffset="468869.8505">2493 14931 562 0,'11'1'94'0,"5"-2"-126"15,8-4 38-15,5-3 56 0,5-1-9 16,2 2-19-16,2-1 11 15,-4 1-11-15,-2 3-1 16,-3 0 0-16,-9-1-13 16,-1 3-16-16,-9 0-1 15,-1-2-1-15,-2-1-67 16,-7-2-103-16,0-7-166 0</inkml:trace>
  <inkml:trace contextRef="#ctx0" brushRef="#br1" timeOffset="469070.3017">2822 14694 558 0,'19'-1'-3'0,"6"-1"104"15,5 0 17-15,7 2-43 16,1 0-15-16,0 2-10 16,-8 3-20-16,-3 3 5 15,-10 4-2-15,-6 2-7 0,-10 4 15 16,-2 2 23-16,-15 5-10 15,-7 0-29-15,-5 6-18 16,-6 4-5-16,-6 3-5 16,-2 2-107-16,-7 0-197 15</inkml:trace>
  <inkml:trace contextRef="#ctx0" brushRef="#br1" timeOffset="482871.6266">22718 10007 453 0,'-2'-3'41'16,"2"0"6"-16,0 3 11 15,-2-1-10-15,3 0-23 16,0 1-4-16,-1-2 15 0,1 2 3 15,-1 2-13-15,0 2-4 16,0 4 5-16,-1 3 0 16,-1 3-12-16,2 3-9 15,-4 4-2-15,-2-1-3 16,1 2 13-16,-1 2 31 16,0-1 7-16,0 1-6 0,2-1-8 15,2-1-6-15,0-3-7 16,4-1 2-16,0-1 1 15,4-4 0-15,0 0-7 16,-1-1-7-16,1-4-9 16,0-1 4-16,-2 0 5 0,2-2 3 15,-1-3 3-15,1-1-8 16,1 0 2-16,3-2 17 16,-2-4 3-16,1-4-10 15,2-2-4-15,0-3-7 0,-4-2-2 16,5-2-4-16,-2-3-2 15,-1-2 1-15,-1-1-7 16,0-2 3-16,-4-1-2 16,-2-1 0-16,-2 2 0 15,-3-1 1-15,-7 1 0 16,3 4-3-16,-4 2 6 0,-2 4-6 16,1 5 2-16,0 5 0 15,-2 4-2-15,1 4-2 16,-2 7 0-16,2 3 1 15,-2 4-2-15,3 5-6 16,2 0-36-16,4 3-25 0,4-4-33 16,2 3-56-16,4-6-129 15,6-1-307-15</inkml:trace>
  <inkml:trace contextRef="#ctx0" brushRef="#br1" timeOffset="484153.8762">21798 15641 507 0,'4'0'49'16,"1"-1"35"-16,0 2-48 15,3 1 22-15,-1 3-16 16,5 1-10-16,3-1-1 15,0 2 0-15,6 2 3 0,-4 2-13 16,-1 5-12-16,-4-2 1 16,-4 3 21-16,-4-1 42 15,-2-3-8-15,-1-1 6 16,1-3-31-16,8-2-29 16,6-4-9-16,5-3 1 0,7 1 4 15,5-2-5-15,1-2-1 16,-9 3 0-16,-5 0-2 15,-11 3 3-15,-9 8-5 16,-6 0 18-16,-5 3 54 16,1-1-28-16,6-3-20 0,8-1-19 15,17-2-3-15,8-3-1 16,10-2 3-16,5 1-12 16,-2-1-37-16,-5 0-2 15,-8 3-15-15,-10 1-17 16,-10 0-32-16,-3-2-144 15,-5-2-106-15</inkml:trace>
  <inkml:trace contextRef="#ctx0" brushRef="#br1" timeOffset="484487.04">22550 15824 247 0,'6'-2'420'0,"-4"2"-428"0,-7 7 92 16,-4 1 74-16,-1 4-73 15,1 0-43-15,1 1-5 16,6-1-12-16,6-2-20 16,13-4-2-16,11-3 1 15,8 1 9-15,6-2 28 0,3-2-22 16,-1 1-12-16,-3 2-4 16,-9 0-1-16,-6 2 2 15,-4 3 5-15,-3-2-1 16,-2 2-8-16,3-1 6 15,1-3-5-15,0 1 0 0,4-4 2 16,-2-1-33-16,2-4-101 16,-5-7-149-16,-2-6-263 15</inkml:trace>
  <inkml:trace contextRef="#ctx0" brushRef="#br1" timeOffset="485037.6372">22221 14705 288 0,'1'-8'5'15,"4"0"53"-15,3-2-21 16,-1-1 36-16,2 1-3 0,-4 2-14 16,-1 3 37-16,-2 0-5 15,-2 4-41-15,1-1-30 16,1 2-13-16,2 0-3 16,7 0-8-16,3 0 9 0,9-2 0 15,0 1 2 1,4-3-3-16,-4-1 1 15,1 4-2-15,-7 1 2 0,-4 5 6 16,-3 5-3-16,-3 5 0 16,5-1-3-16,3 1-1 15,5-2-39-15,5-5-4 16,4-4-6-16,4-4 34 0,-1 0 16 16,1-3 3-16,-6-1 28 15,-7 1 28-15,-6 2-44 16,-5 1-19-16,-5 4-7 15,-4 3 17-15,0 0-157 0</inkml:trace>
  <inkml:trace contextRef="#ctx0" brushRef="#br1" timeOffset="516242.1991">20810 8141 566 0,'-5'1'40'15,"4"-1"19"-15,2-2-35 0,10-3-18 16,3-1-2-16,5-1 4 16,1 1-2-16,0 1-5 15,-2 5 1-15,0 0-2 16,-4 7-1-16,-3 4 3 0,0 3 7 16,-3-1-1-16,-2 3 0 15,-2-2 2-15,-2 0-2 16,0-1-3-16,-1-2 1 15,3-3-5-15,1 3-1 16,0-1 2-16,1 0-1 16,2 3 1-16,1 3-3 0,-2-1 5 15,-2 3-1-15,-1 1 2 16,-2 3 3-16,-1-2 0 16,0 1-5-16,-4-2-2 15,1 4 0-15,-4-2-1 16,-2 2 0-16,-2 1 14 0,0 0 17 15,-1 3-13-15,3-2-13 16,0 1-3-16,4 1-1 16,3-3 2-16,0 2-1 15,4-3-1-15,6 1-5 16,1 0 1-16,3-2 4 0,3 3 5 16,-3 4-4-16,1 3 11 15,-4 3 16-15,-1 5 3 16,0 4 0-16,-2 0-16 15,-2 3-8-15,0 0-7 16,0 1 0-16,0 1 0 0,3 0 0 16,2 2-1-16,3 2-1 15,1 3-1-15,1 1 3 16,0 4 1-16,-4 2 3 16,-5 5 16-16,-4 2 2 15,-2 8-8-15,-6 0 2 0,-6 8 2 16,-2 2 1-16,1-1-5 15,2 1 0-15,6-1-3 16,3-4 0-16,9-1 1 16,6-3 4-16,4 2-6 15,0 2-6-15,0 3 0 0,-4 1-3 16,-5 1 0-16,-4 2 0 16,-3 2 1-16,-2-1 8 15,-3 0 9-15,-5 0 1 16,0 0 0-16,0-2 0 15,0-5-8-15,0 0-5 0,1-2-5 16,-3-3-2-16,1-2 0 16,-3 3-1-16,1-1 2 15,-2 3-3-15,2-2-5 16,2 1 1-16,0-3 3 16,0 1 1-16,0-1 2 0,1-4 5 15,-1 0-1-15,-1-2-2 16,1-1 1-16,-1-3 4 15,1-4-1-15,0-3-4 16,1-5-1-16,1-6-3 16,2-6-18-16,1-6-12 0,1-6-15 15,-1-4-2-15,0 2-16 16,1-5-25-16,-2 1-57 16,-1 0-200-16</inkml:trace>
  <inkml:trace contextRef="#ctx0" brushRef="#br1" timeOffset="520675.2569">13235 10824 547 0,'-2'-5'2'15,"1"4"13"-15,-4-2 62 0,-1 2-32 16,-1 1-14-16,-4-2 1 15,2 2-5-15,-5 2-5 16,-1 2-1-16,-3-1-1 16,-2 2-2-16,-2 5 2 15,-3-1 0-15,-2 2 0 0,-1 2-1 16,-4 2 0-16,-2 1 12 16,-3 2-5-16,-6 4-5 15,-2 2-2-15,-7-1-6 16,-7 4 1-16,-4 2-2 15,-5 0-7-15,-1-1-4 0,-2 1 2 16,2-1-1-16,2-2 0 16,7-2 3-16,2 0-2 15,5-2 7-15,5 0 5 16,3-3-8-16,6 1-3 16,3-3-2-16,6-2-2 0,6-2-10 15,6-4-43-15,5-3-26 16,8-4-49-16,5 1-41 15,0-4-130-15,9-6-113 16</inkml:trace>
  <inkml:trace contextRef="#ctx0" brushRef="#br1" timeOffset="520955.0393">12010 11115 507 0,'0'-3'49'0,"-6"0"13"0,-3 8 1 16,-5 7 1-16,-5 9-36 15,-6 10-2-15,-5 9 11 16,-3 4 18-16,0 2 12 16,0 0-1-16,6-3-10 0,6-7-7 15,12-8-22-15,9-8-8 16,13-7-22-16,19-10 2 15,17-3 28-15,17-7-13 16,12-5-11-16,9 1-95 16,-3 0-104-16,-10 5-291 0</inkml:trace>
  <inkml:trace contextRef="#ctx0" brushRef="#br1" timeOffset="532873.7872">640 8237 347 0,'-9'-3'73'15,"0"1"-49"-15,4-1 24 16,-2 0-7-16,3 1 9 16,2-1 4-16,-2 1 8 15,-1 1-1-15,2 0-5 0,1 0 2 16,0 1-16-16,2 0-14 16,-2 0-3-16,2 0 2 15,2 0-14-15,5 0-17 16,5 2 11-16,4 0 12 15,5 2 3-15,2 1 0 16,-4-1-2-16,1 3-4 16,1 0-7-16,-8-1 5 0,-4-2-1 15,-2 1-1-15,-4 0 4 16,-1-5 4-16,-2 1 6 16,-4-1 7-16,-8 0-2 15,-2-5-20-15,-8-1-8 0,-5 2 0 16,-5 0-2-16,-1 2 0 15,-2-1-1-15,3 3-1 16,3 0-2-16,2 5 1 16,8-1 2-16,5 0 2 15,5 1-2-15,5 0 3 0,4-1-8 16,5 1 0-16</inkml:trace>
  <inkml:trace contextRef="#ctx0" brushRef="#br1" timeOffset="562125.1548">7417 15790 593 0,'-2'0'74'0,"2"-3"-34"15,-2 3 48-15,2-3 9 16,-3 0 14-16,-1 1-8 16,-3-1-10-16,0 0-28 0,-1 1-27 15,-3 2-22-15,-1-3-11 16,0 5 9-16,0 1 3 15,3-3 6-15,2 3 8 16,5 0-9-16,2-1-9 0,12 0-10 16,8-1 9-16,8 1 7 15,6-1-8-15,5-2-4 16,-1-1 11-16,-1 1-5 16,-11-1-11-16,-7 2 2 15,-9 0-2-15,-10 2 1 0,-17-1 0 16,-10 6 7-16,-11-1-6 15,-10 1-3-15,-5 1 1 16,3 1 0-16,4 0-1 16,10-2-2-16,11 1 0 15,15-1-1-15,10-3-2 16,20 1-3-16,12-5 10 0,11 2 0 16,5-4 3-16,1 0-1 15,-8-1 18-15,-7 3-8 16,-17 2-19-16,-17 1 5 15,-12 4 11-15,-19 0 30 16,-7 2-26-16,-7-3-12 0,-1-1-1 16,2-2-54-16,9-3-47 15,6 1-45-15,9-1-84 16,5-1-141-16</inkml:trace>
  <inkml:trace contextRef="#ctx0" brushRef="#br1" timeOffset="562657.6061">6126 15973 523 0,'-3'1'240'0,"3"-1"-103"16,8 2 1-16,13-4-32 15,10-3 22-15,7-2-21 16,9 1-25-16,-1-1-22 16,-2 2-33-16,-8 1-24 15,-10 4-1-15,-13 0-1 0,-11 3-3 16,-10 4-9-16,-13 2 21 16,-13 5-4-16,-5-1-1 15,-4-1 0-15,7-1-1 16,5-2-2-16,9-3 0 15,15-1 3-15,8-4-3 0,21-1-8 16,11-3 13-16,6-4 12 16,2 0-2-16,-6 2-2 15,-8 1-13-15,-17 4 0 16,-12 2-6-16,-24 8 12 16,-10 3 2-16,-10 1-8 0,-5-1-4 15,-2 2-47-15,3-2-70 16,6-5-90-16,7-3-274 15</inkml:trace>
  <inkml:trace contextRef="#ctx0" brushRef="#br1" timeOffset="602035.8432">12744 10269 237 0,'1'0'148'0,"-1"0"-142"15,0 0 19-15,0 0 76 16,-2 0 8-16,0-1-55 16,0 1-3-16,2-2-29 15,-4 1-3-15,-2 1 5 0,0-1-4 16,-1 0-7-16,-1 0-1 15,-2 1 1-15,-3-2 11 16,-2-1 5-16,-3 3 3 16,-4-6 3-16,-3-1-5 15,-4 0 0-15,-4-2-8 0,-4-1-12 16,-4-1-5-16,-2 1-3 16,-3 0 6-16,-1-1 17 15,1 1 3-15,0 1 7 16,5 2-12-16,3 0-7 15,4 2 3-15,6 2-6 0,4 0-7 16,3 0-3-16,5 3 0 16,4-1-2-16,3-1-1 15,2 2-1-15,6 0 2 16,-1 0-1-16,1 0 0 16,1 2 0-16,0-1-13 0,0 2-31 15,0-2-23-15,0-1-19 16,3 3-34-16,-2-2-27 15,4-1 2-15,-1 1-68 16,0-2-60-16</inkml:trace>
  <inkml:trace contextRef="#ctx0" brushRef="#br1" timeOffset="602617.3145">12124 10050 313 0,'3'-4'12'16,"0"2"-7"-16,0-2 54 15,-1 1 13-15,1 0-15 16,-2 1 8-16,-1 1-14 0,1-1-7 16,-1 1-7-16,0-1-8 15,0 2 0-15,0 2-5 16,0-1-2-16,-1-1-5 15,-1 2-5-15,0-1 2 16,2-1 10-16,-2 0 9 16,0 0-2-16,-1 0-5 0,-1 0-11 15,0 0-8-15,-4 2-4 16,0 0-1-16,-2-1 0 16,-3 3-1-16,1-1 1 15,-2 0 5-15,-1 1 6 16,1-2-5-16,-2 1-6 0,1-2 1 15,-3 3 1-15,0-1 0 16,0 1-3-16,-2 3 0 16,1 0 5-16,-1-1 1 15,2 5 5-15,2-5 2 16,5 2 0-16,2 1-6 0,3 1-2 16,2-2 0-16,3 2 4 15,1 1 8-15,1 2 12 16,9 0 8-16,5 1-7 15,6 0-6-15,4 2-7 16,6-2-10-16,1 1-1 0,1-1-5 16,-2-2-2-16,-3 1 3 15,-2 0-5-15,-3 0-28 16,-4 0-52-16,-2-2-97 16,-4-4-213-16</inkml:trace>
  <inkml:trace contextRef="#ctx0" brushRef="#br1" timeOffset="612682.8158">3180 16929 750 0,'-4'7'71'16,"-2"-5"66"-16,6 0 3 16,0-5-87-16,8-5-17 15,3-6 20-15,4-6-3 16,3-5-5-16,3-8 1 0,4-4 1 16,-4-5-8-16,3-4-8 15,-2-1-4-15,1 0-7 16,-1 2-8-16,-6 2 1 15,3 3-1-15,0 5-2 0,-4 3-3 16,-1 7 1-16,-1 2-1 16,-3 4-8-16,0 6 0 15,-3 1 0-15,-3 5-1 16,1 3 1-16,-1 1 0 16,-1 0-2-16,-1 1-2 0,2 2 2 15,-1-3-11-15,1 4-37 16,-3 1-17-16,2 0-21 15,-3-1-19-15,0 2-23 16,-3 2-15-16,-6 1-33 16,-6-1-96-16,1 0-355 0</inkml:trace>
  <inkml:trace contextRef="#ctx0" brushRef="#br1" timeOffset="612986.1202">3385 16376 616 0,'13'-15'74'0,"3"-4"60"0,6-2 66 16,0 1-84-16,1 0-15 16,1 5-27-16,1 1-14 15,-5 5-14-15,2 3-13 16,-3 6-16-16,2 1-9 0,-5 5-2 16,-1 9-5-16,-3 3 2 15,-6 5 11-15,1 4 7 16,-5 2-9-16,-1 2-5 15,2 0-2-15,1 0-8 16,0-3-23-16,1 1-13 0,3-4-12 16,-1 0-36-16,2-1-84 15,-3-2-124-15,1-1-207 16</inkml:trace>
  <inkml:trace contextRef="#ctx0" brushRef="#br1" timeOffset="617682.9772">7517 7957 797 0,'0'-44'104'15,"-4"3"31"-15,0 0-6 16,0 7-35-16,1 3-36 0,1 6-7 16,0 4-10-16,1 8-4 15,0 5 1-15,1 5-12 16,0 3-12-16,0 10-25 16,0 13-8-16,0 8 22 15,1 12-5-15,0 11 7 0,1 5-3 16,-2 4 2-16,0 1-2 15,0-4-1-15,0-4-4 16,0-5 6-16,-3-5 3 16,0-5-7-16,-1-7 2 15,3-9 0-15,0-5 3 16,1-4-3-16,-1-9-2 0,1-5 2 16,-1-2 3-16,-1 0 9 15,0-8-5-15,-1-3-4 16,-1-2 2-16,2-5 6 15,-1-5-2-15,1-6-5 16,1-6-1-16,-1-5-3 0,2-5 1 16,0-5 2-16,0-3-6 15,0 3 5-15,0 2-6 16,0 5 4-16,-2 4 2 16,0 6 6-16,0 6 4 15,-2 4 3-15,2 4-7 0,0 3 2 16,-1 5-4-16,1 4-2 15,1 1-1-15,0 5-2 16,0 1-4-16,-3 4-12 16,3 6 4-16,-4 1 11 15,2 1 0-15,-1-3 2 0,2-1-1 16,2-5-1-16,0-3-3 16,0-3 0-16,0-5 10 15,2-3-5-15,2 0-2 16,1 0-1-16,-1 2-1 15,2 2 0-15,1 1-2 0,2 5-1 16,3-2-1-16,3 1 1 16,6 0 5-16,4 0-1 15,5-1-1-15,4-2 0 16,4-2 5-16,3 1-1 16,-1-1 3-16,-2 0-1 0,-4 3 5 15,-4 0-5-15,-5 3 0 16,-5 0 2-16,-5 1-4 15,-4 0-1-15,-2 0 0 16,-3 0-2-16,-4 0 2 16,0 0 0-16,-2 0 2 0,0 0-1 15,0 0-1-15,-4 0 2 16,-1 0-2-16,0 0-1 16,-2 0 2-16,1 0 0 15,0 0-5-15,0 0-28 16,-2 0-30-16,-1 1-33 0,-1 6-48 15,-5 2-92-15,-1 3-122 16,-4 1-149-16</inkml:trace>
  <inkml:trace contextRef="#ctx0" brushRef="#br1" timeOffset="618044.1202">7509 7970 823 0,'3'1'94'16,"3"-1"-10"-16,4 0 39 15,2 0-7-15,3 0-42 16,2 0-18-16,5 0-3 16,0 0-18-16,1-2-6 15,3 1-8-15,-1-1-1 0,0-1-3 16,-3 3-3-16,0 0-3 15,-4 0-5-15,-5 0 0 16,-4 0-3-16,-2 0 1 16,-4 0-1-16,-1 0 2 15,-2 0 3-15,0 0 10 0,-7 0 12 16,-2 0-8-16,-1-3-13 16,-2-1-4-16,-1 1-2 15,3 2-1-15,-1-1-1 16,3 2-4-16,2 0-11 15,2 3-38-15,0 5-45 0,2 5-76 16,-3-1-139-16,2 5-355 16</inkml:trace>
  <inkml:trace contextRef="#ctx0" brushRef="#br1" timeOffset="627531.3657">9873 11822 427 0,'-3'15'40'0,"2"1"-24"0,1-1 23 16,0 1-16-16,0 3-16 15,0 1 7-15,0 4 18 16,-1 3 10-16,-2 2 10 15,-2 3-15-15,0-1-8 16,0 4-5-16,0-2-12 0,0-2-7 16,0 1-3-16,2 2 1 15,1-1-3-15,0 0 0 16,0 4 1-16,0 1 0 16,2 2 0-16,-2 0 1 15,1 1-1-15,-1 0 0 0,1 1-1 16,-1-2 0-16,0 1 0 15,1-1 0-15,0-1 0 16,0 1 1-16,-2 0-1 16,1 1 1-16,-1-1 0 15,1 0 5-15,0-1 4 0,2 1 3 16,0-1 1-16,0 2-9 16,0-2-3-16,1 1-1 15,0-3-1-15,1 1 1 16,-1-2-1-16,-1 0 1 15,0-2-1-15,0 0 1 0,0 1-1 16,0-1 1-16,0 0-1 16,0 0-1-16,2-1 2 15,-1-2-2-15,1 1 1 16,-1-2 1-16,0-1-1 16,0-2 0-16,0 0 1 0,0 1 5 15,0-1 0-15,0 1 3 16,1 0-4-16,0-1-3 15,-2 4-1-15,2-1-1 16,-2 0 0-16,1 1 0 16,-1-2 1-16,0-1-1 15,0 2 1-15,0 1 0 0,0-2 0 16,0 3-1-16,0 1 0 16,0 0 0-16,-1 3 1 15,1 1-1-15,0-4 0 16,0 3 0-16,0-1 0 0,0-1-1 15,0 0 1-15,1 1-2 16,0 2 2-16,1 0 1 16,-2 3-1-16,0 1 1 15,0 1 2-15,0-1 25 16,0 1-12-16,-2-2-10 16,0 0-5-16,0 1-3 0,0-1-2 15,1 0 3-15,-1 1 1 16,1 0-2-16,0 1 2 15,0-2 0-15,0 1 2 16,-1-2-4-16,0-1 4 16,1-1-2-16,-1-4-3 0,2 0 14 15,0-2 2-15,0-1-11 16,3-1-2-16,0-2-1 16,0 2 0-16,0-4 2 15,1 1 0-15,-2-2 0 0,1-2 1 16,0-1-2-1,-1-4-3-15,1-2-1 0,1 0 19 16,-1-4-14-16,1 2 0 16,0-2 3-16,-1 2-3 15,1 0 5-15,-1-1-7 16,1 1 2-16,0 1 0 0,1-4-2 16,0 1-5-16,1-3 0 15,0-4 7-15,1 2-3 16,2-6 3-16,1 3 4 15,0-6 14-15,4 3-6 16,1-3 4-16,3 0 2 0,-2 1-11 16,2-2 1-16,0 2 1 15,-3-1-1-15,-1 1 2 16,-3-1-3-16,0 1-3 16,-1 1-2-16,0 0-2 15,-1-2 1-15,0 1-2 16,1 0 1-16,-2 0 0 0,-1-1 0 15,-1 2-1-15,0-1 2 16,-2-1 2-16,0 0 0 16,-1 0 0-16,0-3-1 15,0-1 0-15,-1-1 0 16,0 0 0-16,-1-2 1 0,0-1 1 16,-1 1 0-16,0-1 27 15,2 1-1-15,-2-1-17 16,4-3-9-16,-2 1-2 15,0 0-2-15,0-1 2 0,1-1-4 16,0 1 2-16,0 0 2 16,1-1 0-16,-1 2 0 15,1-1-2-15,1-1-1 16,-1 0 0-16,0-2 0 16,0-2 1-16,0 0-1 15,0-3 0-15,1 2 1 0,1-3-2 16,-1 0 2-16,1-2-1 15,1 0-1-15,0 0 0 16,2-2-1-16,-3 0-6 16,0 0 2-16,0-1 1 15,-1 0 2-15,2-2 2 0,-3 1 2 16,1 1-2-16,0-1 1 16,-1 1 0-16,1 0-2 15,0 1-2-15,-3 1-1 16,2-1 1-16,0 2 3 15,-1-1 0-15,0-1 1 0,0 1 0 16,1 0 1-16,1-3-4 16,-2 2-2-16,0-1-3 15,-1 2 7-15,0-1 0 16,-2-1 1-16,2 3 0 16,-1 0 1-16,0-2-2 15,1 3 3-15,0 0-5 0,1 0 3 16,-1 1 0-16,-1-1 0 15,0 4-2-15,1-2-1 16,-2 0-3-16,0-1 2 16,0 2 5-16,1 0-4 0,0-1 3 15,-1 0 0-15,0 1-1 16,0 1 2-16,0 0 0 16,0 0-1-16,0-1-2 15,0 1 3-15,0-1-2 16,0 0 2-16,0-1 0 15,0-1-3-15,0-4 1 0,3 2-1 16,-1-3-3-16,0 1-4 16,-1-1 4-16,0 0 0 15,-1 0 5-15,0 0 0 16,0-2 0-16,0 1 0 16,0-2 2-16,0 0-5 0,0-1 5 15,0-1-4-15,0 0 4 16,0 2-5-16,0-3 3 15,-1 2-2-15,-2-1 3 16,-2 1 1-16,1 0-2 16,2-4-2-16,1 2 3 0,1-3 0 15,0-2-3-15,0-2 1 16,1-2 3-16,1 0-4 16,0-1 4-16,-1 1-2 15,-1 3-1-15,1-2 1 16,-1 1 0-16,2-1 0 0,0-3 2 15,2 1-4-15,0 0 1 16,1-1 4-16,1 2-3 16,-1-1 0-16,2 3 2 15,-2-1-3-15,-1 4 2 16,-2-3-2-16,0 1 2 0,-2 1 0 16,0-1-1-16,0 0 0 15,0 1 4-15,0-3-4 16,1 1 0-16,2 0 0 15,1 0-1-15,1 1 5 16,2 2-4-16,-2 3 0 0,0 2 1 16,-2 4-5-16,-1 2 8 15,-2 5-3-15,0 1 1 16,0 4 0-16,0-2-2 16,0 1 1-16,0 1-1 15,0-2 1-15,0 1 4 16,2-2 0-16,0 3 1 0,1 1 1 15,0-2-6-15,1 3-1 16,-2 0-1-16,1 0 3 16,-1 1-4-16,0-1 2 15,0 1 3-15,-2 3-4 16,1 0 1-16,-1 1 2 0,0 1 1 16,0 2-2-16,-3 1 2 15,0 2-2-15,-1 0 2 16,0 0-5-16,-2-1 6 15,1 1-4-15,-1-2 1 0,2 0 2 16,-4 0-4-16,-4 1 4 16,-1 0-7-16,-3 0 12 15,-4 4-6-15,-4-2 0 16,-1 1-2-16,-3 4 1 16,0-2-1-16,0 1 3 15,4-1-1-15,0-2-9 0,2 2-28 16,4-3-26-16,1-1-66 15,0-1-120-15,1-1-234 16</inkml:trace>
  <inkml:trace contextRef="#ctx0" brushRef="#br1" timeOffset="631347.4846">14167 11397 450 0,'0'-4'20'15,"-1"-2"-18"-15,0 0 30 16,2 0 16-16,0 0-30 16,0 1 35-16,0 2 22 15,-1-1 28-15,0 3 21 16,-1-2-23-16,-4 6-62 0,0-2-22 15,-3 4 14-15,0 0 7 16,1-1-11-16,-1 3-12 16,1-1-6-16,0 3-6 15,-1 1 4-15,-1 3 0 16,-2 2-2-16,-1 1 2 0,-1 6 3 16,-3 1-2-16,1 2-5 15,-3 1 0-15,1 3-2 16,-1 2-2-16,0 0 3 15,1 3-2-15,-3-1-1 16,4 1 2-16,-3-1 2 0,1-2 9 16,2-2 3-16,-2-1 2 15,4-3-8-15,2-3-3 16,2-3-3-16,3-1 2 16,1-4-2-16,2-2-2 15,-2 0 0-15,2-1 0 0,1-3 0 16,0 2 0-16,0-2-1 15,-1-2 1-15,1-1-1 16,0-1-5-16,2-1-25 16,-1-3-12-16,-1 0-25 15,1-5-70-15,-1-1-50 16,-2-1-30-16,-1-2-156 0</inkml:trace>
  <inkml:trace contextRef="#ctx0" brushRef="#br1" timeOffset="631616.1603">13577 11876 659 0,'-2'18'55'16,"4"7"13"-16,1 4 83 0,4 5-63 15,3-1-33-15,1-2 25 16,0-6-18-16,3-5-13 15,1-8-10-15,2-6-3 16,2-6 6-16,3-9 5 16,4-10-10-16,4-9-6 15,0-7-3-15,3-5-2 16,1 1-7-16,1-3-11 0,0 7-19 16,-3 3-90-16,-5 5-81 15,-4 6-221-15</inkml:trace>
  <inkml:trace contextRef="#ctx0" brushRef="#br1" timeOffset="636718.6489">23854 8017 552 0,'-12'-6'181'0,"-7"2"-183"0,-2 4 46 16,1 3-6-16,5 3-1 16,6 2-1-16,4-2-10 15,11 0-25-15,12 1-2 16,9-3 45-16,7 0 8 16,6 2-4-16,6-2-6 0,-4 3 8 15,-4 0-15-15,-5 3-28 16,-11-1-6-16,-8 3 0 15,-10 0-3-15,-6 1 3 16,-16 0 2-16,-5 1 3 16,-12 3-1-16,-3 1-1 0,0 0 0 15,-1 3-3-15,5 1-1 16,5 0 0-16,8-1-1 16,5 0 0-16,9-1 1 15,5 0-3-15,1 0 6 16,4 1 1-16,4 2 4 0,5-2 2 15,3 2-7-15,2-1-2 16,5 0-3-16,-5-1 1 16,2-1 2-16,-5 0 3 15,-5-3-2-15,-7 0-3 16,-4 0 5-16,-15 1-1 0,-8 2 4 16,-8 3-5-16,-7 5 7 15,-4 2-9-15,-1 1 0 16,1 4 1-16,7 1-3 15,7-1 7-15,8 0 0 16,7 3 2-16,10 2 3 0,5 1 11 16,7 2 13-16,11 4-10 15,4 3-15-15,9 4-4 16,6 7-1-16,0 3 0 16,-1 6-1-16,0 4-1 15,-6 7 0-15,-5 5 2 16,-6 1-4-16,-6 2 12 0,0 4 4 15,-2 1-4-15,-2-3-9 16,-2 0 0-16,2 1-3 16,-2-1 0-16,-2 0 2 15,-3-2 2-15,0 3 4 16,-4 1 4-16,0-1-4 0,-3-2-3 16,-2-2-1-16,-2 1-4 15,4-3 4-15,-4-1-4 16,-4 0-1-16,4 0 3 15,-4-1 3-15,1-1 13 0,-2-4-2 16,0 1-4-16,1-3-6 16,1-1-5-16,-2-4 3 15,3 0-1-15,-3 0-5 16,2-3 3-16,-2-1 0 16,-1-5 0-16,-4-2-1 15,-2-4 4-15,-5-5 12 0,-2-6 2 16,-4-6 0-16,-5-7-2 15,-2-8-4-15,-1-8-6 16,3-8-1-16,1-3-8 16,7-5-30-16,6-1 1 15,8-6-18-15,9 2-43 0,6 0-98 16,6-4-200-16,7 1-387 16</inkml:trace>
  <inkml:trace contextRef="#ctx0" brushRef="#br1" timeOffset="637870.796">23516 14323 698 0,'-11'-5'81'15,"2"-2"52"-15,3-1-12 16,3 2-50-16,1-1-54 0,2 3-4 15,-2 1 29-15,4 0 2 16,-1 0-14-16,5 3-6 16,4 0-7-16,6-1-4 15,5-1 4-15,5 4 2 16,3-1 0-16,1 6 2 16,0 3-6-16,-2 4-9 0,-2 2-4 15,-5 3-1-15,-4 4 1 16,1 0 1-16,-7 2-2 15,-4-2 4-15,0 1-7 16,-5-1 5-16,-2 1-1 16,-7 1-1-16,-4 0-1 0,-7 0 2 15,-4 2 0-15,-3 0 0 16,-2 1-1-16,-1 0 1 16,1 0 0-16,2-2-4 15,5-1-1-15,-2-1 0 0,8-4 3 16,1 1 0-16,6-4 0 15,3-3 0-15,2 2 0 16,2-1 0-16,9-1 0 16,3 0-1-16,6 0 1 15,3 0 0-15,-1-3 2 16,4 3-1-16,-4-3-1 0,-2 0 1 16,-8 0-1-16,-4 3 0 15,-7 0 3-15,-13 3 8 16,-6 4 7-16,-7-1-4 15,-2 4-6-15,1 0-6 16,1 1-2-16,3 1 2 0,7-1-4 16,3 1 1-16,9 2 0 15,1 3-2-15,4 2 2 16,4 6 1-16,6 4 0 16,5 2 0-16,2 3 0 15,2 2 3-15,6 4 2 0,0 0 8 16,-3 1 1-16,-5 2-2 15,-6-1-5-15,-6 0 4 16,-7-2 6-16,-6-1-1 16,-7-2 0-16,-5-2-5 15,-5-2-8-15,-2-3-6 0,-6-2-36 16,-7-1-24-16,-6-2-35 16,-10-2-61-16,-9 0-78 15,-9 2-157-15</inkml:trace>
  <inkml:trace contextRef="#ctx0" brushRef="#br0" timeOffset="671643.6204">16998 1542 571 0,'2'0'-20'0,"-1"0"12"15,-1 3 43-15,3 1 16 16,-2 2 17-16,-1 2 27 15,0 0 14-15,-1 4-16 0,0 1-35 16,-1-2-16-16,4-1-6 16,-1-1-11-16,6-9-10 15,9-5 1-15,9-15 7 16,8-14 11-16,10-12 12 16,12-10-7-16,6-2-9 0,1 0 3 15,-3 11-23-15,-7 12-33 16,-14 13-271-16,-12 13-118 15</inkml:trace>
  <inkml:trace contextRef="#ctx0" brushRef="#br0" timeOffset="672399.2724">16715 4198 106 0,'-10'23'509'0,"-4"2"-404"16,3 0 19-16,3-3-31 16,4-1-62-16,3-5 8 15,3-5 10-15,8-6-8 0,4-5 23 16,6-12 22-16,7-16 3 16,8-15-6-16,11-14-19 15,15-12-16-15,15-14-19 16,12-7-21-16,8-3-13 15,-5 1-159-15,-14 5-483 0</inkml:trace>
  <inkml:trace contextRef="#ctx0" brushRef="#br0" timeOffset="688497.9234">12209 11853 427 0,'9'-20'-5'15,"2"-5"7"-15,5-4 0 16,1-2 4-16,2-1 14 0,-2 3-18 16,-3 3-15-16,-4 4 15 15,-3 6 58-15,-3 7 79 16,-1 3-23-16,-2 2-22 15,0 3-17-15,1 1-41 16,1 6-32-16,1 3 33 16,0 2 14-16,3 6 4 0,-2 4-11 15,-3 4-30-15,-1 1-5 16,-1 3 6-16,0 0 3 16,-3 2-7-16,-2-1-5 15,2-1-3-15,-1 5-2 0,3-1 6 16,1 2 0-16,-1 3 9 15,1 0-3-15,0 2-10 16,0 1-2-16,0-1 0 16,1 3 0-16,-1 2 1 15,0 4 9-15,-4 1 0 16,-2 4-5-16,-2 1-2 0,-1 0-2 16,0 3 1-16,2 1-2 15,-1-1 0-15,5 1 2 16,-1 0-2-16,3 0 2 15,-1 0-3-15,2 0 1 16,0 0 1-16,-2-1 0 0,1 0-2 16,-1 2 0-16,-1-1 1 15,-2 1-2-15,0 0 0 16,-3 2 1-16,1-2 0 16,-1 1 0-16,2-3 0 15,-1 0-1-15,3-1 1 0,2-2 1 16,1-1 2-16,1-1-3 15,0-2 2-15,-1 1 0 16,0-2 0-16,-1 1 0 16,0-2 0-16,0-1-1 15,1-1-2-15,-1 1 1 0,1-4 1 16,1 1-2-16,-1 0 2 16,0 0-1-16,0-1 0 15,0 2 1-15,0 0-1 16,0-3 0-16,0-1 1 15,-2-2-1-15,1-1 0 0,0-5 0 16,2 0 0-16,-2-1 0 16,2 0 0-16,-1-1 0 15,1 2 0-15,-1 2 0 16,0-3 1-16,-1 2-1 16,1 1 0-16,-1-3 0 15,1-1 0-15,0-1 0 0,0-2-1 16,0-1 2-16,0-2-2 15,-1 2 2-15,-1 0-1 16,2 2 0-16,-1 1 0 16,-2 3 0-16,1 2 0 0,0-1-1 15,0 1 1-15,1-4-3 16,-1-3 2-16,1-2 1 16,1-4 0-16,-2-2 0 15,1 0 0-15,0 2 0 16,0-3 0-16,0 4 0 0,-2 0 0 15,1-1-1-15,2 1 2 16,0-5-2-16,0-1 2 16,1-4-1-16,0-4-1 15,0-3 0-15,0-3-2 16,0-2 0-16,1-1 3 16,0-1-1-16,0 0 2 0,1 1 0 15,0-1-1-15,2 0 1 16,-1 1-1-16,0 0 0 15,1-1 0-15,-2 1-1 16,2-1 1-16,-2 0 0 16,3 0 0-16,-1 2 1 0,3-2-1 15,-1 0 1-15,1 1-1 16,2 1 1-16,1-2 1 16,2 0-1-16,1-1 0 15,1 0-1-15,3 0 2 16,0 1-2-16,3-4 3 0,0-1 0 15,3 1 1-15,1-2-1 16,1-1 0-16,1 2-1 16,-3-2-2-16,2 2-1 15,-1 1 2-15,-1 1 0 16,-2 1-1-16,0 1 0 0,1-1 0 16,-4 2 0-16,-2 2 1 15,1 0-2-15,-2-1 2 16,-1 0 0-16,0-1 0 15,-1 0-1-15,1 0 0 16,-1-1 1-16,1-1-2 16,-1-1 3-16,0 3 4 0,-1-3-1 15,-1 0-5-15,-1 1 1 16,0-3-1-16,-1 2 0 16,0-3 1-16,0 1-1 15,0-3 2-15,-2-1 0 0,0-3 0 16,1 1 3-16,-3-3 3 15,1 1 1-15,-1-1 2 16,-1-1-7-16,0 0-1 16,2-3 0-16,-1-1-1 15,1-4 1-15,-2 0-2 16,2-2-1-16,2-2 1 0,-3 0 0 16,1-1 0-16,-3 0-1 15,0 1 0-15,0-3 1 16,0-1 0-16,0 0 1 15,0-2 2-15,0-5-2 0,0 1 0 16,2-4-2-16,-1 1 1 16,-1-4-1-16,1 1 1 15,-2-2-1-15,0 1 0 16,0-2 1-16,-2 0 0 16,1 0-1-16,2-2 0 0,-3-3 0 15,1 0 1-15,1-3-1 16,0 1 0-16,-1-2 0 15,-1 1 0-15,1 4 1 16,-2-2-1-16,1 2 1 16,-2 0-1-16,1-1 0 15,1 0 0-15,1-3 1 0,1 0-2 16,-1 0 2-16,-1-1-1 16,1 1 0-16,1 2 0 15,0 1 0-15,-3 0 1 16,0 3-1-16,1 1 0 15,-1 0 1-15,1-1-1 0,0 0 0 16,1-1-1-16,-1-1 2 16,2 0-1-16,-2 1 0 15,0 2 1-15,0 0-1 16,0 2-1-16,0-1 2 16,0 0-2-16,0 2 1 0,0-1 1 15,0 2-1-15,2 0 0 16,-2-1 0-16,0 2 0 15,1-1 0-15,-1 2 0 16,-1-1-1-16,0 3 1 16,-1 0 1-16,1 1 0 0,-1 2-1 15,0-2 0-15,0 1-1 16,2-2 1-16,0 1 0 16,0-2 0-16,1 2 0 15,0-1 0-15,1 2-2 16,-1 0 4-16,0 0-2 15,1 2 0-15,0 0 0 0,-2 1 0 16,4 0-1-16,-1 1 1 16,-1 2 0-16,0 1 0 15,-1 3 0-15,0 3 0 16,0 3 0-16,-3 3 1 0,1 2-1 16,-3 0 1-16,0 4-1 15,-1-1 0-15,1 1 0 16,-1 1-1-16,-1 1 1 15,1 0 0-15,0 1 1 16,1 1-1-16,-1-3 0 16,0 2-1-16,0 1 1 0,-1-2 0 15,1 2 0-15,0-2 1 16,-2-1-2-16,2 1 2 16,-4 1-2-16,2 0 2 15,-1-1-2-15,-3 2 1 16,0 0 0-16,-3 2-1 0,-1 2 0 15,-3 0-1-15,-5 3 2 16,1-1-3-16,-3 4 0 16,-2 3 0-16,1-1-2 15,-1 2 1-15,0 0-4 16,4 0 0-16,3-1-32 0,4 0-20 16,4-1-52-16,2 0-61 15,6-1-134-15,2 3-331 16</inkml:trace>
  <inkml:trace contextRef="#ctx0" brushRef="#br0" timeOffset="689010.7702">12630 11990 423 0,'-3'1'345'16,"-4"9"-321"-16,0 3-5 15,-1 6 31-15,3 3-41 16,1 2-4-16,3 0 1 16,1 0-4-16,1-5-1 0,7-3 2 15,2-6 31-15,3-5 40 16,3-5 6-16,0-8-6 15,2-8-4-15,-1-8-6 16,-1-5-3-16,-2-5-3 16,-3 1-2-16,-7 1-23 0,-4 3-13 15,-7 8-13-15,-9 9-1 16,-6 6-5-16,-5 6-3 16,0 8-27-16,1 7-5 15,6 4-30-15,6 3-37 16,4 0-48-16,6 2-58 15,4-1-128-15</inkml:trace>
  <inkml:trace contextRef="#ctx0" brushRef="#br0" timeOffset="689564.225">12660 12459 450 0,'-7'-5'12'0,"1"3"102"15,0-1 2-15,0 4-41 16,2 7-47-16,0 3-19 15,2 6-1-15,2 4 7 16,0 3 3-16,1 1 15 0,4-1 22 16,1-2-4-16,1-6-3 15,3-6-14-15,2-5-14 16,0-6 8-16,1-6 22 16,0-7 12-16,-3-6-5 15,-4 1-13-15,-3 2-7 16,-3 1-14-16,-5 2-14 0,-5 8-4 15,-4 5-6-15,-1 3-22 16,0 11-36-16,1 6-56 16,3 2-65-16,-2 6-139 15,3-1-319-15</inkml:trace>
  <inkml:trace contextRef="#ctx0" brushRef="#br0" timeOffset="690259.6718">12622 13358 440 0,'-4'-11'74'0,"1"1"46"16,-1 0-4-16,-2 4-7 16,1 1-47-16,-1 3-26 15,-1 4-6-15,-1 9 1 0,-2 5-24 16,3 6-5-16,2 4 5 16,2 7 0-16,3 1-5 15,0-1 12-15,8-2 8 16,3-6 3-16,5-7 2 0,1-11-6 15,4-7 10-15,3-10 16 16,0-13 5-16,-1-8 2 16,-3-3-8-16,-3-1-6 15,-6 4-8-15,-7 3-14 16,-6 9-13-16,-6 10 1 16,-7 8-5-16,-2 3-21 0,-2 14-34 15,4 5-48-15,-1 4-78 16,2 1-138-16,5 4-188 15</inkml:trace>
  <inkml:trace contextRef="#ctx0" brushRef="#br0" timeOffset="690764.4498">12633 14201 441 0,'-8'-17'89'15,"0"2"59"-15,0 1-47 16,-1 6-16-16,0 2-15 16,0 5-4-16,0 2-40 15,0 6-7-15,1 6 2 16,1 5-9-16,1 5-5 0,4-1-3 15,2 1 1-15,1-4 8 16,6-2 2-16,4-7 13 16,2-9-3-16,3-4 15 15,-1-11 2-15,1-4 1 16,-3-2-5-16,-4 0-6 0,-4 3-14 16,-5 6-14-16,0 9-1 15,-8 2-12-15,-3 13-40 16,1 4-78-16,1 5-85 15,-2 5-124-15</inkml:trace>
  <inkml:trace contextRef="#ctx0" brushRef="#br0" timeOffset="691145.8675">12544 15124 574 0,'0'1'135'15,"0"6"-41"-15,0 2-34 16,1 4-3-16,3 2-36 15,-1 0 27-15,3-1 0 0,2-5-3 16,6-7 6-16,-2-2-2 16,5-13 12-16,0-8 5 15,0-7-9-15,-4-1-12 16,-4-1-11-16,-6 3-10 0,-4 6-9 16,-12 8-12-16,-6 5 5 15,-3 5-11-15,-2 8-32 16,-1 7-47-16,8-2-71 15,4 1-65-15,8-7-138 16</inkml:trace>
  <inkml:trace contextRef="#ctx0" brushRef="#br0" timeOffset="694127.6328">14827 12458 345 0,'-1'-5'75'0,"-2"1"63"16,2 2 14-16,0 4-28 16,1 9-43-16,0 4-58 15,1 5-13-15,0 7 31 0,2 3-8 16,-3 1-21-16,3 0-1 15,-1-1 2-15,0 1 4 16,1-3 1-16,1 0 0 16,-2-1-2-16,2 0-1 15,-2 2 2-15,0-2-6 16,0 3-6-16,-1 2-1 0,0 1-2 16,0 0 1-16,-2 2-2 15,-1 0 1-15,0-1-3 16,2 0 3-16,-2-2-4 15,-1-1 3-15,2-2 0 0,-1 1 1 16,0 0-2-16,0 4 1 16,0 1-1-16,-1 3 0 15,1 0 0-15,-2 3-2 16,-1-1 3-16,2-2-1 16,0-1 0-16,0-4 1 0,2-4 1 15,1 1-4-15,-2-5 4 16,4 3-3-16,-1-1 1 15,1 0-1-15,0 3 2 16,0-1-1-16,0 0 0 16,-2-4 2-16,1 0-1 15,0-7-3-15,0-1 2 0,2-6 0 16,-1-2 2-16,-2-3 0 16,3 0-2-16,1-2 6 15,0-1-1-15,1 0 0 16,2 1 1-16,2-3-4 15,0 2-2-15,2-6 4 0,1 2-4 16,1-4 9-16,0 1 5 16,-1-1 11-16,1-1-7 15,1 0-5-15,-1 1-7 16,0-1-2-16,2 1 3 16,-1 2 2-16,-2 0-3 0,-2 0-2 15,0 3-1-15,-3-3-2 16,0 4 1-16,0 1-1 15,2-2-2-15,-1 0 1 16,1 0 0-16,2-2 4 16,1 2-4-16,0-2 1 15,1 0-1-15,-1 0-1 0,-1 1 0 16,1 1 2-16,-3 0 1 16,-3-2-5-16,-2 2 6 15,4-1-6-15,-4 0 4 16,0-2-1-16,1 0 2 0,0-3-1 15,1 0 0-15,-1 0 0 16,0 0-1-16,0-1 0 16,0 1 0-16,2 1 1 15,-1 0-2-15,-1 0 2 16,1-2-1-16,-1 1 1 16,0-1 0-16,0-2-1 0,0 3 1 15,-2-1-1-15,-1 0 1 16,0 0 0-16,-1 1 2 15,-1 2-2-15,2-3 3 16,-2 1 8-16,-1 0-4 16,0-1 0-16,0-4 0 0,-1 2-2 15,0-2-2-15,2-3-3 16,-3 0 0-16,-1-2-2 16,1 0 2-16,0 1-1 15,-2-4 1-15,3 0-1 16,-2 0 0-16,2-1 0 0,-1 1 1 15,1-3-1-15,0 1 2 16,2-1-2-16,0 2 0 16,-2-2 0-16,1 0 1 15,-1 1-1-15,1 0 1 0,-1 2 0 16,0 0 0-16,1 2 1 16,-2 2 5-16,1-1-2 15,0 1-2-15,2 0-3 16,-1-2 1-16,2 0-2 15,-1-2 0-15,1 0 2 16,0 0-1-16,-1 0 0 0,0 4 0 16,1-1 1-16,0 0-1 15,-1 2 1-15,0 0 0 16,0 1 1-16,0-4-5 16,0 0 3-16,0 1-1 15,0-4 1-15,0 2 1 0,0-2-2 16,0 2 2-16,-1 0-1 15,0 1 1-15,1 4-2 16,0 0 2-16,0 0-4 16,0 0 3-16,1-1-1 15,0 0 0-15,-1-2-1 16,2 2 1-16,-1-2 1 0,0 2-2 16,-1 0-1-16,-1 2 0 15,0-2 3-15,-1 3 0 16,2-2 0-16,0 0-1 15,-2 1 1-15,2-1-1 0,-2 1 1 16,1 1-3-16,0-1 1 16,-1 3 1-16,1 0 0 15,-1 2 2-15,0 1-1 16,0 1 3-16,-2-1-5 16,-4 2 2-16,0 1-1 0,-2-1-2 15,-5 1 1-15,-2 0 2 16,-2 1 0-16,-4 1 0 15,0 0 0-15,-4 0 0 16,1 3-1-16,0-2 3 16,3 3-6-16,5 0 8 0,2-2-9 15,4 1 5-15,2-1-2 16,4 1-20-16,1-1-17 16,3 2-26-16,2 1-25 15,0 1-23-15,0 1-38 16,4 0-74-16,0-2-111 0</inkml:trace>
  <inkml:trace contextRef="#ctx0" brushRef="#br0" timeOffset="694810.3421">15067 12889 423 0,'0'-3'69'0,"-4"1"70"16,-1 2-50-16,1-1-49 15,-2 1-27-15,1 6-8 16,-1 0 12-16,0 5 35 0,-1 2 10 16,2 5-20-16,0 1-1 15,-2 3-21-15,5 2-1 16,-1-3-4-16,3 2-9 16,-1-5-7-16,1-2 3 15,4-3 5-15,3-6 15 16,0-4 36-16,2-4 10 0,0-5 0 15,3-7-6-15,0-6-13 16,-1-4-9-16,0-2 1 16,-3 0 1-16,-5 2-1 15,-3 2-13-15,-5 7-15 0,-7 2-7 16,-7 6-4-16,0 6-7 16,0 0-26-16,1 11-17 15,5 4-30-15,2 5-37 16,4 2-58-16,1 0-103 15,3 1-209-15</inkml:trace>
  <inkml:trace contextRef="#ctx0" brushRef="#br0" timeOffset="695325.5038">15025 13385 416 0,'-4'1'111'0,"-1"4"19"16,1 1-68-16,0 1-16 16,1 4-12-16,0 2 19 15,1 3 13-15,0 2-21 16,4 1-5-16,0 0-9 16,5 0-3-16,4-2 1 0,0-3 16 15,2-2 5-15,-1-4-6 16,-1-3-8-16,-1-3-6 15,0-1 9-15,-3-2 7 16,0-6 2-16,1-2-11 16,-1-5-11-16,-3 0-1 15,0-3-3-15,-3 1 1 0,-1-1-6 16,-2 3-11-16,-5 3-1 16,-3-1-4-16,-4 5 1 15,1 1-3-15,-2 4-4 0,1 1-15 16,-1 2-8-1,4 1-10-15,2 4-10 0,1 2-9 16,3 3-27-16,3-1-41 16,0 0-66-16,2 1-161 15</inkml:trace>
  <inkml:trace contextRef="#ctx0" brushRef="#br0" timeOffset="702742.3613">16763 4459 200 0,'0'-4'145'16,"-3"1"-41"-16,2 2 45 15,1 1-31-15,-4 1-44 16,-2 6-33-16,1 3-15 16,-2 3-1-16,1 0 7 0,2 1-5 15,1-4-11-15,2-3-5 16,0-2 7-16,3-2 4 16,0-3 15-16,3-5 5 15,4-7 19-15,5-9 4 16,7-8-16-16,9-10-6 15,12-8 12-15,8-6-5 0,5 2-15 16,-1 3-17-16,-1 7 5 16,-9 10-9-16,-7 8-12 15,-6 4-3-15,-3 5 3 16,-3 0-71-16,2 0-54 0,-1-2-57 16,-4-1-137-16,-5 3-311 15</inkml:trace>
  <inkml:trace contextRef="#ctx0" brushRef="#br0" timeOffset="704646.9377">16726 4396 280 0,'-4'-2'76'0,"-1"1"21"16,2 0 13-16,0 0-26 0,0 1-18 15,1 0-17-15,-1 0-17 16,3 3-4-16,-1 5-22 15,-1 4-7-15,2 6 1 16,1 1 1-16,0 2 2 0,0-1 9 16,-1-2 31-16,0-2 4 15,0-3-18-15,2-5-14 16,-1-2-12-16,1-6-2 16,-2 0 0-16,4 0 1 15,-1-2 2-15,2-5-5 16,2-1-51-16,0 1-54 0,2-3-58 15,-1 0-184-15</inkml:trace>
  <inkml:trace contextRef="#ctx0" brushRef="#br0" timeOffset="706464.7098">17099 1765 196 0,'-4'-4'38'15,"2"1"50"-15,0 0-25 16,1 2-3-16,-1-1 17 15,2 2-33-15,-1 0-11 16,0 0 1-16,1 0-6 16,-2 0-8-16,2 3-15 0,-2 1 5 15,3 2 5-15,0 0 10 16,0 2 14-16,0 4-2 16,1-1-2-16,-1 2 14 15,0-2-8-15,0 0-6 16,1-3-2-16,-1-4-9 15,7-4-5-15,5-7 4 0,5-12 35 16,9-5 22-16,7-10-27 16,10-6-29-16,8-3-8 15,6-1-7-15,5 2-7 16,-1 5-4-16,-1 4-136 16,-5 2-257-16</inkml:trace>
  <inkml:trace contextRef="#ctx0" brushRef="#br0" timeOffset="711594.0732">4078 14266 334 0,'-5'-5'94'0,"1"2"-24"16,3 0 37-16,-1 1-12 16,-2 1-23-16,3 1-21 15,0-2 0-15,0 0-14 16,1 3-6-16,0-1-13 16,2 1-22-16,5 1 6 0,0-1 9 15,7 1 12-15,1-2 10 16,6 0 0-16,3 0-8 15,5-2-5-15,3 2-4 16,3-4-2-16,4 1-3 16,5-2-4-16,1 3-1 0,2-2-6 15,4 2 4-15,3 0-1 16,6 1-1-16,5-1 1 16,3 3-2-16,7 0 2 15,5 2 0-15,5 1 1 16,4 0 1-16,5 1 3 0,2-2 0 15,5 1-5-15,4 2 2 16,-1 1 0-16,5 4-2 16,0-2 4-16,1 2-2 15,-1 1-2-15,3 0-1 16,0 0 1-16,-1-2-1 0,3 0 0 16,1 2 5-16,0-3 3 15,2 2-1-15,1-1-2 16,3 1-3-16,-2-1-2 15,2 1 1-15,-4-1-3 16,-3 1 0-16,0 1 2 0,-4 0-4 16,-3 2 1-16,1-1 4 15,-5 2 0-15,-3 1 1 16,-2-2-2-16,-2 3-1 16,-6-2-1-16,-5-1 3 15,-1 0 0-15,-6-2 3 0,-3 1 3 16,-6-2-3-16,-2 1-2 15,-2-2-1-15,-3 0-2 16,1 0 1-16,-1-1 0 16,2 2 1-16,-1-2 0 15,1 0 0-15,-3 0-2 16,-1-2 0-16,-3 0 0 0,-1-2-1 16,-3 1 1-16,0-2 1 15,-2 0-2-15,-2 0 1 16,-2 2-1-16,-4-1 0 15,-4 2 0-15,-7 0 1 16,-7-1-1-16,-7 2 0 0,-9 1-2 16,-7-2 0-16,-2 2-18 15,-6 1-76-15,-4-3-115 16,-2 0-277-16</inkml:trace>
  <inkml:trace contextRef="#ctx0" brushRef="#br0" timeOffset="712250.0231">10053 14800 667 0,'-10'-7'19'0,"0"1"27"0,-1 2 48 15,0-2-21-15,1 5-32 16,-3 0-3-16,1 0-14 16,-1 4-9-16,-1 6 7 15,2 4 1-15,2 2-2 16,4-2 0-16,3 1 6 16,3-1 4-16,0-4-4 0,11-4 7 15,4-5 1-15,6-2 19 16,6-4-4-16,1-7-11 15,4-5-15-15,-5-1-5 16,-4-1-3-16,-6 1 1 16,-8 2-4-16,-9 4-5 0,-6 5-3 15,-17 8-53-15,-10 1-75 16,-9 10-68-16,-11 3-106 16,-10 3-234-16</inkml:trace>
  <inkml:trace contextRef="#ctx0" brushRef="#br0" timeOffset="713225.5692">4055 15539 631 0,'11'-2'-1'0,"-1"1"12"16,5-2 83-16,6-1-45 0,4-2-4 15,3 1 19-15,10-1 3 16,2-1-10-16,6 0-15 15,6 2-8-15,2 0-7 16,4 0-1-16,3 1-10 16,6-2-8-16,6-1-5 15,6-1 0-15,6-2-2 0,6-1-3 16,6 1 3-16,3-1 2 16,4 1-3-16,3 2 1 15,1-1 1-15,3 3 2 16,3 0-1-16,-2 0 1 15,1-3-2-15,1 1 0 0,0-3 1 16,2 1 0-16,2-2 10 16,-1-1 8-16,2 2-8 15,-1-2-4-15,1 2-6 16,-1 0-2-16,-5-1 1 16,-2 2 0-16,-1-1-2 0,-4 0 3 15,0-2 3-15,1 1 4 16,2-2-6-16,0-1 1 15,5 0-3-15,1 1-1 16,1 1 2-16,-2 1-3 16,-1 1-1-16,-4 2 2 0,-5 2 0 15,-6-1 1-15,-6 1-5 16,-6 0 6-16,-5 0-3 16,-2 0 5-16,-3 0 9 15,1 0-6-15,-3 1-4 16,1-1-2-16,-6 0 1 0,-4 3 3 15,-5-1 2-15,-6 2 0 16,-6 0 2-16,-7 2-4 16,-5 0-1-16,-5 1-4 15,-5-3 0-15,-5 5-1 16,0 0-10-16,-4 0-48 0,-4 3-20 16,-4 2-73-16,-1 0-113 15,-2 2-199-15</inkml:trace>
  <inkml:trace contextRef="#ctx0" brushRef="#br0" timeOffset="715040.2873">10136 14815 347 0,'-1'-1'15'15,"1"-3"74"-15,0 0 28 16,0-1-59-16,2 0-4 16,2-2 2-16,2-1-9 15,0-1 7-15,3 1 2 16,-1-5-6-16,4-1-6 0,-1-1-17 16,4-3-3-16,-1-3-7 15,4-3-6-15,0-2-1 16,4-3 0-16,5-3 0 15,2-3 1-15,4-2-7 16,3-2 4-16,0-4-2 0,4-1 5 16,-2-2 2-16,2-2-5 15,-1-2-1-15,3 0-1 16,-4-2-1-16,4 1 2 16,-3-5 1-16,5-1 5 0,0-4 1 15,2-1-3-15,4-3-2 16,2 0-6-16,3-2 6 15,-1 0-1-15,5 1 4 16,-3-1-6-16,2 0-5 16,2-2 1-16,2 0 0 15,1-1 0-15,4-2 1 0,7 2-3 16,1-2 3-16,2 1 3 16,-1 3-1-16,-3 3-2 15,-5 1-1-15,-4 4-1 16,-7 2 2-16,-6 3 7 15,-1 1 16-15,-2 2-6 16,-5 2-4-16,1 3-9 0,-2 2-4 16,-1 7-2-16,-5 1-1 15,-3 8 0-15,-6 4 1 16,-5 4 0-16,-8 8-3 0,-5 4 2 16,-6 6-25-16,-3 5-20 15,-3 5-54-15,-7 7-43 16,-3 6-62-16,-7 4-102 15</inkml:trace>
  <inkml:trace contextRef="#ctx0" brushRef="#br0" timeOffset="716283.8785">10103 15377 308 0,'1'2'69'16,"1"-2"-33"-16,-1 1 9 16,1-1-16-16,1-1-6 15,3-2 44-15,-2-5 23 16,2 1-9-16,0-4 13 15,1-2-22-15,1 3-52 16,0-5-13-16,2 1 23 0,2-1 2 16,2-3-10-16,4-4-9 15,2 0 1-15,5-6 4 16,4-4 4-16,3-3 17 16,4-4-1-16,3-2-11 15,-1-3-6-15,2 0-12 0,0 0-5 16,1 1-1-16,-1-1 1 15,0-2-5-15,3-1 2 16,1-3 0-16,-3-3 0 16,8-4 0-16,-1-1 0 0,0-2 1 15,1-3 2-15,0 2-1 16,0 1 0-16,-2-2-1 16,-2 4 0-16,-1-1 8 15,1 0 7-15,-2-2-11 16,2 2-3-16,1-3-1 15,2 0-4-15,-1-3 4 0,3 1-1 16,1-3 0-16,-1 1 2 16,1 2 9-16,-1-3 8 15,0 3-16-15,-1 2-2 16,-4-1-1-16,-2 2 2 16,-1 0-2-16,-3-2-2 0,1 2 2 15,-2-1 2-15,2-1-2 16,-2 1 9-16,3 1-11 15,-3 0 7-15,-2 2 4 16,-1 1 7-16,-1 0 4 16,-1 2-8-16,-2 2-4 0,1 0-4 15,-1 4-3-15,-1 2-2 16,0 6 1-16,-1 5 0 16,-3 2-1-16,-2 5-1 15,-5 8 0-15,-3 5-41 16,-4 4-50-16,-3 8-63 0,-3 4-126 15,-3 1-264-15</inkml:trace>
  <inkml:trace contextRef="#ctx0" brushRef="#br0" timeOffset="716989.7877">12649 12065 411 0,'0'-6'96'0,"0"0"24"16,0 1-19-16,-2 2-14 15,-2-2-8-15,2 2 1 16,-3-2-16-16,2-1-6 15,-1 0 13-15,-2 1-4 16,-1 4-10-16,-4-1-23 0,-2 5-16 16,-1 7-6-16,-2 6-3 15,1 4 0-15,3 3-3 16,3 1 5-16,6-2 4 16,3-4 1-16,6-2-7 0,8-8 1 15,7-5 7-15,6-3 11 16,2-7 10-16,3-8 3 15,1-5-4-15,-4-4-10 16,-4 2 0-16,-8-1 0 16,-7 2 2-16,-8 4 10 15,-4 3-15-15,-13 8-14 0,-2 3-10 16,-5 6-3-16,-3 5-1 16,-1 7 1-16,1 5 2 15,7 1 0-15,3 0 0 16,9-1 0-16,6-4-5 15,4-6 2-15,10-4 3 0,3-5 3 16,3-5 0-16,2-6 2 16,-4-4-2-16,-2 1 3 15,-6 0 2-15,-4 1-2 16,-5 3 1-16,-3 5-2 16,-4 3-19-16,-3 3-65 0,-2 14-59 15,0 2-50-15,-1 7-99 16,-3 3-365-16</inkml:trace>
  <inkml:trace contextRef="#ctx0" brushRef="#br0" timeOffset="721984.7672">12520 15112 414 0,'0'-14'95'0,"0"2"27"15,0 0-18-15,0 4-25 16,-2 2 4-16,-4 4 18 15,-2 2-25-15,-3 2-15 0,-2 6-11 16,-1 6-15-16,0 1-9 16,2 6-4-16,2 1-8 15,4-1-7-15,3 0 2 16,3-5 4-16,5-4 2 16,7-4 12-16,6-8 11 0,3 0 16 15,3-10-2 1,0-4-12-16,-2-1-11 0,-5-2-7 15,-6 4-7-15,-7 1-7 16,-5 6 9-16,-13 2 2 16,-6 3-16-16,-2 2-7 15,-3 5-25-15,1 0-31 0,6-1-48 16,3-4-65-16,5-3-65 16,5-5-254-1</inkml:trace>
  <inkml:trace contextRef="#ctx0" brushRef="#br0" timeOffset="723139.2676">10294 11826 644 0,'-6'-5'101'0,"2"0"45"16,4 3-20-16,3 0-59 16,7 4-29-16,4 3-12 15,2 9-12-15,2 4 2 16,4 6-8-16,2 6-1 0,1 4-3 16,2 2 2-16,4 4-1 15,3 2 3-15,6 1-1 16,1 1 1-16,5 2 0 15,4 3-2-15,3 2 3 16,1 3 5-16,1 3-9 0,2 2 0 16,-1 0 0-16,-3 2-1 15,-1 2 1-15,-2 0-1 16,-2 1-1-16,-3 3 0 16,1 1 1-16,-1 1 3 15,3 2 8-15,0-1 1 0,3 1-5 16,0-2 2-16,-1 3 1 15,2-4-6-15,-3-1-4 16,-1-1 2-16,-1-1-5 16,1-1 1-16,-2-2 1 15,0-1-2-15,-1 0-1 0,0 0 2 16,-2-2-2-16,0-2 4 16,-3 1 0-16,-2-4-2 15,0-1 0-15,-1 0 1 16,-4-2 2-16,0-1 1 15,-2-3 2-15,-1 1-8 0,-1-3 0 16,-3 0 1-16,-1-1 3 16,0 1-4-16,-2-1 0 15,1-3 1-15,-5-3 1 16,3-1-1-16,-1-4 2 16,-1 0 1-16,1-2 0 0,0 0-2 15,-3 0-1-15,1 0 1 16,-1-1-2-16,-3-1 1 15,-1-2 0-15,0-1 0 16,-2-3 1-16,0-4-1 16,-2-2-1-16,-1-5 1 15,0-2 0-15,-3-6-1 0,-2-3-20 16,0-2-32-16,-3-7-8 16,0-8-41-16,-3-6-97 15,-7-8-238-15</inkml:trace>
  <inkml:trace contextRef="#ctx0" brushRef="#br0" timeOffset="724041.7762">10278 12372 543 0,'-1'-1'101'16,"1"-1"7"-16,0 1-3 16,0 2-28-16,3 1-38 0,1 6-17 15,3 3 1-15,3 7 2 16,1 2 2-16,4 4-5 16,3 5 6-16,2 1-7 15,6 3-8-15,-1 4 4 0,4 2 0 16,4 5-2-16,-1 0-5 15,5 6-4-15,-2 2-2 16,5 3-2-16,2 2 0 16,3 4 0-16,1 3-2 15,2 3 7-15,2 2 6 16,-1 1 5-16,2 4-5 0,1 0-2 16,1 1 6-16,-1 0 1 15,3 1-4-15,-2-1-2 16,2 0-5-16,1 0 0 15,1-4-4-15,0 1 1 0,-2-2 2 16,1 0 0-16,-3-1 1 16,2 0-4-16,-5 1 0 15,0-1 0-15,1-1 3 16,-4-1 5-16,3 0 1 16,-5-4 4-16,4-1 1 15,-2-5-3-15,1-5-2 0,4-1-3 16,-2-3 0-16,3-2-7 15,-2-2 5-15,1-1-6 16,0-5 4-16,-2-2-3 16,-2-4-1-16,-2-3 0 15,-4-4 0-15,-5-2-1 0,-5-3-1 16,-7-7-19-16,-5-3-18 16,-8-5-9-16,-6-4-31 15,-6-2-37-15,0-8-7 16,-11-6-53-16,-4-6-61 0,-8-5-158 15</inkml:trace>
  <inkml:trace contextRef="#ctx0" brushRef="#br0" timeOffset="724906.176">10418 12884 548 0,'8'11'52'16,"-2"5"47"-16,2 7-53 0,2 4-23 16,1 7-4-16,2 4 14 15,4 1 5-15,2 5 13 16,8 1 0-16,4 2-3 16,5-2-15-16,7 2-12 15,4 0-12-15,6 2 2 16,1 1 12-16,3 3 6 0,2 2-5 15,2 2 1-15,-1 0-1 16,3 2-1-16,1 0-8 16,1 1-6-16,0-1 0 15,0 1 2-15,0-2 4 16,-1 2 1-16,-1-2-1 0,-3-2 3 16,0 2-3-16,-3-2-4 15,1-2-2-15,-3-1 2 16,-1-2-2-16,0-1 1 15,-1-1 6-15,-1-1-11 0,-3-2 5 16,1-2-1-16,-4-3-2 16,0-2 1-16,-5-4-3 15,0-2 5-15,-2-1-1 16,-2-3 0-16,-2 0 3 16,0-2 0-16,-1-1-5 0,0-1-3 15,-3-1-2-15,-2-4 0 16,-2 1 0-16,-2-3 0 15,-1-1-1-15,-4-2 0 16,0 0 2-16,-2-2 0 16,-3 1-1-16,2-2-1 15,-4 1 1-15,-1-2-2 0,-3 0-1 16,-1-2 4-16,0-1-3 16,-2 0 1-16,1-1-1 15,-3-2-2-15,0 1 3 16,1-1-8-16,-1 1-28 15,1 1-35-15,0 2-88 0,-2-1-96 16,-2-2-378-16</inkml:trace>
  <inkml:trace contextRef="#ctx0" brushRef="#br0" timeOffset="727799.3477">12777 15186 255 0,'-4'1'168'0,"-1"0"-109"15,0-1 80-15,-1-1-46 16,0 1-23-16,5 0 14 16,-2-1-1-16,1 1-11 0,2-4-13 15,6-4-13-15,3-5-10 16,5-2 16-16,6-7 1 16,5-4-11-16,6-4-7 15,8-2-6-15,3-6-5 16,2-1-7-16,5 1-8 15,-4-3 0-15,2 2-4 0,-3 0 1 16,-1-1 3-16,0-3 3 16,2 0-1-16,-1-3-3 15,2-1-7-15,2-2 1 16,0 2-2-16,2-1-1 16,0-1 2-16,-1 2 0 0,0 0 0 15,-2 0 1-15,-3 4 0 16,-4 1 6-16,0 2-2 15,-4 0 0-15,0 0-2 16,0-2-5-16,2 1 1 0,3-4-1 16,-2 1 2-16,0-1-1 15,-2 3 0-15,-2 3 2 16,-4 1-3-16,-2 0 1 16,-3 2 1-16,-1 2 1 15,-2-1-1-15,1 0-2 16,0 2 2-16,-1 0-1 0,2 1 0 15,4 0 0-15,2 0 1 16,1 1-2-16,3 1 1 16,0 0 0-16,0-1 0 15,-2 1 4-15,-3 1 6 16,-2 1 2-16,-2 3-1 0,-2 0-1 16,-4 6-4-16,-2 0-5 15,-4 4 1-15,-4 2-1 16,-3 3-2-16,-3 3-19 15,-1 0-10-15,-6 4-18 16,-6 2-54-16,-5 1-76 0,-8 0-106 16,-7-3-182-16</inkml:trace>
  <inkml:trace contextRef="#ctx0" brushRef="#br0" timeOffset="728623.2804">12862 12209 271 0,'-3'-10'123'0,"2"1"-98"15,-5 2 54-15,2 2 22 16,-1 1-40-16,2 1-17 16,0 2-8-16,1-1-10 0,0 2-2 15,2-3-1-15,-2 3-10 16,4 3-2-16,0-3 21 16,4 4 40-16,2 2 11 15,4 2-27-15,2 1-12 16,6 2-6-16,5 1-12 15,4 2-9-15,5 0 0 0,7-1-7 16,7 3-1-16,5-2 5 16,7 0-1-16,7 3 6 15,2 0-4-15,3 2 6 16,2 2-3-16,2 2-6 0,1 1 1 16,1-1-1-16,0 2-6 15,3-1 0-15,0-1-2 16,-3-2-1-16,-3 1-1 15,-3-3 0-15,-3 1 2 16,-5-2-5-16,-4-1 6 16,-4 0 4-16,-2 0 4 0,-7-3 3 15,0 0-2-15,-6-1-5 16,-1-2-3-16,-4 0-5 16,-1-3 2-16,-4-1-2 15,-1-1 1-15,-3-1 0 16,-6-2-2-16,-2 0 0 0,-7-2 0 15,-2-1 1-15,-5 0 0 16,-3 2-2-16,0-1-4 16,-2-2-13-16,-2 1-37 15,0 1-64-15,0 1-89 16,-3-1-149-16</inkml:trace>
  <inkml:trace contextRef="#ctx0" brushRef="#br0" timeOffset="730590.2908">12508 12165 463 0,'9'-1'89'0,"0"1"-16"15,3 2 24-15,3 9-24 0,3 3 10 16,5 3 1-16,3 6-21 15,4 1-23-15,4 4-11 16,3 1-15-16,6 3-2 16,3 2 8-16,6 2-2 15,4-1 4-15,5 2 1 0,3-1-4 16,4 1-8-16,1-3 4 16,-1 1 1-16,1-1-4 15,-6 1-4-15,-2 0-2 16,-5 1-2-16,-2-2-3 15,-3 1 2-15,-3-2-2 0,2 0-1 16,-1-1 2-16,1-2-1 16,3 2 0-16,0 0-1 15,2 0 4-15,2 1 8 16,-3 0 2-16,2-1-6 16,-1 0-3-16,-4-2-1 0,0-4-4 15,0-1 2-15,0-1-1 16,2-1 2-16,-1-3 0 15,-1 2 0-15,0-2-1 16,-3 1 2-16,-5 0 6 16,-4 0-2-16,-5 0-1 0,-4-1-2 15,-7 0-5-15,-2-3 2 16,-4 1-2-16,-1-2 0 16,-2-3 1-16,1-2 0 15,-1-1 2-15,-1-3 0 16,-3-1-1-16,-2-1 0 0,-1-1-3 15,-2 0 1-15,-2-1 0 16,-1 1 0-16,1 1-30 16,0 3-40-16,0 3-22 15,-1 0-46-15,-1 1-118 16,-1 2-230-16</inkml:trace>
  <inkml:trace contextRef="#ctx0" brushRef="#br0" timeOffset="731539.639">12757 15183 644 0,'11'0'26'0,"-2"-6"1"16,8 0 81-16,2-4-25 15,5 0-2-15,3-4-5 0,3-1-16 16,3-3-2-16,0-1 5 16,1-2-9-16,1 0-7 15,-2 0-22-15,0 1-18 16,-1 1-1-16,1-2 0 16,1 0 0-16,0-1 4 15,0 0 7-15,3-1-5 0,0-2 2 16,2-1-2-16,2-1 0 15,0-4-1-15,1-1-5 16,4-3-4-16,0-1 0 16,3-2-1-16,2 0 0 0,-2-1 0 15,-1 4-1-15,-1-1 1 16,-1 0 0-16,-2-1 0 16,2 2 1-16,0-3-1 15,2-1 2-15,0 0-4 16,0-1 1-16,1 0 0 15,-4 2-1-15,0-1 2 0,0 1 1 16,0-3-2-16,3 2 0 16,-2-2 2-16,2-1-1 15,3-2 1-15,-1 1 0 16,1 1-1-16,1-1 0 0,-1 4-2 16,-2 1 1-16,-4 1 0 15,-4 4 0-15,-5 3 2 16,-7 4-4-16,-4 3 1 15,-8 7-4-15,-3 5-78 16,-8 4-55-16,-5 4-122 16,-4 2-368-16</inkml:trace>
  <inkml:trace contextRef="#ctx0" brushRef="#br1" timeOffset="830548.4439">3930 16930 356 0,'13'-11'12'0,"-3"1"-11"0,1 0 21 16,-3 2 40-16,-3 1 33 16,-4-1 28-16,-1 4 3 15,-6 1-19-15,-7 2-45 16,-9 1-57-16,-4 7-3 16,-4 3-1-16,-2 0 0 15,-3 3 2-15,2-2-4 0,0 1 0 16,7-1 1-16,6-1 3 15,7-2 19-15,10-1-12 16,6-3-15-16,17-2-5 16,5 1 14-16,14-4 3 0,6-4-3 15,1 0-1-15,-3 1 0 16,-4-1-3-16,-12 5 1 16,-12 3-1-16,-15 5-3 15,-15 8 18-15,-17 3 35 16,-13 5-27-16,-10 4-14 0,-5 1 0 15,1-1 6-15,8-2-4 16,14-4-2-16,17-2-1 16,20-9-5-16,17-6-24 15,22-3 28-15,7-4-3 16,2-3-1-16,-5 1 0 16,-14 1-3-16,-22 4 0 0,-16 12-4 15,-29 9 57-15,-16 8-28 16,-11 5-23-16,-3 4-14 15,6-3-89-15,12-9-92 16,23-11-192-16</inkml:trace>
  <inkml:trace contextRef="#ctx0" brushRef="#br1" timeOffset="832669.8669">15054 14486 525 0,'-19'3'16'15,"0"-1"-1"-15,-1 3 19 16,5-2 7-16,1 1-25 16,7 1 15-16,4-1-8 0,4-1-24 15,14 0 27-15,12-1 20 16,12-2 3-16,9 1-5 16,10-3-10-16,1-1 2 15,-3 1 4-15,-10-2-24 16,-11 3-10-16,-14 0-1 0,-14 2-5 15,-9-1 3-15,-9 5 73 16,-9 1-51-16,-5 3-23 16,-4 3-46-16,-2 1-146 15,-2 1-153-15</inkml:trace>
  <inkml:trace contextRef="#ctx0" brushRef="#br1" timeOffset="835115.417">4559 17334 745 0,'0'-1'3'16,"0"-1"20"-16,-1 1 67 15,0 2-42-15,1 2-27 16,0 2 0-16,0 4 8 16,1 5-3-16,3 3-3 15,1 5-2-15,1 6-4 0,0 3 2 16,0 2-3-16,0 5-6 15,-2-1-6-15,4 1 0 16,-3-2 0-16,2 1 0 16,-1-5-1-16,0 0 0 15,0-1-1-15,-2-1-13 0,-1-4-19 16,-2-1-9-16,0-4-27 16,-1-2-31-16,0-5-34 15,-5 0-29-15,-4-4 8 16,-1-7-21-16</inkml:trace>
  <inkml:trace contextRef="#ctx0" brushRef="#br1" timeOffset="835363.723">4447 17929 680 0,'6'2'22'16,"3"0"27"-16,5-1 110 15,8 1-46-15,5-4-49 16,6-2-7-16,3-4-8 16,3-2-16-16,0-2-20 0,-8-1-10 15,0 2-5-15,-5 0-22 16,-7 4-28-16,-3-3-25 16,-7 1 19-16,-3 1 16 15,-3-4-20-15,-4-2-44 16,-9-5-86-16,-9-5-247 0</inkml:trace>
  <inkml:trace contextRef="#ctx0" brushRef="#br1" timeOffset="835563.1993">4299 17499 841 0,'2'-9'3'0,"13"-1"41"15,12-1 80-15,9-2-42 16,11 0-31-16,9 0-13 0,4-1-12 16,4-1-17-16,4 1-9 15,-3 2-118-15,-4-1-148 16,-5 2-294-16</inkml:trace>
  <inkml:trace contextRef="#ctx0" brushRef="#br1" timeOffset="840599.8583">9599 16858 845 0,'-2'-6'10'16,"1"-4"34"-16,1-1 47 16,4 3-44-16,1 2-2 15,-1 1 19-15,-1 5-24 16,-3 6-29-16,0 13-6 0,-2 8 19 16,-3 13 2-16,-1 5 1 15,1 11 3-15,1 4-6 16,4 4-15-16,0 0-1 15,2-1 23-15,5 1-17 16,0-5-6-16,2-2-2 0,1-3-3 16,-1-5-2-16,1-4 1 15,0-5-2-15,-2-5 1 16,0-8-1-16,-2-3-14 16,1-7-17-16,-3-7-32 15,-1-4-52-15,0-7-101 0,0-10-63 16,-2-11-64-16</inkml:trace>
  <inkml:trace contextRef="#ctx0" brushRef="#br1" timeOffset="840896.683">10067 16922 784 0,'29'-43'11'0,"-6"7"53"16,-5 8 57-16,-4 9-49 15,-7 8-39-15,-6 10-8 16,-1 15 66-16,-6 12-54 0,-4 18-18 16,3 11-6-16,1 11-5 15,3 4-4-15,2 2-1 16,1-5-2-16,4-9 0 16,3-3-1-16,1-8-11 0,-2-7-30 15,0-7-33-15,0-5-63 16,-3-7-66-16,0-8 51 15,-3-7-56-15,0-4-43 16</inkml:trace>
  <inkml:trace contextRef="#ctx0" brushRef="#br1" timeOffset="841097.2115">9761 17195 977 0,'-1'-2'41'0,"3"-4"49"16,14 2-2-16,8-2-19 16,8 2-13-16,8-1-4 15,4 0-10-15,5 2-26 16,-2 1-13-16,-2-1-62 16,-7 2-83-16,-5 2-96 15,-8 0-156-15</inkml:trace>
  <inkml:trace contextRef="#ctx0" brushRef="#br1" timeOffset="841316.6074">10433 17299 860 0,'8'25'139'0,"-3"5"-3"16,-1 5-7-16,-1 2-84 0,-3 0-34 15,0-2-4-15,0-6-5 16,0-2-2-16,5-8-1 16,0-7-21-16,2 1-21 15,-1-7 7-15,2-1-26 16,-1-2-48-16,-1 0-19 16,0-1-64-16,0-2-87 0</inkml:trace>
  <inkml:trace contextRef="#ctx0" brushRef="#br1" timeOffset="842348.6107">12635 16676 290 0,'0'-14'5'0,"1"-2"46"15,4 1 35-15,-2 2-25 16,2 0-6-16,-2 1 18 0,0 2-4 15,0 1 1-15,-2 2 3 16,0 1 13-16,0 1-1 16,0 3-22-16,-1 2 0 15,2 2-12-15,-1 15-35 16,1 8-10-16,1 10 7 16,-1 9 5-16,0 6 1 0,2 4-5 15,-1-1 0-15,2-1 5 16,0-5 0-16,1-6 1 15,1-3-7-15,-2-2-5 16,0-5-4-16,-3-5-2 0,0 0 1 16,0-5-2-16,-1 0-1 15,0-8-10-15,0-1-13 16,0-5-24-16,0-3-8 16,-1-1-35-16,0-3-26 15,3 0-9-15,-4 0-17 16,-1-4-52-16,2-3-72 0</inkml:trace>
  <inkml:trace contextRef="#ctx0" brushRef="#br1" timeOffset="843013.5963">12960 16555 643 0,'2'-11'0'16,"0"4"22"-16,-4 0 57 15,2 3-17-15,-1 4 1 0,-3-2 2 16,0 5-17-16,0 6-9 16,0 7-9-16,1 5-10 15,1 7-7-15,1 6-5 16,1 5 2-16,2 4 0 16,1 1 5-16,4 1 0 0,0 0 1 15,1-1 8-15,1-2-2 16,3-3-2-16,1-3 1 15,0-2-9-15,-1-3-1 16,0-4-3-16,-1-2-2 16,0-2-1-16,-1 1-3 0,1-5-1 15,0-2-1-15,-1 0-5 16,-1-4-21-16,-3-3-37 16,-1-4-35-16,-1-3 3 15,-4-2-25-15,1-4 18 16,-3-6-65-16,-4-4-97 15</inkml:trace>
  <inkml:trace contextRef="#ctx0" brushRef="#br1" timeOffset="843189.1683">12738 16959 780 0,'13'-4'24'16,"13"-2"83"-16,8 4 4 0,11 0-46 15,5 0-2-15,2 1-29 16,-3 2-43-16,-8-1-154 16,-11 4-261-16</inkml:trace>
  <inkml:trace contextRef="#ctx0" brushRef="#br1" timeOffset="844648.9752">13414 17431 188 0,'-4'-8'7'0,"-3"1"20"15,2 0-16-15,-1 0 8 16,1 2 18-16,1 0 13 0,0 3-1 15,0-2 1-15,3 2 3 16,0-1-23-16,-1 1 11 16,3 0 12-16,0-1 8 15,-1 1 7-15,1-2-8 16,1 1 14-16,-2 0 20 0,4 0-29 16,3-1-20-16,1 4-3 15,2-1-14-15,3 1-3 16,0 7-1-16,0 0-17 15,-4 4-5-15,-4 0-2 16,-4 1 3-16,-2 2-1 16,-11-1 6-16,-7-2 4 0,-5 3-2 15,-3 0-4-15,2 1-3 16,1 1-3-16,9 2 4 16,9-4 5-16,7 3-8 15,14-4 13-15,12-1 13 0,4-4 8 16,9-4 0-16,1-3-22 15,4-2-12-15,-6-3-108 16,-7-7-181-16</inkml:trace>
  <inkml:trace contextRef="#ctx0" brushRef="#br1" timeOffset="846148.7487">15222 14558 382 0,'-2'-11'76'16,"2"1"76"-16,2 1-45 15,-1-1-24-15,3 1-6 16,-4 2 2-16,0-2-8 0,0 5-18 16,-8 0-29-16,-2 3-11 15,-6 0 11-15,-4 2 1 16,-4 6-2-16,-4 4-11 16,-1 3 10-16,-2 4-6 15,2 6-2-15,2 1-1 0,3 6-4 16,3 3-5-16,3 2 0 15,4 1 2-15,7 0 4 16,2-1 3-16,3-1 3 16,6-5-9-16,5-1-2 15,5-5-1-15,5 0 1 16,5-5 4-16,4-4 14 0,4-2 7 16,4-6 1-16,5-4 4 15,4 0 1-15,-1-6-7 16,-1-4-3-16,1-5-4 15,-6-2-4-15,-5-3-8 16,-7-4-3-16,-6-2-2 0,-7-4-1 16,-6-4 0-16,-5-4 1 15,-3-5 0-15,-5 3-1 16,-7-3-3-16,-4 2 4 16,-6 2 8-16,-3 5-1 15,-7 5-2-15,0 4-6 0,-5 4-4 16,1 7 0-16,-1 3-18 15,-1 6-28-15,1 4-23 16,-1 13-17-16,0 5-36 16,-3 10-61-16,-4 3-142 15</inkml:trace>
  <inkml:trace contextRef="#ctx0" brushRef="#br1" timeOffset="847664.5368">15275 15402 729 0,'1'0'17'0,"0"0"-3"15,1 4-6-15,0 1 15 16,0 2 9-16,1 4 24 15,0 0 4-15,-1 4 0 0,2 3-12 16,-1 0-14-16,3 4-8 16,0 2-5-16,3 4 2 15,2 0 0-15,2 2 1 16,2-1 9-16,0 0-7 16,1-1-1-16,-1-4-9 0,-1-2-5 15,-4-4-9-15,-2-4 0 16,-1-1 0-16,-3-4-1 15,-3-2-10-15,1-1-28 16,-2-4-30-16,0 1-68 16,2-7-116-16,0-7-110 0</inkml:trace>
  <inkml:trace contextRef="#ctx0" brushRef="#br1" timeOffset="847913.392">15719 15560 641 0,'-3'-1'132'0,"-4"3"-50"16,-8 11-40-16,-7 8-15 15,-4 9 0-15,-3 7 14 16,-4 7-2-16,-3 4 4 0,-2 0 5 16,3 2-16-16,-2 2-15 15,4-1-2-15,0 0-7 16,2 1-4-16,1 1-4 15,3-2-1-15,1-2-17 16,1-4-34-16,5-1-29 16,1-7-54-16,4-6-66 0,4-7-303 15</inkml:trace>
  <inkml:trace contextRef="#ctx0" brushRef="#br1" timeOffset="850663.9451">5316 17454 705 0,'-9'-5'24'0,"2"3"44"16,3 0 85-16,2 2-52 0,2 4-52 15,4 9-40-15,6 5 1 16,5 6 15-16,2 6 1 16,7 4-5-16,3 3 4 15,2 0 4-15,2-3-8 16,4-1 0-16,-3-5-3 0,2-2-4 16,-4-3-7-16,-3-3-1 15,-4-2-6-15,-5-4 3 16,-3 0-4-16,-5-4-8 15,-1 1-27-15,-2-5-35 16,-2-4-51-16,-3 1-54 16,-2-8-114-16,0-7-243 0</inkml:trace>
  <inkml:trace contextRef="#ctx0" brushRef="#br1" timeOffset="850883.2408">5699 17463 788 0,'-10'-7'33'16,"-2"6"90"-16,-5 5 4 16,-2 14-106-16,-4 11-12 15,-4 8 7-15,-2 10 17 16,-2 3-6-16,-1 2-14 0,6-4-13 16,3-4-32-16,6-7-46 15,3-9-52-15,3-9-132 16,1-8-340-16</inkml:trace>
  <inkml:trace contextRef="#ctx0" brushRef="#br1" timeOffset="851164.5185">5261 17249 575 0,'-17'0'319'0,"-3"11"-318"16,-4 17 2-16,0 15 30 16,2 13-21-16,-1 13 23 15,6 9 10-15,8 2 7 16,9-1-9-16,10-5-12 0,12-5-13 16,6-9-10-16,5-9-3 15,3-8-2-15,1-6-1 16,2-8 0-16,0-5 0 15,1-6-8-15,0-7-81 0,1-6-46 16,-5-7-84-16,-1-6-161 16</inkml:trace>
  <inkml:trace contextRef="#ctx0" brushRef="#br1" timeOffset="851447.7326">5622 17115 1019 0,'-6'-19'-9'0,"3"7"38"0,3 8 77 16,2 7-57-16,11 18-52 16,8 14-3-16,7 15 15 15,7 12 9-15,9 10-8 16,2 7 2-16,0 5-1 15,-5-2 18-15,-8-1 8 0,-9-1-3 16,-11-4-9-16,-10-5-3 16,-7-2-11-16,-12-4-6 15,-6-6-7-15,-1-4-62 16,-8-10-74-16,0-10-176 0</inkml:trace>
  <inkml:trace contextRef="#ctx0" brushRef="#br1" timeOffset="852281.5435">15244 15421 502 0,'-17'-3'104'0,"-4"3"-12"16,-4 5-10-16,-2 9-38 16,-4 10-14-16,-5 8 19 0,-1 12 7 15,2 10-2-15,3 9-9 16,7 5-15-16,7 4-10 16,9 2-7-16,8-2-1 15,3-4-6-15,13-6-3 16,8-6 6-16,7-8 6 15,7-8-3-15,7-6-5 0,5-6-7 16,3-6-71-16,0-7-39 16,-3-4-97-16,-4-6-35 15</inkml:trace>
  <inkml:trace contextRef="#ctx0" brushRef="#br1" timeOffset="852597.2331">15969 15206 934 0,'17'-7'13'0,"1"8"20"16,1 18 13-16,1 20-20 0,-1 18-17 15,-6 13 0-15,-4 11 10 16,-8 8 18-16,-3 2 4 16,-13-6-14-16,-10-1-8 15,-8-5-6-15,-8-5-1 16,-9-5-7-16,-5-4-5 0,-4-3-61 16,-8-6-66-16,-9-5-144 15,-6-5-180-15</inkml:trace>
  <inkml:trace contextRef="#ctx0" brushRef="#br1" timeOffset="901515.6537">22294 17886 194 0,'-7'12'544'16,"1"-4"-518"-16,5-5 73 16,4-3 34-16,14-11-35 15,12-11 1-15,16-12-21 16,18-10-15-16,15-9-25 15,15-4-10-15,6 0-10 16,4 7-16-16,-4 6-9 0,-10 5-209 16,-12 8-283-16</inkml:trace>
  <inkml:trace contextRef="#ctx0" brushRef="#br1" timeOffset="909545.5697">21835 16410 551 0,'0'-8'4'16,"-2"2"34"-16,0 2 45 15,0 4-34-15,2-2-30 0,0 4-7 16,2 5-5-16,0 8-4 16,0 7 3-16,2 9 2 15,1 10 6-15,-1 10 13 16,-3 9 7-16,0 8-4 15,-2 6-1-15,-8 7-2 0,2-3-5 16,-2 2-10-16,0-1-9 16,1-2 0-16,0 0-3 15,2-5 3-15,0 2-1 16,2-2 3-16,1 0 10 16,2-3 6-16,-1-1 0 15,2-5-10-15,-2-6-6 0,0-6-4 16,4-8 0-16,3-8-1 15,4-5 0-15,6-9 0 16,4-4 2-16,3-5 22 16,4-3 15-16,5 1-18 15,0-1-13-15,3 1-5 0,2 0 0 16,1 1 0-16,2-4 0 16,1-1 1-16,8-3 3 15,0-3 0-15,8 3-1 16,3-6-2-16,2 0 2 0,6-2-4 15,0 3 3-15,1-1-5 16,-7 1-1-16,-2 1 2 16,-9 1-1-16,-3 3 1 15,-9 2-2-15,-3 1 2 16,-5 0-1-16,-3 0 3 16,-3 0-5-16,-6-1 3 0,0-2 0 15,-3 1-2-15,-3-1 2 16,-3 0-1-16,-2 0 0 15,-1 0 0-15,-3-2 1 16,1 0 0-16,-3 1-1 16,0-1 1-16,2-2 0 0,-1-6 2 15,0-6 4-15,0-3 1 16,0-6 19-16,1-5-8 16,-4-3-12-16,-5-1-1 15,-1-1-1-15,-1 0-3 0,0-4 2 16,-2 1-2-16,3-3-1 15,2-3-1-15,-2-3 1 16,3-2-3-16,2-3 4 16,-1 1-2-16,-1-2 0 15,0 1 0-15,-1 2 1 16,-4 0-1-16,3 1 1 0,-1 0-1 16,0 0 1-16,1-1-2 15,2 0-1-15,2 1 4 16,0 0-3-16,4 1 1 15,0 2-1-15,-2 3 1 16,0 3 1-16,-2 3-1 0,2 2 1 16,-6 3-1-16,1 3 1 15,-1 1-2-15,-3 2 1 16,4 0 1-16,-2 4 0 16,1 0-2-16,-1 1 1 15,0 3 0-15,1 1 2 0,-1 3-1 16,-1 1-2-16,-2 2 2 15,-1 2-1-15,-1 0 0 16,-3-1 1-16,0 1-4 16,-3 0 4-16,2-1 0 15,-3 1 0-15,-3-2 0 16,-4-1 0-16,-5 3-1 0,-7 4-1 16,-3-2 0-16,-10 2 0 15,0 4 3-15,-6-1-4 16,-4 3 0-16,2 0-26 15,-3-1-40-15,-1 2-67 16,-3 1-102-16,-3 0-213 0</inkml:trace>
  <inkml:trace contextRef="#ctx0" brushRef="#br1" timeOffset="913662.1963">19419 16861 1033 0,'3'-2'-34'16,"-1"-3"45"-16,-5 2 9 15,1 0 15-15,-10 0-11 16,-5 1-16-16,-12 2 2 0,-10 0 6 16,-11 2 7-16,-10 7 4 15,-6 2-11-15,-3 3 0 16,2 4-5-16,12-2-8 16,12 2 1-16,20-1-1 15,19-4-3-15,20-4-2 16,24-2 0-16,19-3 2 0,15-2 0 15,14 1 0-15,4-3 1 16,1 1 2-16,-9 1-2 16,-16 1 0-16,-17 1 2 15,-24 1 16-15,-22 3 11 0,-18 2-1 16,-28 2 1-16,-17 4-21 16,-15 1 9-16,-8 3-17 15,2 0-1-15,4 2 2 16,13-3 2-16,16 2 0 15,19-4-6-15,17-2 1 0,14-2-1 16,22-3-9-16,17-1 12 16,14-2 4-16,12 1 1 15,0 1-1-15,-3 3-1 16,-16 2-2-16,-20 6-1 16,-29 4 2-16,-27 6 20 15,-31 3 23-15,-26 6-28 0,-17 2-8 16,-4 0-3-16,5-1-8 15,14-5 2-15,23-6-9 16,28-5-16-16,30-8-7 16,21-6-4-16,33-5 21 15,20-4 16-15,17 1 14 0,8-2 9 16,-6 3-15-16,-12 3 0 16,-29 4 14-16,-23 7 0 15,-29 4-8-15,-32 7 18 16,-21-2-17-16,-16 7-23 15,-4-1-42-15,4-2-24 0,8-4-56 16,19-5-72-16,18-6-133 16,26-10-343-16</inkml:trace>
  <inkml:trace contextRef="#ctx0" brushRef="#br1" timeOffset="915012.8201">24688 16710 472 0,'-18'3'287'0,"-8"1"-299"16,-5 1 16-16,-6-1 33 16,3 1-8-16,1 0 0 15,6-1-3-15,14-1-12 0,8-3-2 16,12 3-5-16,15-3 0 16,16-4 6-16,7-1 15 15,13 4 17-15,5-1 7 16,-3 2 16-16,-8 3-7 15,-10 3-42-15,-15 3-17 0,-18 1 0 16,-14 1 8-16,-17-1 23 16,-12 2-7-16,-1-2-17 15,-2 2-7-15,5-3-1 16,8 1 0-16,11-1-1 0,10 1-1 16,9 0 0-16,15 0 4 15,14 3 4-15,11 1 0 16,4 0 1-16,3 3 4 15,-2-2-8-15,-11-1-1 16,-13 3-2-16,-17-2-1 16,-15 0 2-16,-17-1 25 0,-12 1 1 15,-11 1-16-15,-3-2-2 16,2-1-7-16,7 1-1 16,10-3-1-16,12 1 0 15,15-3-4-15,9-1-6 16,20 0-6-16,13 1 10 0,5 1 5 15,4 2 1-15,-4 0-1 16,-10 1 0-16,-14 5 1 16,-21-1 3-16,-14 3 5 15,-24 2 7-15,-13 2-1 16,-11 0-5-16,2-2-8 0,5 0-1 16,10-4-2-16,17-2 2 15,18-2-7-15,11-1-3 16,19-3-13-16,13 3 17 15,3 2 5-15,2 1 0 16,-7 3 5-16,-11 3-3 16,-18 2-1-16,-19 2 24 0,-20 1 20 15,-15 1-2-15,-4-1-11 16,4-4-26-16,12-3-3 16,19-4-5-16,19-1-1 15,20-3-46-15,21-2 21 16,14 3 9-16,6 2-16 0,-2 5-40 15,-7 1-31-15,-17 4-83 16,-19 1-208-16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20:27.0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18055 12958 392 0,'-4'-3'45'0,"0"-1"45"0,-1 0 7 15,1 3-19-15,2 0-29 16,-1 0-4-16,-1 1-2 16,0 3-8-16,-1 8-17 15,-1 2-4-15,-1 7-2 16,0 1 17-16,-1 4 11 15,0-3-2-15,4-1-3 0,2-7-8 16,0-3-3-16,4-8 4 16,8-3 4-16,6-14 20 15,6-10 16-15,12-7-19 16,7-12-18-16,7-6-3 0,5-1-5 16,0 2-12-16,-6 4-2 15,-6 7-3-15,-12 10-5 16,-10 8 0-16,-5 9-22 15,-8 7-61-15,-6 3-114 16,-1 6-264-16</inkml:trace>
  <inkml:trace contextRef="#ctx0" brushRef="#br0" timeOffset="1360.9228">23319 13361 354 0,'-1'0'37'0,"0"0"20"16,1-1 38-16,0 1-24 15,-2-1-11-15,2 2 10 16,-2 1-17-16,2 0-20 16,-2 5-19-16,1 0 2 15,-1 4 6-15,0 0 10 0,1-1 8 16,0-1-4-16,1-3-2 15,2-1-4-15,2-5-4 16,7-1 4-16,12-8 25 16,11-9 21-16,11-6-23 15,13-4-11-15,6-3-11 0,3-1-15 16,0 2-10-16,-6 4-4 16,-5 3-43-16,-9 2-97 15,-12 4-266-15</inkml:trace>
  <inkml:trace contextRef="#ctx0" brushRef="#br0" timeOffset="543709.7015">2457 14462 667 0,'-9'-3'3'15,"4"-2"37"-15,0 2 58 0,4-1-11 16,1 0-37-16,4 0-5 16,9 0-34-16,7-2 5 15,7-1 18-15,6-1 13 16,5-2-4-16,2 2-14 0,-1 1-12 15,-3 0-8 1,0 3-4-16,-4 3 0 0,1-1-1 16,-4 2 1-1,-2 3-2-15,-1 1-1 0,-5-1-1 16,-1 1 0-16,-7 0 0 0,-6 0-1 16,0 1-2-1,-5 1-49-15,-2-3-32 0,-6-3-64 16,-2 0-104-16,-5-7-134 15</inkml:trace>
  <inkml:trace contextRef="#ctx0" brushRef="#br0" timeOffset="543967.1015">2844 14275 451 0,'15'-3'31'0,"7"-3"64"16,10 2 31-16,3 2-34 0,8 1 0 15,2 1-29 1,-5 5-22-16,-6 5-25 0,-10 6-11 16,-13 6 4-16,-11 6 11 0,-16 6 25 15,-12 4-18 1,-10 2-14-16,-11 4-4 16,-4 1-4-16,0 1-5 15,2-2 0-15,-1-3-73 0,10-4-87 16,3-5-122-16</inkml:trace>
  <inkml:trace contextRef="#ctx0" brushRef="#br0" timeOffset="561138.1856">24178 7103 583 0,'2'-4'74'0,"-2"-1"-28"16,-2 2 39-16,1 3 7 16,0-3-15-16,0 1-14 15,-2 2-8-15,-2 0 0 16,-1 0-1-16,-6 0-3 0,-1 0-11 15,-4 5-3-15,-4 1-7 16,-6 2-9-16,-5 3-4 16,1 2-2-16,-7 3-3 0,0 2-2 15,2 1-8-15,-1 2-2 16,1-2 1-16,4 1-3 16,3-2 2-16,5-3 0 0,6-4-1 15,7 0-3 1,4-4-16-16,5-3-29 0,0 2-36 15,2-2-15-15,6 0-36 16,0-1-50-16,1 0 3 16,-1-3-95-16</inkml:trace>
  <inkml:trace contextRef="#ctx0" brushRef="#br0" timeOffset="561478.35">23807 7111 274 0,'2'-7'328'15,"-4"0"-246"-15,1 4 7 16,-3 0 50-16,-2 3-25 16,0 3-60-16,-7 12-24 0,-3 4-19 15,-7 7 8 1,-4 8-3-16,-3 3-2 15,-1-1-6-15,3 0-1 16,4-5 2-16,9-5 4 0,5-2-4 16,9-5-7-16,6-5-1 0,13-3 3 15,8-4 25 1,8-4 8-16,9-3-4 16,1 0-18-16,3-3-12 0,-6 3-41 15,-6 0-176-15,-8 0-289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02:27.4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219 8649 277 0,'1'-4'154'0,"-1"-1"-152"16,0 3 2-16,0-1 17 16,-1 3 2-16,-1 0-14 0,0 0 4 15,2 0 19 1,-3 0 4-16,3 0-7 0,0 0-5 16,0-3-3-1,7 3 2-15,-2-3 0 0,6 0 3 16,0 2-6-16,3-3 1 15,-1 1-6-15,2-2 1 16,0 1 4-16,0 0 0 16,0 0-8-16,0 2-5 15,0-4 3-15,2 2 5 0,1 0-3 16,1 0-5-16,2-2-4 16,2 2 0-16,1-3-1 15,1 3 1-15,2-2 1 0,0 2 1 16,2 1-3-16,1 0 3 15,2 3 0-15,-1-1-5 16,2 1 2-16,2 0-2 16,-2 0 3-16,3 0-5 0,-1 0 4 15,4-2-1 1,2 2-1-16,2-3 1 16,2 2-1-16,4-1 1 15,3 0 0-15,1 0 0 0,3 1 2 16,0 1-2-16,3 0 0 0,1 0 0 15,0 0-1 1,3 1 0-16,0-1 0 0,1 1 0 16,1-1 2-16,4 0 0 15,1 0-1-15,1 0 1 16,1-1-1-16,3 0 1 16,-1-1 0-16,5 2-2 0,-1-2 2 15,5 2-4-15,4-2 3 16,2-3 0-16,7 1 1 15,1-1-1-15,2-1 0 0,2 1 1 16,1-1 0 0,2 2-1-16,-2-1 0 15,4 2 0-15,-3-2-1 16,2 3 1-16,2 0-1 0,0-1 1 16,2-1-2-1,6 0 2-15,-1-1 0 0,2-1 2 16,3 2-1-16,-1-1 0 15,-1 1 5-15,2-1-2 16,-3 2 5-16,2 0 0 0,0 1-2 16,3 0-3-16,4-4 0 15,2 0-5-15,3-3 3 16,4 1-2-16,-2 0 1 16,2-1-2-16,-1 1 0 0,0 1 0 15,-2-1 2-15,4 2 0 16,-3-1-1-1,1 2 2-15,4-1-1 0,0-1 1 0,1 1-2 16,0-3 0 0,2 3-1-16,-1 0 2 15,-1 1-4-15,-2-1 4 16,0 2-2-16,-3 0 2 0,0 2-2 16,-1-2 1-16,3 2 0 15,-2 1 1-15,0-3-1 16,7 1-1-16,-4 0 3 0,4 0-4 15,-2 2 2-15,0-2-2 16,0 2 2-16,-1 1-1 16,-1 0-1-16,1 0 2 15,-1 0 0-15,3 1-1 16,2-1 2-16,0 1-1 16,0-1 1-16,0 0 0 0,1 2 2 15,0-1-1-15,0 1-2 16,-2-1 3-16,1 3-1 15,1 0-3-15,-2-1 2 16,2 0-2-16,-1 0 1 16,1-1-2-16,2 3 2 0,-1-2-1 15,1 1 2 1,0 0-3-16,-2 1 1 0,-1-1 0 16,-3 2 2-16,1-1-1 15,-4 1-1-15,1 1 1 16,-2-1-1-16,-1 1 1 0,4-1-1 15,-2-1-1-15,1 0 3 16,1 2-3-16,-4-4 2 0,1 1 0 16,-3 0-2-1,0 0 1-15,-2 1 1 16,-2-1-2-16,1-1 2 16,2 1-1-16,-1-2 1 0,3 3-4 15,-2-5 5-15,4 2-1 0,-1 0-1 16,-1 1 0-1,0-1 1-15,-3 0-3 16,1 0 3-16,-4-1 1 16,2 2-3-16,1-1 1 15,0 2 0-15,0-2 1 0,1 0-2 16,1 3 2-16,1 0-1 16,0 0 0-16,-1 0 0 15,3 0 0-15,-2 3 0 0,1-4 0 16,0 2 0-16,1 1 1 15,0-1-2-15,-1 1 1 16,-2-2 1-16,1 4-1 0,0 0 0 16,-2-2 1-1,1 2-3-15,-1 1 3 0,-2 2 0 16,1-1-1 0,1 0 0-16,0-1 0 0,0 1 0 15,0-1 1-15,1-1 1 0,-1 1-2 16,-1-1 0-1,0 2-2-15,1-2 4 0,-1 0-1 16,-1 1-1 0,-2 1 1-16,-2 1-3 0,4-2 3 15,-7 1-1-15,2 1 1 16,-2-1-2-16,-3 2 3 0,-1-3-2 16,-4 1 1-1,1-1-1-15,-4 1 1 0,-3-2-1 16,-3 2 2-16,-5-2-5 15,0 1 5-15,-3 1-3 16,-3-2 1-16,1 2 0 0,-2-1 1 16,-2 0-2-1,-5 1 1-15,-1-1 0 0,-3 0 0 16,-3-1-1-16,1 1 2 16,-4 1 1-16,1-4 0 15,-2 2 0-15,-2-1 1 0,-1 1 0 16,-4 0-3-1,-3-1 1-15,0 0-2 0,-4 1 3 16,-1-1-3-16,2 0 1 16,-2 1 1-16,-3-2-2 15,0 0 2-15,-6-2-1 16,-2 2 1-16,0-2-1 0,-2 0 1 16,4 0 3-1,-4-2 7-15,3 2 3 0,-5-3 2 16,-1 0 0-16,2-1-5 0,-3 1-3 15,1 0-2 1,2-2 1-16,0 2-1 0,1 0-1 16,4 0 3-1,-2 0-7-15,4 1 3 0,2-1-2 16,2 2-1-16,1 1-2 16,-1 1 1-16,-4 2 0 15,-4 1-5-15,-10-1-109 0,-12-4-244 16</inkml:trace>
  <inkml:trace contextRef="#ctx0" brushRef="#br0" timeOffset="7456.5868">479 4216 442 0,'0'0'6'0,"-2"-2"1"15,0-1 56-15,-1 3-5 16,1-2-24-16,0 0 4 16,1 0 5-16,1 1-1 0,0 0-8 15,-2 1-10-15,2 0-15 0,0 0-4 16,0 0-3-1,0 0-5-15,0 1-10 16,0 4 9-16,0-3 8 16,0 6 0-16,0-1-1 0,0 2 5 15,2 1-4-15,1 1 0 16,2 3 1-16,1 5-4 0,1 2-1 16,-1 5 0-1,1 5-3-15,2 0 5 0,-4 3-6 16,1-1 6-16,-3 0-4 0,-1 0 10 15,2-1-8 1,-4-2 2-16,2 0 2 0,0 1 5 16,1-1-4-1,-2 0-4-15,1-2 0 16,0 0 0-16,0-1 1 16,-2-4-3-16,0-2 2 15,0-3 1-15,0-6 0 0,0-2 0 0,0-5-1 16,0-3 4-1,0-2-4-15,-2 0 5 0,0-4 37 16,-1-7-27-16,-2-1-13 16,-2-4 1-16,1-6 1 15,-3-1 8-15,0-4 12 16,0-4-3-16,1-2-9 0,1-4 3 16,0-1-2-1,4-3 0-15,-1 2-1 0,4 1 2 16,0-3-1-16,0 1 0 15,4 1 0-15,1 2 2 16,2-2-6-16,-2 3 4 16,3-2-1-16,-2 3-4 15,6-2 2-15,-3 1-7 0,2 2 0 16,0 4 2-16,-1 5-2 16,-1 5 1-16,-2 7 0 15,-3 4 2-15,0 5-1 16,-2 4-2-16,3 0-12 0,3 4-9 15,0 4 12-15,3 3 8 16,0 2-2-16,4 5 1 16,-3-1 2-16,1 3-3 0,-4 0 1 15,-4 3-1 1,0-5-2-16,-2 2 8 0,-3-4-4 16,0-1-2-1,0-1 2-15,-4-2 3 0,-1-2-3 16,-6 3 1-16,-4 0-2 0,-3 1 2 15,-4 0 0 1,1 3-2-16,-5-3 0 0,4-2-3 16,5-3-15-1,1 0-8-15,5-3-17 0,5-2-24 16,1-4-19-16,5 0-46 16,1 0-83-16,7-7-113 15</inkml:trace>
  <inkml:trace contextRef="#ctx0" brushRef="#br0" timeOffset="7977.7191">877 4113 376 0,'0'0'127'16,"-7"-3"-83"-16,3-3 30 16,1 3 20-16,-3 0-32 0,3 1-33 15,-1 2-7-15,-2 0 5 16,0 4-18-16,0 6-24 16,0 5 21-16,1 5 2 0,0 6-1 15,3 1-1-15,1 1-3 16,1-1-1-16,0-4-1 15,6-7 3-15,0-5-4 0,1-4-9 16,-1-6-3 0,2-1 23-16,-1-8 4 0,-2-5 17 15,0-1 20 1,-2-3-5-16,-1 0-13 0,1 3-9 16,1 1-5-1,-2 7-1-15,2 2-3 0,1 5-16 16,3 11-16-16,1 5 10 0,3 4 3 15,1 2 5 1,-1-1 0-16,1-3-1 0,-2-3-16 16,2-6-4-16,-2-5-9 15,-5-3-34-15,4-2-50 16,-3-2-3-16,1-9-13 16,2-6-83-16</inkml:trace>
  <inkml:trace contextRef="#ctx0" brushRef="#br0" timeOffset="8289.6562">1215 3967 520 0,'-6'-5'51'0,"-3"2"8"0,-1-1 41 16,-2 4-40-16,-1 0-44 15,2 4-15-15,-3 3 16 16,2 2-8-16,3 1-5 0,4 0 8 15,4 1-1-15,1-1-3 16,10 1-9-16,5 1-2 16,3 2 9-16,4-1 2 15,-1 1 10-15,3 2-5 16,-6 2-8-16,0 0-1 16,-7 1-2-16,-1-1 7 0,-2 1 18 15,-6-2 6-15,-2-1-2 0,-4-1-10 16,-3 2-3-1,-7-4-4-15,-3 1-11 0,-2-2-1 16,-1 0-7 0,-1-2-10-16,2-4-18 0,2-2-32 15,-3-1-35-15,5-3-72 16,3-4-128-16</inkml:trace>
  <inkml:trace contextRef="#ctx0" brushRef="#br0" timeOffset="8710.1966">1344 3528 457 0,'0'-16'23'0,"0"2"75"16,-2 8 40-1,-2 2-55-15,1 2-24 16,3 2-8-16,0 2-29 16,0 8-35-16,7 5 24 0,0 8 4 15,6 8 2-15,2 9 1 16,3 8 4-16,5 8 3 16,1 2-2-16,-4 2-5 15,2-1-5-15,-3-5-9 16,-2-4-1-16,1-5-3 0,-2-6 2 15,-3-6-2-15,0-4 1 16,-1-3-5-16,-3-2-9 16,-3-3-15-16,-1-5-35 15,-3-2-45-15,-2-5 8 16,-5-4 25-16,-5-5-63 16,-5-14-144-16</inkml:trace>
  <inkml:trace contextRef="#ctx0" brushRef="#br0" timeOffset="8870.2143">1395 3932 28 0,'8'-11'638'16,"4"4"-615"-16,4 0 40 0,8-2 41 16,8-1-29-16,6 0-30 15,4 2-31-15,1 1-8 0,1 4-19 16,-2 2-80-1,0 1-70-15,-6 5-90 0,-2 4-17 16</inkml:trace>
  <inkml:trace contextRef="#ctx0" brushRef="#br0" timeOffset="17289.7101">541 5334 410 0,'0'0'133'16,"0"6"-125"-16,-2 1 5 16,0 0 48-16,2 3-14 0,0 4-21 15,0 0-2-15,0 3-1 16,0 2-4-16,0 1-3 15,0 0-1-15,0 1-9 16,0 0-2-16,0 0-3 16,0-2 4-16,0-2-3 15,0 0 1-15,1-4 4 16,3-1 3-16,2-3-5 16,1-2 9-16,2-1 0 15,2-6 21-15,2 0-11 0,3-2-5 16,-1-5-10-16,2-1-1 15,2-2-5-15,-3-1-50 0,0 2-89 16,0-2 10-16,-1 1 2 16,-1 1-25-1,-4-1-109-15</inkml:trace>
  <inkml:trace contextRef="#ctx0" brushRef="#br0" timeOffset="17589.764">774 5479 352 0,'0'-4'72'0,"0"2"31"16,-3 2-2-16,2 0-24 15,0 7-34-15,-1 5-17 16,0 3-9-16,2 4-7 0,0 4 0 16,2-2 1-1,2 0 8-15,5-1 14 16,3-6-2-16,-2-3-11 16,5-3-2-16,-2-8 7 0,1 0 3 15,-1-12-4-15,0 0 7 16,-1-5-5-16,-2-2-9 15,-4-2 3-15,-3 1 11 0,-3 4 5 16,0 2 1-16,-7 4-12 16,-1 0-13-1,-1 9-10-15,-3 1-4 0,1 4-4 16,-1 6 3-16,2 1 1 0,1 3-49 16,2-1-58-16,2 0-66 15,3-6-111-15</inkml:trace>
  <inkml:trace contextRef="#ctx0" brushRef="#br0" timeOffset="18369.626">1060 5445 619 0,'-5'0'33'0,"-3"0"-12"0,1 0 49 16,-1 4-35-16,-1 3-25 16,3-2 9-16,0 2 33 15,2-2-10-15,4-1-11 16,0-1-25-16,5 1-20 0,3-2 14 16,5 4 27-16,1-1-4 0,3 4-3 15,3 2-1 1,-3 6-2-16,0 2-4 0,1 6-13 15,-5 4 2 1,-2 0 0-16,-4 2 0 0,-4 2 5 16,-3-1 8-1,-1-3 15-15,-5 0-1 0,-1-2-15 16,-6-2-8-16,0-3 0 16,-3-2-4-16,0-2 2 15,-2-4-3-15,5-2-11 16,-4-5 5-16,7-7 4 0,2 0-1 15,5-13-14-15,0-2 14 16,3-8 4-16,0-4 7 16,6-5-8-16,2-2 2 0,0-1-3 15,4-2 2 1,1 2 2-16,0-1 3 0,1 5-1 16,-1-1-1-16,1 4 2 0,0 5-6 15,-1-1 0 1,-2 6-2-16,-2 4 2 15,-3 2 0-15,-2 5 2 16,-3 2-1-16,0 1 7 0,-1 2 23 16,0 2-8-1,0 0-14-15,0 0-1 16,0 0-6-16,0 0 3 0,1 0-2 16,-1 0-1-16,0 0 4 15,0-1 2-15,0 0 3 16,0 1 1-16,0 0-4 0,0 0-6 15,0 0-2-15,0 0-5 0,0 1-11 16,0 1 4 0,1 2 11-16,1-1 3 0,-2 0-5 15,2-1 3 1,0-2 0-16,-2 2-1 0,0 0 0 16,0-2 1-1,2 2-4-15,-2 0-28 0,0 2-20 16,0-2-72-16,0 1-100 0,-2-3-271 15</inkml:trace>
  <inkml:trace contextRef="#ctx0" brushRef="#br0" timeOffset="19199.8569">1573 5053 631 0,'-3'-5'20'0,"2"4"-6"16,1 1 47 0,0 2-15-16,1 9-66 0,7 9 34 15,4 4-1 1,-2 8 7-16,2 6 6 16,2 1 4-16,-1 1 9 0,-1-4 3 15,-2-2-7-15,-3-6-18 16,-1-6-4-16,-2-7-6 0,-2-5 3 15,-2-7 9-15,0-6 28 16,-3-10 26-16,-6-8-25 0,0-9-36 16,-4-8-6-1,-3-9-6-15,5-3 1 0,0 2-9 16,6-1-15 0,5 7 13-16,0 8 1 0,4 6 2 15,1 12 9-15,4 3 4 0,-3 9 2 16,1 4-10-1,-2 2 1-15,2 9 4 0,-4 3 1 16,1 4 2 0,-3 3 0-16,-1-1-1 0,-1-1 0 15,-3-3 1-15,3-1-4 16,1-2-4-16,1 3-5 16,11-1-7-16,4 1 8 15,2 5 0-15,6 2 4 0,1-1 8 16,-5-1 4-16,3 0 0 15,-4-4-7-15,-1-4 4 16,-2-2-7-16,-1-4-4 0,-3-1 1 16,1-1 7-1,-1-2-2-15,-3 1 3 0,2 1-6 16,0-2-20 0,0 2-17-16,2-1-40 0,-1 1-46 15,0-3-50-15,2 0-8 0,-2 0-119 16</inkml:trace>
  <inkml:trace contextRef="#ctx0" brushRef="#br0" timeOffset="20414.0323">2128 5360 905 0,'0'-3'119'0,"0"0"-48"16,0 2 55-16,-2-1-22 0,-2 2-62 16,2-1-35-16,2 1-5 15,0 0-6-15,0 3-73 16,-2 5-130-16,-3 3-185 16</inkml:trace>
  <inkml:trace contextRef="#ctx0" brushRef="#br0" timeOffset="22019.6388">2240 5176 311 0,'0'-4'178'0,"0"-1"-149"15,0-1 29-15,0 4 53 16,-2 2-18-16,0-2-44 0,-4 2-6 16,0 0-8-1,0 0 1-15,1 0-4 16,-3 0 0-16,-2 2-11 16,2 2-6-16,-1 1-2 0,0 2-3 15,-3 0-5-15,-1 3-3 16,2 1-2-16,-1-1 1 15,2 3-2-15,-1-3 2 16,2 2 0-16,4-1-2 0,-3-1 1 16,4 0 0-1,-2-3 0-15,4 3 1 0,1-3 1 16,1 0-2-16,0 0 1 0,1 0 1 16,5-1 5-1,2 0 4-15,2-1 4 0,-1-2 6 16,1 0-5-16,1 0-1 15,-1-2-1-15,2-1-4 16,-3 0 0-16,2 0-4 0,0 0-2 16,-2-4 0-1,2 2-2-15,0 0 1 0,0-1 0 16,0-1-1 0,1 2 0-16,-1-3 1 0,-1-1-4 15,1 0 3-15,-1 2-3 0,-3-3-25 16,2 1-32-1,-5-1-33-15,1 0-59 0,-5 2-64 16,0-3-260-16</inkml:trace>
  <inkml:trace contextRef="#ctx0" brushRef="#br0" timeOffset="22289.9137">2296 5168 465 0,'-4'-3'39'0,"-3"2"-28"16,4 0 58-16,-3 1 9 15,1 0-20-15,-1 1-17 0,-3 2 10 16,4 2-6-16,-5 1 1 16,3 0 13-16,-3 1-26 15,3 0-27-15,-1 4-6 16,0 2 2-16,2-1-2 0,-1 0 0 15,3-2-1-15,2 1-4 16,-2-2-18-16,4-1-21 16,0-6-35-16,4 2-56 0,1-2-59 15,-1-2-86 1</inkml:trace>
  <inkml:trace contextRef="#ctx0" brushRef="#br0" timeOffset="23219.504">2454 5138 300 0,'0'0'99'16,"0"-3"-58"-16,0 2 42 0,0-1 7 16,-1 1-33-1,-1 1-12-15,1-1-7 0,0 1-7 16,0 0-4-16,1 0-4 15,0 0-10-15,0 0-1 16,-4 0-5-16,4 0 1 16,0 0-1-16,0 0-1 0,-1 0 0 15,1 0 4-15,-2 0 2 16,2 0 0-16,-1 0 2 16,0 0 1-16,1 0-4 0,-1 0-1 15,1 0-5-15,-1 0-3 16,1 0 0-16,0 0-2 15,0 0 0-15,0 0 0 0,0 0 1 16,0 0-4 0,0 0 0-16,0 0 7 15,0 0-1-15,0 0 5 16,0 0-2-16,0 0-2 0,-2 0-1 16,1 0 1-1,-1 0 7-15,0 0-2 0,-1 0-3 16,-1 0-4-16,0 1-5 15,2 2 4-15,0 1-3 16,-5 2 1-16,2 1 1 16,0 1-1-16,0 0 1 0,2 3-1 15,-1-3 2-15,2 1 1 16,2-2-2-16,0-4-5 16,6-2-1-16,0-1 7 0,3-1 8 15,3-6 0-15,-1 0-4 16,1-2-4-16,1 3-1 15,0 2 1-15,1 4 2 0,1 6 0 16,0 8 6 0,-2 7 13-16,-1 5 3 15,0 8-5-15,-4-3 2 16,-5 3 1-16,-3 0-14 0,0-2-2 16,-9-2-8-1,-4-3 7-15,-5-2-2 0,-5 2 1 16,-2-6-1-16,-1-5 5 15,3-3-5-15,0-10-1 16,6-5-5-16,8-12-24 0,7-10-16 16,3-10 17-16,13-4 13 15,6-5 10-15,8 3-10 16,1 0-9-16,0 6 14 16,-2 6 7-16,-7 7-3 0,-10 8-80 15,-9 7-249-15</inkml:trace>
  <inkml:trace contextRef="#ctx0" brushRef="#br0" timeOffset="23999.5529">669 6618 448 0,'5'6'44'15,"1"-2"-20"-15,0-4 66 16,0 0 1-16,0-3-12 16,-2-4 11-16,-3 0 16 15,1-6-28-15,-2-1-24 0,0-3-7 16,-5-6-11-16,-3-2-10 16,-2-3-10-16,-1-4-9 15,-3-2-4-15,1-3-3 0,-2-3 0 16,-2 5 1-1,5 1 1-15,2 5-4 16,0 8 2-16,7 2 0 0,1 7-3 16,2 2 3-16,2 4-1 15,5-1 3-15,9-1 0 16,4 0 3-16,8-4 10 16,2 0 0-16,5-1-6 0,-1 1-2 15,-3 2-6-15,-2 4-1 0,-8 4-11 16,-1 2-46-1,-9 5-52-15,-5 7-29 16,-6 1-72-16,-2 3-25 0,-9-1-269 16</inkml:trace>
  <inkml:trace contextRef="#ctx0" brushRef="#br0" timeOffset="24158.8244">715 6323 718 0,'12'-1'20'16,"1"-4"46"-16,3 1 51 16,3-2-81-16,2 2-34 15,-2 2-17-15,2 1-93 16,-2 1-36-16,-2 0-102 16</inkml:trace>
  <inkml:trace contextRef="#ctx0" brushRef="#br0" timeOffset="24549.8255">1060 6313 571 0,'0'-6'87'16,"0"2"-93"-16,0 1 26 0,-5 0 92 16,1 3-22-1,-2 0-49-15,1 0-4 0,-4 3 5 16,-2 4-4-16,2 3-4 15,0 3-9-15,-3 0-14 16,4 3 0-16,3-1-9 0,1 0-5 16,4 2 3-1,0-1-6-15,4-3 3 0,5 0-6 16,3-1 7-16,-2-3 2 16,3-1 0-16,2-3 4 15,2-1 11-15,1-4-1 0,-2 0-1 16,3-2-11-16,2-4 1 15,-4-2-2-15,2-1-47 16,-6 0-25-16,1-1-49 16,-7 0-39-16,-1 0-86 0,-4-1-244 15</inkml:trace>
  <inkml:trace contextRef="#ctx0" brushRef="#br0" timeOffset="24719.9049">1149 6303 75 0,'-8'0'654'15,"-1"7"-605"-15,0 0 16 0,-1 4 30 16,0 2-33-16,3 0-40 16,-2 2-19-16,6 0-5 0,1-3 0 15,2 1-23-15,0-5-31 16,4-2-53-16,4-3-40 15,-1-3-81-15</inkml:trace>
  <inkml:trace contextRef="#ctx0" brushRef="#br0" timeOffset="25196.8934">1340 6257 635 0,'2'-3'37'0,"-2"2"3"15,0 1 61 1,0 0-10-16,-7 0-49 0,2 3-12 16,-3 4 1-1,1 2 5-15,-2 3 4 0,1-2-4 16,3 3-22-16,2 0-10 16,3 1 0-16,0-1-6 0,0 1-1 15,2-3 3 1,0-1 2-16,3-1-6 0,2-3 4 15,-4-2 4-15,3-1 1 16,-2-3-5-16,1 0 9 16,3-1 1-16,-1-6 5 15,2 0-12-15,-2-1 3 16,0 1-6-16,4 4 2 0,-4 0-3 16,2 3-2-1,2 4 0-15,0 2 3 0,-2 2 1 16,2-2 2-16,0-2 0 0,-2-4-2 15,2-1-3-15,0-6 11 16,1-6-3-16,-1-2-5 16,-3-4-41-16,0-2-21 15,-3-2-13-15,-2-2-63 0,-3-5-56 16,-5-3-167 0</inkml:trace>
  <inkml:trace contextRef="#ctx0" brushRef="#br0" timeOffset="25399.8881">1473 5966 554 0,'-2'-7'155'16,"0"4"-108"0,0 3 14-16,2 12 21 15,2 10-51-15,5 8-16 0,4 7 35 16,4 7-7-16,1 1-11 16,2-2-20-16,-2-3-3 15,-1-6-6-15,-1-6 0 16,-1-6 0-16,-2-5-2 15,-4-6-10-15,2-4-18 0,-7-3-31 16,-2-4-4-16,0 0 7 16,-4-8-29-16,-8-2-92 15,-3-7-107-15</inkml:trace>
  <inkml:trace contextRef="#ctx0" brushRef="#br0" timeOffset="25989.8505">1540 6249 329 0,'9'0'58'15,"1"0"-21"-15,4 0 37 16,3 4-18-16,-2-3 11 16,-1 1-16-16,-1-1 7 0,1-1-4 15,-3 0-7-15,-2-1 1 16,-1-2-15-16,0-1-13 16,0 2 5-16,-3 1-7 15,3 1-17-15,-2 1-1 0,2 5-4 16,-4 0 8-16,5 1 0 15,-1-3 2-15,1-1-3 16,1-3-4-16,2 0 2 16,-2 0-1-16,1 0-1 15,-1 1 0-15,-2 5-2 0,0 4 3 16,-2 0 4 0,-2 3-5-16,-2-1 1 0,0-2 4 15,-2-2 5-15,0-4 2 0,1-3-4 16,0-1 0-1,1-4 1-15,2-5-4 0,1-1-3 16,3-2-1 0,1-1 8-16,1 4 5 0,0 2-5 15,-1 1-7-15,0 4-1 16,0-1-2-16,0 2 2 16,1-1-14-16,0-2-17 15,-2-2-2-15,3-1 19 0,-3 1 6 16,-1-2-3-16,-1 1 8 0,-2 2 6 15,-4 0 2 1,0 2 8-16,0 2-3 0,-4 1-14 16,-2 2-12-1,1 7 6-15,1-2 16 0,0 6 18 16,4-3 8 0,2-2-12-16,11-5-20 0,8-3-1 15,9-4 15-15,6-9 0 0,4-1-4 16,1-3-8-1,-5 4-14-15,-5 2-97 16,-8 5-100-16,-8 3-323 0</inkml:trace>
  <inkml:trace contextRef="#ctx0" brushRef="#br0" timeOffset="26719.8071">1601 6757 210 0,'-1'-1'110'16,"0"-2"-32"-16,0 1-4 15,0 1 35-15,-1 1 1 16,1 0-18-16,-1 0-6 16,2 6-13-16,0 4-31 0,0 8-29 15,0 5-2 1,3 6 12-16,1 3-1 0,0 4-14 16,-2-2-5-1,2 0-1-15,1-3 0 0,0 0-2 16,1-8 2-16,1 1-4 0,3-5 2 15,3-4-3 1,1-2 2-16,5-6 14 16,3-4 8-16,3-3 7 0,2 0 2 15,0-9 8-15,0-2-5 16,-1 2-15-16,-8 0-14 16,0 0-1-16,-8 2-24 15,-2-2-3-15,-5 1-14 0,-3 1-30 16,-3-3-15-16,-10-2-73 15,-5-2-11-15,-13-3-178 0</inkml:trace>
  <inkml:trace contextRef="#ctx0" brushRef="#br0" timeOffset="26893.5673">1646 6922 652 0,'31'-11'61'0,"-1"1"19"0,5 0 53 15,-3 1-41 1,-4 2-72-16,-4 3-26 0,-8-2-69 16,-5 2 15-16,-6-3-4 15,-5-2-40-15,-5-1-193 0</inkml:trace>
  <inkml:trace contextRef="#ctx0" brushRef="#br0" timeOffset="27019.8002">1715 6736 674 0,'0'0'45'0,"0"0"-35"0,0 0 74 16,0 0 5 0,0 0-47-16,0 0-34 0,0 0-19 15,161-44-173 1,-138 44-266-16</inkml:trace>
  <inkml:trace contextRef="#ctx0" brushRef="#br0" timeOffset="27939.7016">2057 6859 317 0,'0'0'122'0,"0"0"-49"16,0 0 26 0,0 0-30-16,0 0-19 0,0 0-31 15,0 0-1-15,2 0 4 16,-2 0-1-16,2 0 2 15,-2 2 21-15,1 1 3 16,1 1-4-16,-1 0-19 16,1 2-9-16,0 0-2 15,1-2 4-15,-3-1-4 0,2 0-3 16,1 0-3-16,-2 1-5 0,1-1 1 16,0 3 3-1,2 0 1-15,-2 0-3 0,1 2 0 16,-1-2 0-1,0 0 0-15,0 0 0 0,0-1-2 16,-2-3 4-16,0 2-3 0,1-2 1 16,-1 3-2-1,0 1 1-15,0 1 0 0,0 3-1 16,-3-2-1 0,0 1 0-16,0 1 1 0,2-2-1 15,-1-2-1-15,0-1 4 16,2-2-2-16,0-1-1 15,-2-1 1-15,2-1 1 0,0 0 0 16,0-6 15 0,2-2 0-16,2-6-8 0,5-3 0 15,2-5-6-15,5 1 0 16,2-3-5-16,0 4 2 16,2 3 1-16,-2 7 8 15,-2 6 4-15,-1 4-5 0,-1 7 2 16,-4 6-1-16,0 4-7 15,-5 0 0-15,1-1 4 16,-2-1-6-16,-1-4-10 16,2-3-44-16,3-4-29 15,-3 0-30-15,3-4-87 0,-2 0-46 16,3-6-110 0</inkml:trace>
  <inkml:trace contextRef="#ctx0" brushRef="#br0" timeOffset="28319.4389">2452 6854 639 0,'3'-4'181'0,"-1"2"-132"15,-2 2 21-15,0 2 4 16,-6 5-32-16,-1 2-37 16,0 0-1-16,2 2 0 15,3-3 2-15,2 0 1 0,2-1-9 16,9-3-4-16,5 1 10 15,7 2 4-15,5 3 14 16,2 3-1-16,1 2 9 16,-4 6-6-16,-1 1-13 15,-9 0-8-15,-4 0 1 16,-6-1-3-16,-5-1 1 0,-2-5 15 16,-2-4 13-16,-6 0-5 15,-1-8 6-15,-1-3 5 16,-2-7 11-16,2-10-32 0,2-6-18 15,7-9-19-15,2-4 3 16,11-1 5-16,10-4 2 16,3 4-19-16,4 3-19 0,2 5-56 15,-3 4-104 1,-2 5-222-16</inkml:trace>
  <inkml:trace contextRef="#ctx0" brushRef="#br0" timeOffset="31269.3769">4927 2701 776 0,'3'13'-69'15,"-2"5"-57"-15,1 12 123 16,0 7 42-16,0 8-9 0,2 6-6 16,0 8-5-16,1 7-3 15,-1 5 3-15,-1 7-11 16,-2 1-6-16,-1 9 1 0,0 1 0 15,-2 5-2 1,-4 4 1-16,-1 6-2 0,0 1 2 16,1 4 2-16,-2 2 22 15,0 4-6-15,0 0-13 16,-2 0-5-16,-1-1-2 16,-1-2 1-16,3-3-1 0,-2-1 1 15,-2 0-2-15,1-4-2 0,-1-2 4 16,0-1-2-1,0-3 1-15,-1-3-2 16,1-1 9-16,0-6 6 16,2-3-6-16,1-5-3 0,1-5 3 15,4-4 0 1,1-7 1-16,2-3-3 0,2-7-2 16,0-2-1-16,4-5-3 15,3-1 0-15,2-5 5 16,2-5 6-16,2-4-4 0,3-4-4 15,3-5-10-15,2-4 1 16,2-5 17-16,3-3-8 0,2-2-1 16,1-3 3-1,1-2-4-15,2 0 0 16,-1 2 4-16,5-4-2 16,-2 1 0-16,3-3 0 0,3 0-1 15,1 0 0-15,1 0 1 0,1-1-1 16,2-3 1-1,-2 4 0-15,5 0-1 16,0 0 0-16,0 0-1 16,0 1 0-16,1 2 2 0,4-2-4 15,-1-1 4-15,1 0-1 16,3 0-1-16,0 2 0 16,-1 2 0-16,0-1 0 15,-1 1-1-15,-1 2 2 0,1 1-1 16,-1-1 1-16,0 1-2 15,2 0 2-15,-1 0-1 16,2 0 1-16,1-3-1 0,0 2 0 16,2-2 1-1,0 3-2-15,-2-3 1 16,0 0 0-16,-1 2 2 16,-2-1-4-16,1-2 3 0,-1 0-1 15,-1-2 1-15,-3 0 0 0,1 1 3 16,-2 1 0-1,-3-2 0-15,1 3-2 0,-1 0-2 16,-3-1 1 0,-2 3-2-16,-3-3 2 15,-3 0-2-15,-2-1 2 0,-3 1-1 16,-2-1 1-16,-2-1-1 16,-2 1 1-16,-3-1-1 15,-1 0 1-15,-1 0-1 0,-4 0 2 16,1-1-1-1,-2 0 1-15,0 1 0 0,0-1-2 16,0 0 1-16,-4 0 0 16,3 0 0-16,-1-2 2 15,-2-4 3-15,0 0 4 16,0 0 3-16,-3-1-6 16,-1 2-3-16,-2-1-1 15,-1 4-1-15,-1-2 3 0,-1 3-2 16,1 0-3-16,-1 0-1 15,3 1 0-15,-1-2 0 0,1 0 1 16,3 1 0-16,-1-2 0 16,1 0 1-16,3 0-2 0,-2 0 1 15,1 0 0 1,1 1 1-16,-2 0-1 0,1-2 0 16,0 3-1-1,0-1 1-15,-2-2-1 0,0 4 2 16,-1-4 0-16,0 1 0 15,-2 0-1-15,0-2 2 16,-2 0 1-16,0-2-1 16,0-2 2-16,0-1 5 15,-1-1-3-15,1-3-3 0,0-1-1 16,-1 0-1-16,0-2 0 16,-1 0 0-16,0 0 0 15,0-2-1-15,0-2 3 16,0 0 4-16,0-2 0 0,0-1-3 15,0-2-2-15,0-2-1 16,0-2 0 0,1-1-1-16,0-2 1 0,1-1-1 0,-1-3 0 15,0-1-1 1,0 1 2-16,0-3-1 0,1 1 1 16,-1-4 1-1,2-1-1-15,-1-3 1 0,1 0-1 16,1-3 1-16,0 0 1 15,0-2 1-15,1 0-2 16,0-2 0-16,-1-2-1 16,0 1-1-16,1-1 1 15,-2-3 0-15,1 0-2 0,0 0 0 16,1-1 4-16,-2-2-4 16,0 1 2-16,-1 0-1 15,-1 1 4-15,0-3-2 16,-1 4 1-16,0-2-1 0,0 1-1 15,0 0 0-15,0 1-1 16,0 2 0-16,1-4-1 16,-1 1 2-16,2 1-1 15,-2 0 2-15,2 1-4 16,0-3 2-16,0 4 1 0,0-2-2 16,0 3 1-1,2-1 0-15,-2 2 1 0,0 1-1 16,0 3 0-16,0-1-1 0,0 2 2 15,-1 0-1 1,1 3-1-16,0 0 2 0,1 2-1 16,0 1 0-16,-1 0 0 15,3 2-1-15,-1 3 1 16,-1-1 0-16,1 0 0 16,-1 3 0-16,-2 3-2 0,-1 3 2 15,0 5-1 1,-2 1 3-16,-3 2-2 0,-3 6 1 15,-1 0 0-15,0 3-2 0,-1 1 2 16,-2 3-1 0,1-1 0-16,-4 1-3 0,1 3-1 15,-3 1 2 1,-1 0-8-16,-2 2-5 16,-2 0 9-16,1 4 8 0,-4-2-2 15,0 2 1-15,0-2-1 16,-3-1 2-16,-1 3 0 0,-3-2-1 15,-2-2 1 1,-1 1-3-16,-2 0 3 0,-2-1-4 16,-2 1 6-16,0-1-4 15,-1 1-2-15,-3-2 4 16,-1 0-1-16,-1 2-2 16,-2-1 2-16,-2 0-1 0,1 1 0 15,-1-1 1-15,-3-2 0 0,0 3-1 16,0-2 0-1,-2 3-1-15,0-1 1 16,-1 0 0-16,-2 0 1 16,0 1-1-16,-1 0-1 15,-1 1 1-15,-1-2-1 16,1 3 2-16,-1-1-1 16,1-1 1-16,0-2-1 0,1 1 0 15,-3-3 2-15,3 2-3 16,-2-1 1-16,1-1 1 0,-1 4-1 15,2-3-1 1,-2-1 2-16,1 2-1 0,2 1 3 16,-1-3-4-16,1 2 1 15,2 1 1-15,0-3-1 16,0 2 2-16,3 1 4 16,0-1 4-16,0 0 1 0,3 1-2 15,4-1-3 1,0 2-6-16,6 1 0 0,4 1-9 15,6-3-20-15,7 3-20 16,5 0-79-16,5 0-26 16,6 0-132-16</inkml:trace>
  <inkml:trace contextRef="#ctx0" brushRef="#br0" timeOffset="32819">5885 3442 747 0,'-10'-1'-38'0,"-1"2"-30"0,-3 12 79 16,2 7 6-1,-3 5-11-15,2 5-1 0,-2 7-2 16,3 3-1-16,-1 7 2 16,3 3 5-16,-2 5-1 15,0 0 1-15,0 4-2 16,-1 3 0-16,0 1-2 15,2 2-2-15,-2 3 4 16,3-1-1-16,0 1-5 0,-2 2 1 16,5-1 0-16,-2-1-4 0,3-1 5 15,1 0-6 1,3-2 6-16,2-1-3 0,0 1 0 16,0-2 0-1,2-1 1-15,5-3-1 0,-1-5 1 16,3-5 11-16,3-2 3 0,-1-4 0 15,4-2 8 1,2-3-5-16,1-1-12 16,3-1-4-16,0-1-2 15,3-2-3-15,2-3 1 0,0-2 1 16,3-2-3-16,1 1 7 16,0-7-2-16,-1 1 3 15,0-4 5-15,-2 0 8 16,0-1-8-16,2-2 0 15,-3 0-3-15,4-4-1 0,2 0 3 16,1-2 0-16,3 0-4 16,3-1-3-16,-2-3 1 0,4 0-1 15,-2-1 0 1,1-3 1-16,-2 0-2 0,-1 0 0 16,0-4 1-16,-1-2 1 15,3-3 5-15,0 0 5 16,0-1-5-16,0-2-2 0,1 0-1 15,0-3-4 1,0-2 2-16,-2-1 1 16,2-3-2-16,-2-5 2 15,-2-1-1-15,1-4 0 0,-5-3 2 16,-2-1 1-16,-2-1 3 16,-4-1 6-16,-1 0 3 15,-3-1 2-15,-1 1-3 0,-3-1 0 16,0-1-9-16,-2-4-3 15,0-2 3-15,-3-5-1 16,0-1-2-16,-1-6 0 16,-2-1-1-16,-1-3 1 0,2 1 5 15,-2-4 6 1,0-1 5-16,-1 1-3 0,1 0-11 16,-3-2-2-1,-2 1 0-15,-2 0-1 0,0 0 0 16,-3 1-2-16,-6 0 1 0,-3 3-1 15,-4 0 0 1,-1 4 7-16,-3 2 1 0,-2 1-5 16,-2 0-1-16,0 4-2 15,-2 2-2-15,-1 2 2 16,-3 3-2-16,-3 2 1 16,-1 5-4-16,-2 2 6 0,-3 5-8 15,-3 4 2 1,-1 2 5-16,-2 3-3 0,-1 4 1 15,-2 2 1-15,-2 2 1 16,-2 3-2-16,-1 0-1 16,-5 3-3-16,2 5 2 0,-3 1 1 15,-3 0-2 1,1 10-3-16,2 0-17 0,-1 5-16 16,4 0-38-16,4 2-50 15,1 1-33-15,3 1-57 16</inkml:trace>
  <inkml:trace contextRef="#ctx0" brushRef="#br0" timeOffset="33938.9183">6285 4039 462 0,'0'-4'53'0,"-6"1"-22"15,-2-1 77-15,-3 2-36 16,-3-1-20-16,-3 1-37 15,-2 1 15-15,-1 0 12 16,-1 1 0-16,1-1-4 0,-2 1-5 16,1 0-14-16,4 0-12 15,-5 2-3-15,0 7-3 16,3 0-1-16,-1 2 0 16,-2 3-1-16,2 0 1 0,1-1 1 15,3 0 0-15,0 1 10 0,5-1 3 16,2-1-6-1,4 0-4-15,5 5-1 16,0-3-4-16,4 2-2 16,6 1 5-16,2 1 0 0,2 1 2 15,1-1 2-15,2-1-3 16,2 0-2-16,-1-3-6 16,4-1-2-16,2-6 12 15,4-2 0-15,1-1 6 0,3-4 4 16,1 0 1-16,2 0 1 15,0-2 6-15,-1 0-5 16,-1 2-6-16,-1-2-5 0,-3 1-1 16,-1-2-3-1,-3-1 0-15,0-1-2 16,-1-2 1-16,-1-1 1 16,-4-1-1-16,-1-2 1 0,-1 1-1 15,-4 1 2-15,-1 1 2 16,-2 0 1-16,-2 0 4 15,-3 3-3-15,-1-1-2 16,0 3 0-16,-3-1 0 16,-1-2 0-16,0 2-3 0,0-3-1 15,0 0-1-15,-1-1 0 16,-5 0-1-16,0-1-2 16,-3 1-4-16,-1-1 5 0,-3 1 2 15,-1 0-2-15,-1-1 0 16,-2 0 5-16,0-1-3 15,-3-1 1-15,-1 0-4 16,-2-1-6-16,-2 0-5 0,-2 0-8 16,-2 2 10-1,0-1 5-15,0 3-11 16,3 2-23-16,2 3-30 16,1 3-53-16,3 0-104 0,3 5-197 15</inkml:trace>
  <inkml:trace contextRef="#ctx0" brushRef="#br0" timeOffset="34908.3675">6902 4120 453 0,'1'-3'30'0,"0"0"-4"16,-1-1 70-16,0 3-3 16,0-1-20-16,0 2-7 15,0-3-3-15,-2 2-16 16,-2 1-5-16,-2-2-4 0,-2 2-16 16,-3-1-6-1,-1 0-3-15,-4 1-8 0,1 0-3 16,-2 0-2-16,1 0 1 15,1 2-1-15,0 4 0 16,2 0-1-16,3 1 0 16,2 1 1-16,1 4-2 15,1-1 0-15,2 2 1 16,2 5 1-16,0-1 0 0,0 5 0 16,2-1 0-16,0-2 0 15,2 2-2-15,3-4-1 0,4-2 1 16,2 0 1-16,0-3 2 15,3 0 16-15,1-1 6 0,1-2-5 16,1-1 4 0,2-3 6-16,-1 1-8 15,-1-3-7-15,1 0-8 16,0-3-2-16,1 0 0 0,1 0 3 16,-1 0-1-1,3-2-2-15,-1 0-1 0,-1-1 1 16,-2-2-2-16,-2 4-1 15,0-2 2-15,-4 2-2 16,-1-2 1-16,-2 3 0 16,-2-5 0-16,-1 0 1 15,0 1-1-15,0-3-5 0,1-2 3 16,-3 1 0-16,0 0 3 16,1 0-1-16,-3 3 1 0,0-1 4 15,-1 0 5 1,-1 2 8-16,0-3-3 0,0 0-14 15,0 0-2-15,-1-2 1 0,-2 2-1 16,0-2-1 0,-1 0 2-16,0 0-2 15,-1 2 3-15,-1-4-2 16,-2 4-1-16,-1-1 0 0,-2 0 1 16,-4 1 4-1,-1 0-3-15,-3-1-2 0,-5 0 1 16,1 1 0-16,-3 0-4 15,-2-1-10-15,0 3-3 16,-2 1-1-16,2 4 1 0,0 0-7 16,2 0-14-16,4 3-39 15,2 2-48-15,3 1-147 0,5 0-306 16</inkml:trace>
  <inkml:trace contextRef="#ctx0" brushRef="#br0" timeOffset="35442.6893">6973 4276 190 0,'-9'0'278'16,"1"0"-251"0,0 0 48-16,0 2-25 0,1 2-27 15,2 3 1 1,1 0 21-16,2-2-2 16,1 1-11-16,1-3-3 0,0 1 5 15,0-2-5-15,3-2 11 16,1 0 13-16,1-3-2 15,-1-3-10-15,1-2-1 0,-3 1-2 16,-1 1-7-16,-1 2-8 16,0 1-11-16,-3 3-2 15,-4 0-9-15,3 0-5 0,-2 0 3 16,2 0-24 0,-2 0-35-16,0 1-37 0,1 1-86 15,-2-2-11-15,-1 0-60 0</inkml:trace>
  <inkml:trace contextRef="#ctx0" brushRef="#br0" timeOffset="35988.0798">6181 4160 440 0,'0'0'95'0,"-5"1"-97"16,1 3 54-16,-1 2 19 15,2-1-14-15,2 0-15 16,0-2 20-16,1-2-13 0,1-1-37 16,5-3 50-1,2-6 2-15,-1-3-13 0,0-1-12 16,0 2 2-16,-4 1-6 0,-3 3-19 16,0 4-5-1,-6 3-24-15,-2 13-16 16,-2 0-72-16,0 3-69 15,1 3-59-15,-1-3-316 16</inkml:trace>
  <inkml:trace contextRef="#ctx0" brushRef="#br0" timeOffset="37367.6609">6177 4196 137 0,'0'-1'303'0,"0"1"-242"0,0-3 51 16,-2 3-14 0,0 0-30-16,1 6-30 15,-4 1-22-15,3 5-3 16,2 0 0-16,0 4 7 16,0-4 1-16,0-2-2 15,2-4 1-15,3-3 5 0,0-3 8 16,1-3 4-16,1-9-10 0,0 0-2 15,2-2-10-15,-1 0-2 16,-5 0 9-16,1 3 3 16,-2 3 4-16,-2 4 0 15,0 4-2-15,-6 0-22 16,-3 7-13-16,-2 4 10 16,1 2-2-16,2 0 5 0,2-2-6 15,2-4 4-15,4-3-8 0,4-4-14 16,3 0 28-1,3-8-2-15,3 1-1 16,-2-5-2-16,0 0 2 16,-4 4 5-16,2 1-2 0,-8 3 4 15,-1 3 6 1,-3 1-6-16,-5 1-12 0,0 5-4 16,0-2 3-16,1 1 2 15,3-1-36-15,1-1-13 16,3-1-5-16,0 0-9 0,9 0-21 15,1 1-51-15,2 0-53 16,4 3-157-16</inkml:trace>
  <inkml:trace contextRef="#ctx0" brushRef="#br0" timeOffset="38037.5513">6870 4253 214 0,'0'2'260'15,"-1"0"-245"-15,1 2 29 16,0 2 58-16,0 0-32 16,0 1-25-16,4-1 5 15,-1-2 2-15,1-2-5 0,3-2 0 16,-1 0 8-16,0-6-11 15,0-1-19-15,2-2-14 16,-3-1-1-16,-2 3 8 0,-1-1 2 16,-2 3 0-1,0 4-3-15,-5 1-5 16,-4 0-11-16,1 3 1 16,-2 5 1-16,1-1 0 0,1 1-3 15,3-3 2-15,2-2-2 0,3 0-2 16,0-3-9-1,5 0 12-15,1-3 7 16,2-2 6-16,-1-2 3 0,-1 2-5 16,-1 1-7-16,-3 0-3 15,2 4-3-15,-4 0-46 16,0 1-76-16,0 6-100 0,0 0-136 16</inkml:trace>
  <inkml:trace contextRef="#ctx0" brushRef="#br0" timeOffset="39739.8626">6459 4419 159 0,'0'-2'164'0,"0"2"-142"16,-1 0 36-1,-3 0 23-15,1 0-26 16,-4 0-10-16,2 0 3 0,-1 1-14 16,-3 2-9-16,-1 4 1 15,2-3-6-15,-4 2-2 16,-4 0 1-16,1 1-4 16,-4 1-7-16,-1 0 4 15,-4 1-1-15,-3 0-5 0,-3 1-1 16,-1-2 2-16,0-1 6 15,0-1-2-15,2-2-7 16,3-2 8-16,3-2 1 16,3 0-9-16,3-3 7 15,3 0 19-15,3-3-20 16,3 2 2-16,4 1-13 16,2-2-15-16,2 2-38 0,2 1-65 15,3 1-90-15,1 1-98 16</inkml:trace>
  <inkml:trace contextRef="#ctx0" brushRef="#br0" timeOffset="40337.1769">6773 4523 89 0,'-2'0'105'0,"0"0"-2"16,2-1-19-16,0 1-22 15,0-2 3-15,0 2-7 0,0 0 5 16,0 0-15-16,0 0-21 16,4 3-21-16,2 2 15 15,3 1 5-15,2 2 4 16,2 0 2-16,6 1 1 0,1-2 6 15,2 0-13-15,0-1-11 16,3-1-1-16,0-5 15 16,-2 1-17-16,2-1-9 0,-1 0 1 15,0-1-3 1,-4-3-9-16,2-2-37 0,-3 2 2 16,-4-3-20-1,0 1 4-15,-5 2-19 0,-3-1-94 16,-5 1-109-16</inkml:trace>
  <inkml:trace contextRef="#ctx0" brushRef="#br0" timeOffset="43046.9093">5933 3782 188 0,'-4'-3'31'15,"-2"0"17"1,0 2 50-16,2-1-28 16,1 2-22-16,-1 0 2 15,4 0-14-15,0 0-18 0,0 0-24 16,1 0 9-16,4 0-1 16,1 0-1-16,0 0 1 15,3 0-1-15,0 0 0 16,-2 0 0-16,2 0 2 0,0 3 0 15,-1 5 2 1,0 0 1-16,2 3-3 0,1-1-1 16,3-6 0-16,0-2-3 0,5-2-12 15,1-10-6 1,1-3 13-16,-3-1 5 16,0 2 2-16,0 5 1 15,-5 4 1-15,0 3-2 0,-6 5-1 16,2 3 10-16,-1 1 11 15,3 0-9-15,-1-4-10 16,4-3 0-16,1-2 0 16,1 0 3-16,3-2 6 0,-1-2-4 15,0 4 6-15,2 1-11 16,-4 9-1-16,2 1 17 16,-3 4 6-16,1 2-3 0,0-1-5 15,-1-1-10-15,-2-4-2 16,2-1-1-16,0-6-8 15,1-2-42-15,-1-2-38 0,2-2-80 16,-2-2 6 0,1-2-42-16</inkml:trace>
  <inkml:trace contextRef="#ctx0" brushRef="#br0" timeOffset="43659.5406">6754 3985 286 0,'7'0'2'16,"0"-3"-14"-16,2-1 18 0,-1-1-2 15,2 2-4 1,-1 3 0-16,-1 0 34 0,3 1 24 15,-1 6-18-15,0-3-28 16,1-1-11-16,3-3 1 16,3 0 1-16,1-7 9 15,3-2 20-15,2 1 6 16,0 0 3-16,2 4-16 0,-3 4-16 16,-4 2-5-16,-3 8-1 15,-2 3 20-15,0 2 0 16,-2-1-14-16,0-1-8 0,2-3-56 15,0-6-5-15,2-4 52 16,4 0 11-16,-1-4 2 16,2-5-3-16,-1 2-2 15,-1 0-92-15,-1 0-45 0</inkml:trace>
  <inkml:trace contextRef="#ctx0" brushRef="#br0" timeOffset="45372.1895">5945 3792 286 0,'-6'0'111'16,"-1"0"-123"-16,2 0 31 16,-1 0 14-16,2 3-19 15,2-2 15-15,0 1 39 0,2-1-19 16,0-1-16-16,4 0 8 15,6 2 3-15,2 0 7 16,2-2-5-16,5 0-14 16,3 0 7-16,2 0-2 0,0 0-9 15,2 0 0 1,0 3-10-16,1 0-9 16,1 1 2-16,-3 3 6 15,-1 0-2-15,-1 0-9 0,-2 0-3 16,-5 2 0-16,-1-2 0 0,-5-2-2 15,-3 0 2 1,-2-2 3-16,0-2-2 0,-1 1-1 16,-2-2 3-16,2 0-3 15,-3 0 1-15,1 0 1 16,-1 0 1-16,-1 0 1 16,0 0 0-16,0 0 2 0,0 0 3 15,1 0-3-15,0 0-1 16,2-2-2-16,1 1-5 15,0-2-3-15,0 3 1 16,2-1 1-16,-3 1 1 16,2 0 0-16,0 0-2 0,-1 1 1 15,0-1-2 1,-1 4 4-16,1-2-1 0,-1 2 0 16,1-3 0-1,2-1-1-15,1 3-9 0,3 0-69 16,-3-3-85-16,0 0-110 15</inkml:trace>
  <inkml:trace contextRef="#ctx0" brushRef="#br0" timeOffset="46259.003">6861 3992 491 0,'-1'0'3'0,"-3"0"33"15,2 0 67-15,2 0-34 0,0 0-19 16,0 0-9 0,0 0-10-16,0 0-4 0,0 0-2 15,6 0-6 1,3 0-1-16,4 0 5 0,4 0 15 15,6 0-6-15,1 3-3 16,0 0 1-16,1 2-4 16,-1 1-9-16,-6-2-2 15,-3 2 1-15,-6-2-4 16,1-1-2-16,-4-1-1 0,-3-1-2 16,-1-1-3-16,0 0 0 15,0 0 0-15,-2 0 2 16,0 0-1-16,-4 0 3 0,-5 0-14 15,-5 1-8-15,-3 4 10 16,-7-1 6-16,-2 3 3 0,-2 0-4 16,2-3 1-1,0-1-1-15,2-2 2 0,4-1 1 16,6 0-2 0,1-4 2-16,6 0 3 0,5-4-4 15,2-1 1-15,10 1-7 0,11-1-3 16,8 2-22-1,4-2-79-15,-1 4-138 0,2 3-488 16</inkml:trace>
  <inkml:trace contextRef="#ctx0" brushRef="#br0" timeOffset="55933.2833">8934 123 261 0,'0'-4'195'0,"0"1"-148"0,0 0 59 16,0 3-25 0,0 0-30-16,0 0-30 0,0 7-13 15,1 1-4 1,1 4-5-16,0 4-13 0,1 5 27 16,2 2 11-16,-1 1 7 15,0 3-10-15,-1 3-8 16,0 0-6-16,-1-1-5 0,-1 4 2 15,1 0 7-15,-2 0 3 16,0 2-1-16,2 2-9 16,0-3-1-16,3 4-1 15,-1 2-2-15,2 1 0 0,-1 3 2 16,0 3-1 0,-3 4 0-16,0 3-1 0,-2 0 1 15,0 3 2-15,-3 4-3 0,0 1-2 16,-1 1 5-1,1 1 0-15,1 4-2 0,1 6-1 16,0-4 1 0,1 2 0-16,-1 1 0 0,-1 1-2 15,2 0 1 1,-1 0 1-16,1 2-2 0,0 0 3 16,0 1-2-16,0 1 0 15,0-1 0-15,1 2 0 0,4-2-2 16,0 2 2-16,0-3 1 15,0 5 0-15,-1-3-2 16,2 2 3-16,-2 2-1 16,0 2-1-16,0 0 2 15,-1-2 0-15,0-2-2 16,0 1-1-16,0-1 2 16,1-3-1-16,-1-2 0 0,-1 2 0 15,2 1 0-15,-2 0 1 16,0 0 1-16,0 0 2 15,-1 0 0-15,1-1 0 16,-2 1-2-16,1-2-2 16,-1 2 1-16,1-3-1 0,-1 0 0 15,0 1 0-15,0-2 1 16,0-2-1-16,0 2 0 0,0-2 0 16,-2-1 1-1,0 2 3-15,-2-3 2 0,1 2-1 16,-1-2-1-16,0-1 0 0,2 0-2 15,-4-3-1 1,5-1 0-16,-2-1-1 16,2 3 0-16,-2-5 0 15,1 1 0-15,-1 1 4 0,0-2-2 16,0 0 2 0,1 0-4-16,-2-4 3 0,2 3-3 15,1-3 0-15,0-1 0 16,1 0 0-16,-1 0 0 0,1-3 0 15,-1 1 0 1,-1 0 1-16,1-1 0 0,-1-1 0 16,0-2 1-16,0 0-1 15,0-2 0-15,0-3 0 16,1 0-2-16,0-4 2 0,-1 1-1 16,-1 0 0-1,3-2 0-15,-2 0 3 0,-2 0 2 16,1-2 0-16,0 3 0 0,0-4-3 15,-1 1-2 1,1-2 1-16,-1 0-1 16,2-2 0-16,0-2 1 15,0-2-1-15,1-2-1 16,0 0 0-16,0-2 1 0,1-1-1 16,0 1 2-16,0-2 0 15,0 0-2-15,0-1 1 0,0-3 0 16,0 3 1-16,-2-2-2 15,1-1 2-15,0 0 0 16,0-4 0-16,-1 2-1 16,1-1 1-16,-1-1 0 0,0 1-1 15,0 0 0 1,-1-2 1-16,3 0 0 0,-1 0 1 16,-1 1 2-1,2 0-1-15,-3-1-2 0,2 2 2 16,0-1-3-16,-1 1 1 15,2-1-1-15,-2 2 3 16,1-3 2-16,0 1 2 0,-1 0 3 16,1-3-3-1,1 3-5-15,0-5 1 0,0 3-1 16,-1-2-1-16,1 1 0 16,0-1-1-16,0 0 1 15,-1 1 0-15,0-1 4 0,1 0 0 16,-2 0 3-16,1 2 6 15,0-2 1-15,-1 1-1 16,0 0-1-16,0-1-2 16,0 0-7-16,1-1-1 0,-1 0-1 15,1 0-2 1,0-1 0-16,0 0-1 16,0-1 2-16,0 2-2 15,0 0 2-15,1-3-1 0,-2 0 2 16,2 1-2-16,-1-1 1 0,0-2 1 15,1-3-2 1,0 2 0-16,0-4-1 16,0-1-1-16,0 0-8 0,2-1-45 15,2 0-36-15,-1-3-72 16,0-2-63-16,-1-4-398 16</inkml:trace>
  <inkml:trace contextRef="#ctx0" brushRef="#br0" timeOffset="60873.1972">4085 6801 557 0,'-3'-4'28'0,"-1"-1"33"0,2 1 11 16,2 0-14-1,0 1-21-15,8 1-24 16,3 0 4-16,3 1 17 15,-1 1 2-15,5 0 4 0,0 0 3 16,0 4-6-16,0 2-9 16,0 5-10-16,-5-4-8 15,-1 3-3-15,-4 4 0 0,-5 2-4 16,-3 1-2 0,-10 4 14-16,-6 6 9 0,-7 0-3 15,2 4-1-15,-3 1 2 0,5-2-2 16,6-2-5-1,5-1-10-15,8-6-10 16,4-2-7-16,10-5 4 0,5-3 14 16,3-5 1-16,3 0 2 15,0-2-3-15,2-4-3 16,0 0-5-16,-1-2-42 16,1-7-46-16,-5-6-27 15,3-3-128-15,-2-9-192 16</inkml:trace>
  <inkml:trace contextRef="#ctx0" brushRef="#br0" timeOffset="61212.0036">4547 6723 870 0,'-9'0'-7'0,"1"6"9"15,4 4 27-15,4 5 25 16,7 4-17-16,7 2-27 0,5 3 22 15,6 2 9 1,3 2-7-16,-2-2-1 0,-3 2-18 16,-6 2-7-16,-5 0-4 0,-7 0 0 15,-5 1 20 1,-10 0 0-16,-3-2-6 0,-6-2-2 16,-3-7-5-1,0-6-2-15,0-8-5 0,6-6-2 16,2-13-5-16,9-6-2 15,5-10-11-15,9-6 10 16,8-5 2-16,4-4 3 0,0 0 7 16,0 0 8-1,-6 5 9-15,-8 3-9 0,-7 8-7 16,-6 9 7-16,-12 5 0 16,-5 10-17-16,-6 4-10 15,0 10-20-15,1 6-15 0,1 2-40 16,3 0-67-16,6-4-211 15</inkml:trace>
  <inkml:trace contextRef="#ctx0" brushRef="#br0" timeOffset="62032.1638">7796 2123 539 0,'5'-10'0'0,"1"1"5"16,2 1 83-16,2 3-22 15,3 0-24-15,0 1-5 16,0 2 13-16,1 0 3 15,-2 2-8-15,1 1-10 16,-4 6-13-16,-3 3-8 0,-4 4-4 16,-2 3-7-16,-2 2-2 15,-8 4 3-15,0-1 6 0,-3 3-3 16,1 0 13 0,3-1 4-16,3-2-9 0,5-1-2 15,2-2-8-15,9-2-2 0,5-4 8 16,5-3 6-1,5-3-3-15,0-4-7 0,2 0-4 16,1-2 1 0,-2-1-43-16,-1 0-45 15,-5-4-60-15,2-6-44 16,-4-3-108-16</inkml:trace>
  <inkml:trace contextRef="#ctx0" brushRef="#br0" timeOffset="62500.831">8160 1995 462 0,'-5'-7'250'0,"1"3"-205"0,0 4 67 16,1 0 17 0,2 8-112-16,1 7-3 0,1 3 0 15,6 3 6-15,6 3 7 0,6 2 7 16,5 2-3-1,1 0-6-15,2 1-12 0,-4-2-8 16,-3 3 0-16,-6 1-2 16,-7-5-3-1,-6 0-1-15,-2-1 4 0,-9-1 3 16,-3-6 3-16,-4-5 1 16,-3-3-1-16,-1-7-4 15,0-3-2-15,2-10-16 0,5-6-22 16,7-9 10-16,7-5 12 15,4-3-27-15,12-2 21 16,7-3 17-16,4-1-1 0,2 0 8 16,-1 0 13-1,-4 2 8-15,-5 1 7 0,-7 4 3 16,-8 5-7 0,-4 4-8-16,-7 6-1 0,-9 6-14 15,-6 7-18-15,-2 4-1 16,-7 11-29-16,-6 10-65 15,-4 6-94-15,-5 10-159 0</inkml:trace>
  <inkml:trace contextRef="#ctx0" brushRef="#br0" timeOffset="76062.4206">10592 602 403 0,'1'-3'17'16,"-1"-2"79"-16,0 3-12 15,0 2-26-15,0 0-11 0,0 0-3 16,0 4-17-16,-1 3-6 16,0 5-4-16,1 0-1 15,0 5-3-15,0 0-7 16,0 3-1-16,0 3 2 0,2 1 2 16,-2 6-4-1,1 0-1-15,0 2-3 0,-1 3-1 16,0 1 2-16,-2 0-1 15,-2 1-1-15,-1 3 1 16,0 0 0-16,-2-1-1 16,1 4 1-16,0 0 3 15,1-1-3-15,1 2 2 0,-2-4-3 16,2 2 1-16,0-2 0 16,0 0-1-16,1 0 0 15,1-2 0-15,1 2 1 0,0-2-1 16,-1-1 0-16,2-1 0 15,-1-1 0-15,0-1 1 0,0 0 0 16,-1-1 0 0,2-2-2-16,0 2 2 0,0-5-1 15,0 2 0 1,0-1-1-16,0-1 0 0,0 0 2 16,0 2 0-1,0-1-1-15,0 1 1 0,0-1-1 16,0 2 1-16,0-5-1 15,2 1 0-15,-1-1-1 16,2-5-1-16,0-1-1 0,2-2 2 16,-1-4 1-1,0 2 0-15,2-2 1 0,-2 1 0 16,-1-1 1-16,1 1-1 16,0-2-1-16,0 4 1 15,1-7-2-15,2 3-2 0,-1-3-2 16,0-3 7-16,1 1 0 15,0-1-1-15,0 1-1 16,-1-1 1-16,0 0 0 16,2 0 1-16,-1 0 6 0,0-1-2 15,0 1-3 1,3-3-1-16,0 2 1 0,0-1 3 16,1-2 0-1,0 0 2-15,1-1-3 0,-1 3-1 16,3-2-2-16,-1 0-2 15,1 0 4-15,1 0 1 16,1-2 1-16,0 0 2 16,1-1 0-16,0 2-3 15,3-2 0-15,2 0-3 0,0 0 0 16,3 0 0-16,3-3 0 16,2 1-1-16,3-2 1 15,1 0-1-15,1 1 2 0,3-2-1 16,-2 3 3-16,1-1-2 15,1 1-3-15,1-1 0 0,1-1 1 16,0-1 0 0,4 1 0-16,-2 0 0 15,2-1 0-15,-2 4 0 16,0-2-1-16,-2 3 0 0,2 0 0 16,-3 0 1-1,0 0-1-15,4 0 1 0,-4 1 0 16,1-1 0-16,-2 2 0 0,-1-2-1 15,-2 0 2 1,-1 0-3-16,-3 0 4 0,1 0-5 16,-2 1 3-16,0 2 0 15,-3-3 0-15,0 2 0 0,-4-1 0 16,0-1 0 0,-1 1-1-16,-5-1 1 0,0 0 2 15,-5 0-2-15,-2 0 0 16,-2 0 0-16,0-1 1 15,-4-3 3-15,0-2 0 0,-1-1 5 16,-2-2 7 0,0 0 4-16,-1-5-7 0,0 0-1 15,0-3-4 1,0-2-2-16,0 0 2 0,0-5-4 16,1 0-1-16,0-2 1 15,1-1-4-15,0-4 1 16,1-1-2-16,-1 0 1 0,1-3-1 15,0 2 1-15,0-2-1 16,-2-1 2-16,0 2-1 16,1-3 0-16,1 3 1 15,-1-4-1-15,-1 2 0 0,1-2-1 16,-1 1 1 0,0 0-1-16,1 0 1 0,0 0-1 15,1 0 0-15,-1 0 0 0,0 1 1 16,1 1-1-1,0-5 0-15,0 5 0 0,1-2 1 16,0 0-2 0,0 3 1-16,1-2 0 0,0 1 0 15,-1 2 0-15,-1-1 0 16,2 0 0-16,-1 3 0 16,-1-1 0-16,1 4 1 15,-1-2-1-15,1 1 0 0,0 3 0 16,-1-1 0-16,0 1 0 15,1 1-1-15,-2 1 1 16,-1 1 1-16,1-1-1 0,-1 5 0 16,-1-1 0-1,0-1 1-15,1 2-2 0,0 1 1 16,-1 1 0 0,1-2 0-16,0 2 0 0,1-1 0 15,-1 3-1-15,0-1 1 16,0 1 0-16,0 0 1 15,-1 3-1-15,0 0 1 0,0 2-1 16,-2 0 2 0,0 1-2-16,-2 2-1 0,1 0 2 15,-1 0-1-15,-1 0 0 16,1 3 0-16,-2 0 2 16,0 1-2-16,-2-1-3 15,-1 2 2-15,-1-2 1 0,-2 4 0 16,0-2 1-16,-1 0 0 15,-1 0 0-15,-1 1-1 16,-1-1 0-16,-4 1 1 0,0-2 0 16,-2 1-2-1,-1 1 1-15,-2-2 2 0,0 2-3 16,-1-2 0 0,-3 3 1-16,1 0-1 0,-2 0 1 15,-2 0 2-15,0 0-4 0,0 0 4 16,-2 0-3-1,0 3 1-15,-1-2-1 0,1 2 1 16,-2 0 2-16,-1 1-4 16,2-1 4-16,-2 1-1 15,2-2-3-15,-2 2 4 16,-3-2-2-16,-1 2 0 0,-1-2 0 16,-3 1 0-1,0 0 0-15,-1 0 0 0,4 0 0 16,0 1 1-16,4-1-1 0,1-3 0 15,4 3 1 1,1-2-1-16,1-1 1 0,1 2-1 16,-3 2 2-1,3-2-3-15,-1 0 1 16,-1 1 0-16,2-1-2 16,0 0 3-16,-2 1-1 0,1-1 3 15,-2 0 1-15,0-1 0 0,1-1 2 16,0 2 1-1,2-2-2-15,3 2-4 16,1-1-1-16,3 2 0 16,6-2-1-16,2 3 0 0,6-2-26 15,5 1-38-15,4 1-41 16,2 2-109-16,7 0-61 0,5 2-262 16</inkml:trace>
  <inkml:trace contextRef="#ctx0" brushRef="#br0" timeOffset="76898.5143">10652 1021 488 0,'-1'0'56'16,"1"0"57"-16,0-2-40 0,4-1-47 16,3 2-6-1,4-2 7-15,1 2-8 0,4-2-2 16,4 3 5-16,6 0 11 0,4 0 4 15,4 0 3 1,6 0 0-16,5 0-5 0,2 0-6 16,3 0-8-16,3 0-1 15,4 0-1-15,3-2-4 16,4 1 2-16,4 1 0 16,7-1-7-16,3-1-2 0,0 2-2 15,-1 0 1-15,-4 0-2 16,-2 0-4-16,-7 3 2 15,1 0 2-15,2 2 1 16,1-3 2-16,1 0-1 16,1 0-3-16,-4-2-3 0,-6 2 2 15,-8 3-1 1,-8 0-3-16,-10 0 4 0,-10-2-7 16,-8 3 6-16,-5-2-3 15,-4 2-2-15,-4-2 3 16,-3 0-26-16,0 2-37 0,-3 0-42 15,-6-1-70-15,-5 1-113 16</inkml:trace>
  <inkml:trace contextRef="#ctx0" brushRef="#br0" timeOffset="77603.1367">10670 1414 394 0,'-4'0'19'15,"2"3"14"-15,0 0 63 16,1-2-47-16,0 2-6 0,0 3 0 16,1-1-10-1,3 0-13-15,8 1 1 0,7-1 17 16,7-2 15-16,8 0 15 15,8-3-10-15,9 0-5 16,6 0-8-16,3-2-4 0,6 1-7 16,2-3-10-1,5 0 8-15,5-1-4 0,4 2-7 16,2-2-14 0,5 2 5-16,3-2-6 0,0 4-5 15,-1 1 1-15,-3 0-1 0,-6 0-1 16,-6 3 4-1,-10 3-5-15,-12-1 1 0,-10-2-1 16,-11 0 1-16,-8 1 3 16,-9-4-5-16,-4 3 2 15,-4-3 1-15,-2 0-4 16,-1 0-10-16,0 0 5 0,1 0 0 16,-2 0-4-1,1 0-14-15,0 0-25 0,-2 0-36 16,-1 2-20-1,-1-1-62-15,0 0-96 0</inkml:trace>
  <inkml:trace contextRef="#ctx0" brushRef="#br0" timeOffset="78471.0447">10562 1938 374 0,'-2'0'104'0,"2"0"-26"0,3 0 17 16,7 0-31-16,8 0 33 15,5-3 14-15,10 1-26 16,6-1-19-16,9-3-22 16,7 3-25-16,7-2-9 15,6 0-2-15,6 1 3 0,3-2 8 16,2 0 1-16,6 1 3 16,1 2-6-16,-1-1-8 15,1 1 5-15,-2 0-7 0,-3 0-5 16,-5 3 1-16,-8 0-2 15,-5 0-1-15,-4 0 1 0,-7 0 1 16,-2 3-3 0,-4-1 3-16,-5 2-2 0,-2-3 1 15,-6 3-1 1,-6-2-2-16,-6 2 3 0,-4-4-1 16,-5 2 0-1,-4 0 0-15,1 1-1 0,-2-3 2 16,0 2-2-16,4 0 1 15,1 0 1-15,2-1-1 16,1 1 0-16,-2 1-1 16,1 0-2-16,-3 0-11 0,-2 1-16 15,-2 0-19-15,-6 3 6 16,-1 0-18-16,-5-2-61 16,-9 0-177-16</inkml:trace>
  <inkml:trace contextRef="#ctx0" brushRef="#br0" timeOffset="81361.6316">11030 674 406 0,'-6'-10'4'16,"2"3"18"-16,0-1 67 15,1 3-6 1,2-1-17-16,-1 1-27 0,1 2 3 16,0 0 22-16,1 2 21 0,0 1-6 15,0 0-21 1,1 5-37-16,6 10-32 16,1 10 28-16,2 9 5 15,1 9 0-15,1 8 6 0,-3 6-11 16,-1 4 7-16,-4 4 3 0,-2 1-7 15,-2 0-12 1,0 3-5-16,0 2 0 0,-5 1 0 16,0-2-2-1,-3 1 1-15,2-2-1 16,0-3 1-16,0 1-1 0,0-3 0 16,0-1 0-16,0-1-3 15,2-3-8-15,-2-2 3 0,1-5 3 16,1-2 4-16,-1-5-1 15,-1-2-1-15,3-2 1 16,0-2 1-16,0-1 1 16,0-4-3-16,1-6 1 15,2-2 1-15,0-5-1 16,0-4-2-16,0-4-1 16,2-3-3-16,1-3-1 15,-1-1-4-15,0-4-22 0,1 1-10 16,-1-3-25-16,0 0-51 15,-1-5-56-15,-1-8-121 16</inkml:trace>
  <inkml:trace contextRef="#ctx0" brushRef="#br0" timeOffset="81917.7184">11626 764 483 0,'4'-12'32'15,"-2"4"29"-15,1 0 62 16,-1 4-56-16,-2 3-11 0,0 1 25 16,0 1-25-16,0 8-48 15,0 1 3-15,0 3 3 16,0 5 13-16,0 5-9 16,0 4-5-16,0 4-3 0,4 7-3 15,0 7-4-15,-2 10-1 0,-1 7-1 16,-1 8 10-1,-1 7-4-15,-6 4 0 16,-2 4 7-16,-2 0-5 16,0-1-4-16,-1 1-2 0,-1-1-1 15,2-2 0 1,2-5 0-16,-1-2-2 0,4-7 1 16,2-4 0-1,2-7-3-15,1-6-6 0,1-4-8 16,0-4-3-16,0-5 9 0,-2-2 9 15,1-6 1-15,-1-5-2 16,-2-5-6-16,1-6-10 16,1-4-16-16,-1-7-12 15,2-3-72-15,0-3-34 0,1-8-86 16</inkml:trace>
  <inkml:trace contextRef="#ctx0" brushRef="#br0" timeOffset="82447.1651">12006 724 493 0,'1'-4'211'0,"-1"3"-203"0,2 1 0 16,1 0 29-1,0 8-27-15,3 4 2 0,1 4 12 16,0 6 10 0,1 8 17-16,-1 3 1 0,-1 6-3 15,-3 3-1-15,2 4-6 0,-3 6-6 16,0 2-1-1,-2 6-9-15,0 8-10 16,-2 5-8-16,-5 5-3 16,-3 8 2-16,-2 2 9 0,0-1 0 15,-1 1-7 1,3-6 0-16,3-2 1 0,2-5-4 16,4-6-6-16,1-2 1 15,2-3 0-15,2-4 0 16,0-4 0-16,-1-4 1 0,1-8-1 15,-1-6-1-15,1-7 0 16,1-9-3-16,1-5-24 0,-2-4-28 16,1-5-33-1,-1-2-1-15,-1-2-11 16,0-1-56-16,-2 0-109 16</inkml:trace>
  <inkml:trace contextRef="#ctx0" brushRef="#br0" timeOffset="87226.0337">10673 596 429 0,'-1'-4'20'16,"-1"-1"59"-16,1 1-6 16,1-2-32-16,-1 2 0 15,1 0-3-15,0 2 0 0,-2 0 3 0,1 0 7 31,-2 2-4-31,-4 0-26 0,-1 0-17 0,-5 3 6 16,-3 0 4 0,-3 4-3-16,0 0 3 0,-4-1-4 15,0 5-4 1,-1 0 5-16,2 1-3 16,-3 3-3-16,-2 3-1 15,-1 0 0-15,0 2-2 0,-1 0 4 16,3 4-4-16,4-4 1 15,4 1 1-15,5-1-3 16,5 0 0-16,4 0-2 16,2-1 10-16,2 0 0 15,1 0 1-15,4-2 2 0,3 1-5 16,2-1-2-16,2-3 3 16,4 1-1-16,1-4 5 0,4 2 0 15,3-2 2-15,1-2 6 16,4 1 1-1,4-5 2-15,5 1 6 0,4-3-3 0,5 0 3 16,5-2-8 0,1-1-4-16,3 2-3 0,0-1-5 15,0 2-1 1,0-2-4-16,-1 1 1 0,-1 0-1 16,-1 1 0-16,0-3 0 15,-2 2 3-15,-1-1-3 16,-1 2-2-16,2-3 2 0,-1 4 0 15,0-1-2-15,-1 0 1 16,-2 1 1-16,-1-1-2 16,-4 0 0-16,-1 0 1 15,-5-1-2-15,-3 0 1 0,-1 1 3 16,-2 0-2 0,-1-3-2-16,-2 5 4 0,0-5-4 15,0 2 5-15,1-2-4 0,1 0 2 16,2 0-1-1,1 0 0-15,2-1 0 0,2 0 0 16,-1 1 1 0,1 0-1-16,-2 0 0 0,1-1 1 15,-1-2-1 1,-2 2 1-16,-1-2-3 0,-2 0 5 16,0-1-3-16,-1-1 1 15,-1 1-1-15,-2-3 0 0,2 1 1 16,-4 1-1-16,2-1 1 15,0 3-1-15,-1-2-1 16,-3-1 2-16,0 0-2 0,-3 0 3 16,-2-1 0-1,0 0 1-15,-3-3 5 0,0 2 3 16,1-2-5 0,0 0-3-16,1-4-3 0,-2 2 1 15,-1 1-1-15,-3-1 1 0,-3 0 1 16,-3-1 0-1,-2-2 1-15,1 0-3 16,-4-2-2-16,-2 1 3 16,-1-5 1-16,-2 4-4 15,-1-3 0-15,-3 1-3 0,-1 0 0 16,-3 1-1-16,-2 0 6 16,-3 1-2-16,-4 2-2 15,-3 2 1-15,-4-2 1 0,-1 3 2 16,-6 2 0-16,2-1 4 15,-1 0-5-15,0 1-2 16,0-2-6-16,-2 2 7 0,-1 1 2 16,-1 0-1-1,-4 0 0-15,-1 2 2 0,-5 3-2 16,0 1-1 0,0-1 0-16,0 4-5 0,4-2-9 15,1 1 11-15,4-1 5 16,0 0 2-16,3-1 0 15,-1 3-3-15,-3 0 1 0,-3 0 0 16,-4 0 0 0,-4 0-1-16,1 5 3 0,-2 0-12 15,1-1-8-15,5 0 8 16,2-1 7-16,4 0 3 0,0-3 2 16,4 3-2-1,-3-2 1-15,3 1-1 0,-2-1 2 16,1 3-2-16,-3 1-1 0,-1-1 1 15,0 1-1 1,-4 1 1-16,1 1 0 16,-2-2 1-16,0 1-1 15,2 2-1-15,1-4 2 16,3 3-1-16,4 1-1 16,1 1 2-16,5-1 0 0,6 0-4 15,5 4-20-15,5 0-64 16,5 1-49-16,6 0-71 15,0 2-149-15</inkml:trace>
  <inkml:trace contextRef="#ctx0" brushRef="#br0" timeOffset="89809.0397">14201 1306 224 0,'0'-5'151'0,"0"-1"-121"0,1 0 29 16,1 1 10 0,-2-2 1-16,3 1-14 15,1 2-11-15,-3 1-2 0,1 0-16 16,0 3-25-16,-4 0-1 15,0 6-4-15,1 3 14 0,-2 4 18 16,2 3-9 0,0 4-8-16,-1 1 3 0,2 3-3 15,-1 0 6 1,-1 2-8-16,2-2 2 0,-1 3-3 16,1 0 3-16,-2 0-6 15,1-2-3-15,-1 1 0 16,1-3-2-16,-1-2-1 0,1-3 4 15,2-3-7-15,0-4 3 16,1-1-3-16,0-3 4 16,-1-3 5-16,1-1-3 15,1 3-1-15,0-5-1 0,1 2 3 16,0 0-5 0,0 1 7-16,2-2 1 0,0-1 10 15,2-1 0-15,4 0 4 0,1 0 7 16,4 0-7-1,1-3-5-15,4-1 3 16,1 1 3-16,7 0-7 16,-1 0-2-16,4 1 0 0,1 0-7 15,1-1-2 1,3 2-2-16,1 0-2 0,-1-1 1 16,1 1 0-16,1-2 0 15,1 3-1-15,0 0 1 16,0 0-1-16,0 0-1 0,-3 0 2 15,0 0-1-15,2 0 2 16,0 0-5-16,0 0 6 0,3 0-3 16,3 0-1-1,0-3 1-15,1 0 2 16,-1 2-2-16,-4 1 0 16,1 0-2-16,-2 0 1 0,-1 1-7 15,-2 1-4-15,2-1 2 0,1-1-7 16,-3 0-5-1,-1 0 6-15,-1 0 11 0,-2 0 5 16,-2 0 0 0,-1 0 1-16,2 1-2 0,-3 1 1 15,1 2 0-15,0-2 0 16,0 0 0-16,-2 1-1 16,0-3-2-16,-3 2 0 15,-2-2 3-15,-3 1 0 0,-5-1 2 16,0 0-3-16,-2 0 2 0,0 0 2 15,2 0 0 1,0 0 0-16,0 0-2 16,2 0-2-16,-1 0 2 15,-1 3-2-15,-1-3 1 16,-4 1-1-16,-3-1 3 16,-3 0-1-16,-2 0 0 0,-2 0 4 15,0 0 6-15,-1 0-1 16,0 0-6-16,0 0-3 15,1-1 1-15,-1-2-2 0,1 0 0 16,1 3 0-16,-2-1-1 16,-1-3 2-16,0 1-1 15,1-2 1-15,-2 0 9 16,2-5-5-16,0-1-2 0,1-5 2 16,0 0-7-1,0-5 5-15,0-2-5 0,-1 0 4 16,0-1-4-16,-2-1 2 0,0 0 0 15,1 0 4 1,0 4-3-16,0-2-2 16,1-1 6-16,1 1 0 15,0 1-3-15,0 0 0 0,1 0-5 16,0-1 2 0,0 4 3-16,0 1-4 0,0 3 2 15,-2 0 2-15,1 5-2 16,-1 1 1-16,0 4-1 15,-1-1-1-15,0 3-1 0,-1 2-3 16,-1-2-8-16,2 2-1 16,-2-1 11-16,-1 2 4 0,0 0-2 15,-1 0-4 1,-1 0 7-16,-2 0-1 0,-1 0 0 16,1 0-1-1,-3 0-2-15,-2 0 3 0,-1-1-1 16,-4 1-1-16,-2 0 1 0,-3 0 1 15,-1-2-2 1,-4 2 0-16,-4-1 0 0,0-1-3 16,-3 1 2-1,-3-2 2-15,-1 2 1 0,-1-1-2 16,-2 1 2-16,1-1 0 16,1 0 0-16,-1 2-2 15,2 0 1-15,-1-2-1 0,1 2-6 16,-3 0-3-16,1 0 2 15,-2 0 8-15,-2 2-2 16,-2-2 1-16,0 3 2 16,-3-2-2-16,0 0 1 0,0 1-8 15,2 1 6 1,2 0 0-16,0 1 0 0,1 0-2 16,1 3 3-1,0-4 0-15,1 4 1 0,2 0 0 16,-2-2 1-16,4 0-2 0,0 1 0 15,1-2 1 1,1 0 1-16,1 0 0 0,2-3-1 16,2 0 0-16,3-1 2 15,3 0-1-15,1-2 5 16,6-2 6-16,0 0 9 16,3 1-7-16,2-1-10 0,1 1-5 15,5 2 2-15,-4-1-1 16,1 0-1-16,-2 2 0 15,-1 0-1-15,-3 0 2 0,-1 0-1 16,0 0 1 0,4 2 0-16,3 0 4 0,3-1-4 15,5-1-4 1,3 3-23-16,4 1-65 0,8 0-38 16,5 4 1-1,5 2-133-15</inkml:trace>
  <inkml:trace contextRef="#ctx0" brushRef="#br0" timeOffset="90425.4149">15157 1226 589 0,'6'-12'10'16,"-1"3"67"-16,1 4 41 0,-2 1-22 15,-1 4-56-15,-3 5-46 0,3 6 18 16,-5 5 30-1,1 4-2-15,1 7-13 0,-2 0-5 16,2 7-2 0,-2 0-2-16,2 4-2 0,0-2-2 15,-2 1-1 1,0-3 3-16,1-3-3 0,0-1-1 16,1-5-3-16,1-3-2 15,0-1-6-15,1-5 1 0,2-2 0 16,-1-5 1-16,-1-1-1 15,0-1-1-15,0-4 1 16,-2 1 1-16,1-4-5 16,1 2-4-16,-2-2-13 15,1 0-11-15,-1 0-15 0,0-3-2 16,-1-3-60 0,0-4-134-16,-7-4-159 0</inkml:trace>
  <inkml:trace contextRef="#ctx0" brushRef="#br0" timeOffset="90812.385">14760 1269 373 0,'-1'0'1'0,"1"-3"28"16,-1 3 53-16,0 3-22 16,1 4 5-16,-1 6 0 0,1 5 2 15,0 7-14-15,0 6 12 0,0 0 0 16,0 6-7-1,-2 1-17-15,0-2-13 16,1-2-6-16,-1 0-3 0,1-5-3 16,1-4-6-16,2-2-4 15,-1-6-2-15,3-2-2 16,1-3 3-16,1-3-3 0,0-4-10 16,1 1-36-1,1-6-33-15,2 0-87 0,0-1-116 16</inkml:trace>
  <inkml:trace contextRef="#ctx0" brushRef="#br0" timeOffset="91384.8005">15631 1232 484 0,'3'-11'51'16,"0"3"34"-16,2 0 15 0,-1 4-36 16,-1 1-21-16,1 1-4 15,-1 2-3-15,0 12-9 16,-2 7-23-16,-1 9 14 0,0 9 22 15,-5 4-2-15,0 6-2 0,1-3-5 16,0-1-4 0,2-2-3-16,1-7-6 15,-1 0 0-15,4-7-7 16,-1 0-5-16,0-6 0 0,2-1 0 16,-1-3-3-1,1-4-1-15,0-3 2 0,0-1-2 16,1-4 1-16,-1 1 0 15,0-3-1-15,0-2-1 16,0 2 1-16,-2-3-21 0,-1 0-24 16,2 0-37-1,-1 0-35-15,-2 0-104 0,-6-4-196 16</inkml:trace>
  <inkml:trace contextRef="#ctx0" brushRef="#br0" timeOffset="95128.8997">10432 2910 469 0,'0'0'63'0,"1"0"42"16,6-2 10-1,3-2-36-15,6 1 0 0,2-2-14 16,2 3-9-16,2-1-15 0,0 3-13 15,-4 0-17 1,0 3-4-16,-4 3-3 0,-1 1-2 16,-4 0 3-1,-1 0 6-15,-3-1-8 0,-3 2 3 16,-2-1-4-16,0 2 1 16,-9-1 0-16,-5 4 4 15,-4 2-1-15,-3-1-2 0,-1 2-2 16,-1 2 0-16,3-1 2 15,4 1-4-15,4-3-1 16,6 1-2-16,4-3 1 16,2 1-3-16,4-3 4 0,6 1 11 15,3-3 4 1,3 0 10-16,0-1-5 0,4-1-15 16,-1-2 0-1,2-2-1-15,-1-1-5 0,1 0-37 16,-1-1-27-16,2 0-48 0,-3-5-96 15,1-4-181 1</inkml:trace>
  <inkml:trace contextRef="#ctx0" brushRef="#br0" timeOffset="95814.8864">10983 2917 493 0,'10'-6'21'16,"-1"2"-26"-1,0 1 20-15,-2 0 9 0,-2 3 26 16,-2-3 6-16,0 3 5 15,-1-2 18-15,-1 2 20 16,0 0-5-16,-1 0-32 0,0 0-16 16,0 0-5-16,0 0-19 15,0 0-2-15,0 0-4 16,0 0 3-16,0 0-7 16,0 0-1-16,0 0 4 0,0 0 2 15,0 0-12-15,0 0-2 0,0 0-4 16,0 0 3-1,0 0 3-15,0 0 1 16,0 0 4-16,0 0 2 16,0 0-3-16,0 0-2 0,0 0-6 15,0 0 4 1,0 0 7-16,1 0 0 0,3 0-1 16,2 0 0-16,1 0-1 15,4 0 2-15,3 0 6 16,1 0-8-16,3 0 8 15,0 0 2-15,-1 0-3 0,-3-1-7 16,-2 0-1-16,-4 1-5 16,-3-3 1-16,-3 3-2 15,-2 0-1-15,0 0 2 16,-2 0-1-16,-5 0-2 16,-7 0-4-16,-5 0 1 0,-6 3-4 15,-4-1-1-15,-4 6-3 0,-1-1 8 16,3 1 0-1,3-3 2-15,6 2 4 0,8-3-4 16,6-1 1 0,5-3 0-16,3 0-3 0,3 0 3 15,6 0-3 1,2 0 2-16,3-3-29 0,3 3-56 16,2 0-38-16,-3 0-86 15,1 0-186-15</inkml:trace>
  <inkml:trace contextRef="#ctx0" brushRef="#br0" timeOffset="96293.9311">11360 2821 794 0,'4'0'174'15,"-2"0"-167"-15,-2 5 15 16,0 6 30-16,0 3-4 15,0 6-22-15,-2 5 1 0,-2 6 8 16,0 0 3 0,-1 0-11-16,-3 1-12 15,2-1-5-15,0-4-3 0,-1-5 4 16,2-2-5-16,-1-3 1 16,3-4-7-16,1-6 4 15,2-1-7-15,0-3 3 0,2-3 2 16,7 0 2-1,2-9 13-15,3-3 9 0,8-2-2 16,4-5 1-16,2-4-5 0,3-3-2 16,2 1-4-1,-2-2-3-15,-3-1 3 16,-4 1 1-16,-7 2-1 16,-5 0 0-16,-7 2-2 0,-5 2 1 15,-4 2-4-15,-10-2-4 0,-3 6-6 16,-7 3-3-1,-4 8-2-15,-3 4-2 0,-4 4-9 16,1 7-38-16,0 6-15 16,4 5-39-16,4-1-69 15,5 2-89-15,4-2-163 16</inkml:trace>
  <inkml:trace contextRef="#ctx0" brushRef="#br0" timeOffset="98027.644">14632 2157 400 0,'-2'3'36'15,"1"0"-27"-15,0-1 66 0,1 2-10 16,0-3-16-1,0-1-6-15,1 0 14 0,-1 0 28 16,2 0 22 0,0-6-18-16,-1-1-45 15,3-4-24-15,3 2 1 16,1-5 3-16,1-3-3 16,2 0 1-16,-1-1-7 0,1 3 0 15,-1 0 5-15,-3 3-2 16,-1 2-7-16,-2 4-2 15,-2 1 1-15,-1 5-5 0,0 0-7 16,-1 7-9-16,2 6-3 16,-2 5 15-16,2 9 0 15,0 7-1-15,-1 3 4 0,4 3 5 16,-2 3 1 0,0-1-3-16,-3 2-3 0,3-5 0 15,-6-2 0-15,3-3-1 16,-4-6 2-16,-3-2 2 15,0-5-2-15,1-3 1 0,-1-5 0 16,1-2 1 0,-3-2-4-16,2-2 1 15,-2-4-1-15,0-2 2 0,-4-1 0 16,-1-1-5-16,-2-3-3 16,2-2 4-16,-2 1-1 15,1-1 1-15,5 0 1 16,3 3 6-16,1 0 1 0,3-2-1 15,1 0 3-15,3 2-1 16,6-3-1-16,3 1 0 0,6-2 1 16,4 3 10-1,1 1 6-15,4 1-4 16,1 2-16-16,0 0-4 16,-3 0 0-16,-2 2-2 0,0 1-18 15,-4 1-28-15,-1-1-15 16,-1 1-32-16,0-4-62 15,-1 0-62-15,0 0-123 16</inkml:trace>
  <inkml:trace contextRef="#ctx0" brushRef="#br0" timeOffset="98873.2585">15185 2107 360 0,'3'-7'28'0,"-1"3"32"15,0 2 55-15,-1-2-37 16,0 3-22-16,3 0 11 16,-5 0 0-16,1 0-11 0,0-2-5 15,0 3 2-15,-3-1-17 16,3-1-9-16,0 2-14 0,0-1 4 15,0 0 1 1,0 0 0-16,0 1-1 16,3 0-9-16,-3 0-2 0,1 0-1 15,-1 0-1-15,2 0-5 16,-1 3 0-16,0 5-2 16,1 4 3-16,-1 8 1 15,0 8 4-15,1 6 4 0,-3 5 2 16,-4 5-4-16,-4 1-1 15,1-3 4-15,0-3-2 16,-1-6-4-16,0-3 1 16,4-7-5-16,1-5 1 15,1-5 1-15,1-2 0 16,0-2 0-16,1-4-1 0,2 0-1 16,1-4 4-16,3-1 11 15,2 0 11-15,5-4 8 16,5-6 0-16,5-2-13 0,3-6-4 15,5-1 3-15,3-6-2 16,-1-2-3-16,0-3 1 16,-3-5 2-16,-4-1-5 0,-5-2-8 15,-4 2 0 1,-5 2-2-16,-7 1-1 0,-4 3-1 16,-4 4 0-1,-9 2-1-15,-6 7 1 0,-5 5-8 16,-6 4 0-16,-5 8-10 0,-3 0-45 15,0 11-10 1,2 2-19-16,0 5-43 16,6 2-60-16,3-1-145 0</inkml:trace>
  <inkml:trace contextRef="#ctx0" brushRef="#br0" timeOffset="99283.2546">14875 2302 618 0,'-2'-2'74'16,"0"1"25"-16,1-2 28 16,2 2-33-16,2-2-47 15,7 0-28-15,4 1 10 0,1 0 19 16,4-1 7 0,0 3-8-16,-4-3-29 0,-3 3-13 15,-3 0 0 1,-4 0 1-16,-2 0-1 15,-2 0-3-15,0 0-1 0,-1 0 3 0,2 0 0 16,-2 0 3 0,-1 0 0-16,1 0-5 0,0 0 2 15,0 0-11 1,-1 0-35-16,0 3-24 0,-1 0-43 16,-1 1-84-16,-1-1-126 15</inkml:trace>
  <inkml:trace contextRef="#ctx0" brushRef="#br0" timeOffset="103401.8946">11600 711 183 0,'1'-10'25'0,"0"0"29"16,0-1 21-16,-1 1-15 16,0 1-8-16,0 1 3 0,0 1-10 15,0 1 1-15,0 2 1 16,0-1 12-16,0 1-11 15,0 3-15-15,-2-2 1 16,2 3-10-16,0-3 2 16,0 3 4-16,0 0 12 15,0 0-22-15,-2 7-24 16,0 5 12-16,-1 6 13 0,-3 2 2 16,1 8 2-16,-1 2 2 15,1 0-5-15,1 1-5 0,2-1 0 16,1-3-7-16,1-3-6 15,0-1-1-15,1-4 2 16,1-3-3-16,1-1 0 16,-2-4-1-16,1-2 1 15,2-2-1-15,-1 1-12 16,3-5-47-16,2 0-34 16,0-3-95-16,0 0-67 0</inkml:trace>
  <inkml:trace contextRef="#ctx0" brushRef="#br0" timeOffset="103956.0661">11946 596 456 0,'0'-7'12'0,"0"1"67"16,1 2-31-16,4 1-23 15,-2-2 2-15,2 3-4 16,1 2 16-16,-4 0 15 0,0 1 6 16,-1 10-33-16,-1 7 37 15,0 4-4-15,0 7-10 16,0 1-12-16,0 3-10 0,0-1-6 15,0-1-10 1,1-1-5-16,3-3 3 16,1-3-3-16,0-1-2 15,0-3-3-15,1-3 1 16,-2 1 0-16,1-2-11 16,1 0-63-16,-2-3-79 0,0-1-169 15</inkml:trace>
  <inkml:trace contextRef="#ctx0" brushRef="#br0" timeOffset="109803.2">11225 1198 152 0,'3'-7'302'0,"-1"-1"-264"0,-2 2 28 16,0-1 30-1,0-2-37-15,-2 1 0 16,-3 1-12-16,-4-1-2 16,0 0-2-16,-4 1-7 15,-2 0-12-15,-4 1-8 16,-2-1-3-16,-4 3 3 0,-5 0-1 15,-1 1-2-15,-5-2 1 16,-3 1-1-16,-4 0 5 16,-2 1-2-16,-4-3 4 0,-1 2 3 15,2 1-9 1,-3 2 1-16,4-1-4 0,-1 2-2 16,6 0-5-16,-1 2-3 15,2 5-1-15,1 0 0 0,0 3-1 16,3 3 1-16,1-1 1 15,2 3 1-15,4-2 0 16,4 1 4-16,6 0 1 0,2 0-3 16,7-1-2-1,3 1-4-15,7 2-2 0,1 1 4 16,4 0 4 0,10-2 2-16,4 0 4 0,4-1 3 15,8-3-1-15,4 2 5 0,3-3-8 16,4 0-2-1,1 1-2-15,3-2-1 0,3 1 1 16,3-3 0-16,2 1 1 16,2 0-3-16,3 0-1 15,0-2 1-15,3-2-1 16,-1-1 0-16,3-2-2 0,1-1 0 16,3 0 4-1,2-1-2-15,-1-3-1 0,-1 1 1 16,-2 1 1-16,0 0-5 0,-3 0 5 15,-2-2-5 1,2 2 1-16,-1-3 3 16,1 3-1-16,-1-4 2 15,-1-1-1-15,-1 2-1 0,-3-1-2 16,-2-1-5 0,-3 3 3-16,-2-3 1 0,-4 4 1 15,-2 0-1-15,-5 1-3 16,-5-2-1-16,-4 0 3 15,-4 1 2-15,-6 0 0 16,-1 0 2-16,-3-1 0 0,0 0 0 16,-2 1 0-16,0 0 0 15,-1-3-1-15,1 1-1 16,-2 1 0-16,-1-2-4 0,-1 2 3 16,1 0 0-1,-2-2 1-15,-2 3-2 0,1-1 2 16,-3-1 3-16,0 0 0 15,1-1-1-15,-2-1-1 16,0 0 1-16,0-2-1 0,-2 1 0 16,-1-2-4-1,0 0-1-15,-5 0-2 0,-2 0 9 16,-3 2-3-16,-3-2-2 16,-2 1-1-16,-4 1 5 15,-3 0 2-15,-5 0-1 16,-6 1 2-16,-8-2-3 0,-10 1-1 15,-13 1-1-15,-9-1 2 16,-13 1 1-16,-6 2-1 16,-4 0-1-16,0 4 0 15,-2 1 2-15,3 3-1 16,2 6-4-16,6 3-30 16,5 4-66-16,9 5-74 15,9 0-175-15</inkml:trace>
  <inkml:trace contextRef="#ctx0" brushRef="#br0" timeOffset="111409.8315">16339 1224 196 0,'0'-5'-5'0,"-1"-1"3"16,2 1 11-16,0-2-13 0,1 0 5 15,-1 1 18-15,0 2 54 16,-1 1 19-16,0-1-7 0,-1 4-45 16,-1 0-27-1,0 0-2-15,1 0 2 0,-1 0-5 16,1 0 3-16,-2 0-7 15,3 0 2-15,-1 0 19 16,1 0 20-16,-2 0 6 0,2 0 2 16,1 0-17-1,0 0-9-15,-1 0-6 0,5 0-21 16,1 0 21 0,2 0 4-16,1 0-8 0,4 0-5 15,1 0 4-15,3 0 8 16,2 0 5-16,3 0-1 15,4-1-7-15,0 1-11 16,2 0-1-16,2 0 5 16,2 0-1-16,1 0 2 0,2-2 3 15,0 2-3-15,2 0-7 16,-3 0-4-16,4 0-2 0,-1 0 2 16,-1 0-2-1,2 0 0-15,1 0 0 0,2 0 0 16,-3 0-1-1,3-1 3-15,-4 1-1 0,-2 0-1 16,-2 1 1-16,-3-1-3 16,0 3 3-16,1 1-3 15,-1-2 1-15,4-1 1 0,0-1-2 16,1 3 2 0,0-3 0-16,-1 0 1 0,-1 0 4 15,-2 0 3-15,-2 0 5 16,2 0-5-16,-1 0-7 15,0 0 1-15,2 0-4 0,0 0 2 16,-1 0-1-16,-1 0-1 16,-2 0 1-16,-1 0-1 15,0 0 0-15,0 0 5 16,2 0 3-16,0-2-3 0,2 2-1 16,3 0-4-1,-3 0 2-15,2 0-3 0,-1 0 2 16,-3 0 0-16,-2-1 0 0,-2 0 2 15,-3 1 0 1,-2 0-1-16,-2 0-1 0,-2 0-1 16,-4 1-5-1,-4 3-36-15,-5-1-47 16,-5 1-57-16,-13 2-103 0,-7 1-182 16</inkml:trace>
  <inkml:trace contextRef="#ctx0" brushRef="#br0" timeOffset="113269.6143">16375 1646 147 0,'-4'0'29'0,"0"0"-20"15,-1 0-2-15,1 0-21 0,1 0-3 16,0 0-10-1,0 0 26-15,0 0 21 16,0 0 59-16,-1 2-15 16,0 0-28-16,-2-1-20 0,0 0-3 15,2 1 11 1,-2 1 5-16,2-2 0 0,1-1 15 16,-2 2 7-1,3-1 6-15,-1 1-15 0,1-1-11 16,1-1-6-16,-1 3-1 0,3-1-7 15,0 0-1-15,5 0 15 16,1-1 2 0,0 2 3-16,2-3 4 0,1 0-7 15,0 3-4-15,-1-1-10 0,-1-1-10 16,2 0-6 0,-2 3 0-16,2-4 0 0,3 2 4 15,0-2 3-15,5 0 1 16,4 0 2-1,5 0 8-15,4-2 3 0,3-1 10 0,4 1 6 16,0 0-13 0,1 1-10-16,-2 1-8 0,0-3-7 15,-2 3 0-15,-1 0-2 16,-1 0 3 0,-1 0-2-16,3 0-1 0,-1 0 2 15,-1 0-1-15,2 0-1 16,-1 0 1-16,2-2 11 0,-3 1 7 15,-1-2-2-15,1 2-6 16,-2 0-6-16,0-1-4 16,-2 2 1-16,0 0-2 15,0 0 1-15,-3 0 0 0,0 0-1 16,2 0 0 0,-1 0 1-16,1 0-2 0,1 0 3 15,0 0-2-15,0 0-1 0,0 0 1 16,-2 0 3-1,-3 0-2-15,-1 0-3 16,-1 0 2-16,-3 0 0 16,0 0 2-16,1 0-1 0,0 0-1 15,1 0-1-15,1 0 3 16,-1 0-2-16,2 0 0 16,-2 2 0-16,-3-2 0 15,-1 1 0-15,-3-1 0 0,2 0 0 16,-3 0 0-1,0 0 1-15,0 0 0 0,1 0 0 16,1 0-2-16,1 0 2 0,-2 0-2 16,1 0 1-1,-3 0-1-15,-1 0 3 16,0 0-1-16,0 0-1 16,1 0 0-16,0 0 0 0,1 0 0 15,2 0 0-15,0 0-1 0,2 0 2 16,-3 0 0-1,0 0 0-15,-2 0-1 16,-2 0 2-16,-1-1-1 16,0-1 1-16,-2-1-1 0,4 3-1 15,-4-1 0-15,1-1-1 16,0 1 2-16,0-1-3 16,-2 1 4-16,-1-1-1 15,-1 0 1-15,-1 0 0 0,-1 2-1 16,0-3 4-16,0 1-3 0,2 0-1 15,0-2-1 1,2 1 0-16,1-1-2 0,2 4-3 16,2-3 1-1,-3 3 0-15,-1-1 5 0,0 1 0 16,-2 0-1 0,-3 0 0-16,0 0 3 0,0-2-2 15,1 2-1-15,3-1 4 16,1 1-6-16,2-2-3 15,0 1 5-15,2 1-1 0,-2-2 2 16,-3 2 0 0,-1-1-1-16,-3 1 0 0,1 0 4 15,-3 0-4-15,1-3 0 16,1 3 6-16,-2-3-1 0,1 2-2 16,-1-4 0-1,0-1-4-15,2 0 4 0,-2-1-2 16,0-2-2-16,0-1 1 0,-2-1-5 15,2-3 8 1,-3-1-7-16,-1-2 3 16,0-1 3-16,-2-3-3 15,-4 2 1-15,1-3-5 0,-4 2-2 16,-2-3-3 0,0 2-2-16,-1-2 13 0,2 2 3 15,0-2-3-15,5-1 2 16,3 1-2-16,2 1-1 0,1 2 0 15,0 1 2-15,2 5-1 16,0 3-4-16,1 3 5 16,-2 4-1-16,0 1-3 15,-3 3-33-15,-4 3-122 16,-6 3-78-16,-4 1-91 16</inkml:trace>
  <inkml:trace contextRef="#ctx0" brushRef="#br0" timeOffset="113959.3873">17211 1326 320 0,'8'-13'38'0,"-3"-1"50"15,2 1 58-15,-2 1-53 0,0 1-1 16,-1 3-7 0,0 2-17-16,-1 2-16 0,-1 4-16 15,-1 3-17 1,-1 7-25-16,-1 6 11 16,-1 2 14-16,1 6-4 15,-1 4 2-15,0 2 5 0,1 3 0 16,-1-2 0-16,0 2-6 0,0-2-4 15,0-1 1 1,0-2-3-16,1-2-4 0,0-2-3 16,0-4-1-16,3-1 0 15,0-5-1-15,0-3 1 16,0-3 0-16,-1-2 1 16,-1-2-3-16,0-2-19 15,-1-2-22-15,0 0-37 0,-4 0-46 16,-5-6-62-16,-3-5-147 15</inkml:trace>
  <inkml:trace contextRef="#ctx0" brushRef="#br0" timeOffset="114453.4518">16785 1248 675 0,'5'-9'21'0,"-3"5"40"16,1 1 14-16,0 3-31 15,-3 1-6-15,0 8-40 0,2 7-3 16,-2 5 25-16,0 7 9 16,1 5 0-16,-1 6 8 15,0 1-3-15,-1-1 2 0,0 1-7 16,0-2-4-16,1-1-9 15,0-8-7-15,2-1-5 16,0-4-2-16,5-4-4 16,-1-6-2-16,2-1 10 15,0-3-12-15,0-2-17 0,0-3-27 16,2-2-45 0,1 1-84-16,3-4-98 0</inkml:trace>
  <inkml:trace contextRef="#ctx0" brushRef="#br0" timeOffset="114875.1516">17863 1269 524 0,'0'-10'17'15,"0"6"60"-15,0 1 29 16,0 2-34-16,-2 2-5 0,0 9-39 16,1 6-10-16,-2 8 26 15,-3 7 1-15,-2 6-12 16,-1 4-4-16,-3 3-10 0,-1-3-1 16,1-1-1-1,2-1-1-15,1-7-3 0,4-6-10 16,4-1 1-16,0-6-3 0,3 0-1 15,4-4-1 1,0-5-37-16,-1 2-56 0,-1-3-97 16,-3-3-44-1,0-5-323-15</inkml:trace>
  <inkml:trace contextRef="#ctx0" brushRef="#br0" timeOffset="116929.7156">16288 1111 390 0,'4'0'122'0,"-2"-1"-51"15,0-2 71-15,1 2-52 16,-1-3-3-16,-4 2-16 16,-1-2-21-16,3 2-12 0,-3-3-8 15,0-2-7 1,-1-2-17-16,0-1 0 16,-1-4 1-16,1 0 7 15,-4-4 4-15,0-1-1 0,1 1-8 16,-3-2-4-16,0 1-2 15,-1-2-3-15,-1 2-1 0,-1 1 0 16,0-2 1-16,-1 1 1 16,-1-2-5-16,-2 0-5 15,-2 1 3-15,1 1-2 16,-3 0 7-16,-1-1-2 16,-2 4 0-16,1-1-5 0,-1 3 6 15,1 1-2-15,1 2-3 0,3 2 5 16,1 2-1-1,1 0 1-15,-2 4-8 16,2 0 3-16,-1 2 2 16,-1 1 2-16,1 0 0 0,-2 3 3 15,3 1 0 1,0 2 0-16,2-1-1 0,1 2 3 16,3 1-2-16,2 0-2 15,-1 2 1-15,1 4-2 16,2 0 2-16,0 3 0 0,-2 2 1 15,3-2 0-15,2 2-3 16,1-1 1 0,2-2 0-16,1-3 0 0,-2 2 3 15,3-2 0-15,0-4 1 16,-1 0-1-16,-1-3 2 16,0-2-1-16,-3 0-2 15,-3-2 8-15,-2 1 4 16,-3-3-5-16,-3 0-2 0,-1 0-1 15,-3-3-2-15,-2-1-1 0,1-2 0 16,-3 0 1 0,3-4-2-16,1-1 1 15,0 1 1-15,4-3-4 0,2-1 0 16,3 0 7-16,2 1-4 16,0 0 0-16,4-1-1 15,2 3-1-15,0-2 0 16,1 2 0-16,0 2-1 15,0 0 1-15,2 3 2 16,-1 2-2-16,0 0 1 16,0 4 1-16,1-1 0 0,-2 1-4 15,1 0-11-15,-1 1 3 16,0 2 9-16,-1 0 2 16,1-1 1-16,-1 3 2 15,1-4 2-15,-2 2 1 0,-1 0 0 16,-3-1-3-16,0-1-2 15,-1 2 2-15,-3-3 3 0,-2 0 7 16,-1 0-2 0,-3 0-3-16,2-3-2 0,-2-3 4 15,-1-1-7-15,1 0 1 16,-2-2-2-16,0 1 0 0,-1 1-2 16,-1 1-1-1,0 2 0-15,0-2 1 0,-1 1 0 16,-1-1 0-16,2 2-2 0,-1-3 3 15,0 1 2 1,1-1-4-16,-1 0 3 0,2 0-3 16,2 4-1-1,0 2 2-15,2 1-2 16,0 0-4-16,1 1 0 16,-2 6 4-16,0 0 2 0,1 1-1 15,-1 2 1-15,1 1-3 16,-3 1 1-16,1 1-1 15,-4 0-4-15,1 1 8 16,-1 0-2-16,0-1-1 16,0 2 2-16,0 0 0 0,2 0 0 15,1 3-3-15,1 3-2 16,-1-1 1-16,2 1 0 0,2 3 4 16,1 0 0-1,0-5 1-15,0 0 0 0,1-3-1 16,2-3 2-1,-1-3-1-15,3 1 3 0,1-2-4 16,-1-2 0-16,-1 0 0 0,0 1-18 16,0 0-12-1,-3 5-5-15,2-2-68 0,-1 0-60 16,2-1 16 0,2 0-111-16</inkml:trace>
  <inkml:trace contextRef="#ctx0" brushRef="#br0" timeOffset="118038.6109">14967 636 504 0,'-5'-7'25'15,"-2"-2"24"-15,-4 4 82 0,-2-2-72 16,-4 1-30 0,-1 0-2-16,-3-1 6 0,0 1 3 15,1-1-5 1,-1-3-7-16,1 0-7 0,0-1-5 16,-3-1-1-1,0 0-1-15,0 2-3 0,-5 0 0 16,0 0-2-16,-3 0 0 15,-3 3-1-15,0 0 0 16,-2 1-2-16,-1 0-2 0,3-1 2 16,-3 1-1-16,2 1-1 15,0-1 1-15,-1 2-1 16,1 1 0-16,0 3 0 16,1 0 1-16,-1 0 9 0,2 2 2 15,-1 2-4-15,3-1-4 0,2 2-2 16,1-3 0-1,2 2-1-15,1-2-2 16,0 3 2-16,-2 0-1 16,-1 0 0-16,-4 1 1 0,-4 2-2 15,-1 1 1 1,-2-1 1-16,-1 2 1 0,-1-1 2 16,3-1-1-16,0 1-3 15,4 1 1-15,-2 1-1 16,1-2 0-16,0 2 0 15,-1 0 1-15,-1-1-1 16,-1 2 2-16,0-1-3 0,1 0 4 16,2 1 6-16,2-2-2 15,2 1 1-15,1-4-4 0,4 2 1 16,1-2 1 0,4-3 4-16,1 1 1 0,3 0-8 15,1-1-2-15,4-1-1 0,2-1-1 16,1 0-4-1,4 0-2-15,1-1-7 16,0-1 3-16,2 0 3 16,-1 0-6-16,1 0 2 0,-1 0-5 15,-1 0-33 1,2 2-94-16,0-1-59 0,2-1-36 16,0 0-69-16</inkml:trace>
  <inkml:trace contextRef="#ctx0" brushRef="#br0" timeOffset="118358.38">13062 586 557 0,'2'-8'32'0,"-1"3"65"16,-3 1 27-16,0 4-47 0,-6 0-30 15,-5 6-41-15,-5 5-3 0,-4 3 10 16,-6 3-3-1,-2 3 4-15,1 0 1 16,-3 0-1-16,3 3-4 16,1-2-6-16,1 2 0 0,1-3-3 15,2 2-1-15,2-2 1 16,6 0-2-16,5-1 1 16,7-1-2-16,7-5-2 15,16-2 5-15,12-4 23 0,10-5 6 16,11-2-16-1,6 0-10-15,4 0 1 0,0-2-22 16,-6 2-120-16,-8 0-125 0</inkml:trace>
  <inkml:trace contextRef="#ctx0" brushRef="#br0" timeOffset="121107.4964">16471 1044 183 0,'-8'1'4'0,"0"-1"-1"16,0 0-2-16,1 0 0 0,0 0 1 15,0 0 38-15,0 0 62 0,1 0-28 31,2 3-40-31,-1-2-17 0,0 2 18 0,0 1-21 16,1-1-13 0,1 1 4-16,0-4 11 0,1 3 18 15,1-3 11-15,0 0 17 16,-1 0 23-16,2 0-19 16,1-3-18-16,0-3-22 15,-1-2-17-15,4-2 4 16,2-3 5-16,1-4 15 0,0 0-8 15,3-4 6-15,2 1 1 16,4-4-6-16,5-2-8 16,5-4-4-16,2-1-5 15,4 0 4-15,4 0-7 0,-2 5-1 16,-1 1-4 0,-2 5 2-16,-2 1 2 0,0 2 7 15,-2 3 2 1,0-3 0-16,2 1 5 0,-1 2-8 15,0-2-3-15,3 2-5 0,0 3 4 16,0-2-5 0,-1 6-1-16,-4 3-1 0,-4 3 0 15,-5 1-1-15,-4 2-1 16,-4 4-1-16,-2 4 1 16,-3-2 1-16,0 2 2 15,-1 2 0-15,-2 1 2 0,1 2 0 16,0 2-1-16,-2 3 0 15,0-1-2-15,2 3 1 16,-2-1 0-16,-2 2-2 16,2-3-1-16,-1 0-2 15,1-3 1-15,1-3 3 16,-1-2-1-16,4-2-2 16,0-3 2-16,0-3-2 0,1 2 3 15,-1-6-1-15,2 1 2 16,0-1 0-16,-1 0 1 15,1-1 0-15,4-2 1 0,0-2-1 16,3-4 0-16,2-3 0 16,0 2 1-16,3-4-1 15,-3 0 0-15,0 0 0 16,-2-2 4-16,-2 3-2 0,-3-2 0 16,-3 5 1-1,-2 1-1-15,-2 2 0 0,-1 4 1 16,2 0-5-16,-3 3-1 15,0 0-6-15,0 3-8 16,-1 7 1-16,2 1 9 0,-2 2 7 16,-1 3-5-1,1 0 5-15,1-1-2 16,-1 1 1-16,4-5-5 16,0-2 3-16,4-4-5 0,2-2 3 15,3-3 5-15,-1 0 2 16,2-6 3-16,2-4-5 15,1-2 9-15,1-5-2 16,0 0 1-16,1-3 1 16,-1-4-2-16,0-1 2 0,-1-4-5 15,3-3-4-15,-3 0 1 16,-1-4-3-16,-1 4 1 0,-1 5-1 16,-4 4-3-16,-4 6 7 15,-3 8-3-15,1 4 4 16,-4 3-3-16,1 2-7 0,-3 0-3 15,-1 3 1 1,0 7 1-16,-4 6 0 0,0 8 0 16,-2 3-3-1,-1 8 6-15,1 1 1 0,0 3-2 16,3-1 4-16,2-3-2 16,5-2 3-16,0-6-2 15,4 1-2-15,7-6 0 0,2-1 1 16,2-4 0-16,2-3 0 15,2-1 2-15,-1-5 1 16,1-4 1-16,-1-3 0 16,3-1 3-16,1-5 3 15,1-6 1-15,7-2-5 16,0-5 0-16,6-1-1 0,1-2-2 16,2-3 9-1,1 1-3-15,-1 2-3 0,0-2-4 16,0 5 0-16,0-1 1 15,-3 4-4-15,0-1 5 16,-1 2-2-16,-1 1 1 0,-1 0-2 16,-3 2 2-1,0 1-2-15,-4 3 2 0,-2 1-1 16,-4 3 0-16,-1 3-4 16,-5 0 3-16,-2 3-2 15,-2 5-1-15,-2 3-3 16,1 1 3-16,-4 4 4 0,-1 2-1 15,0 5 2-15,-2 1 0 16,1 2-1-16,-4 2 3 16,0 3-3-16,2 1-2 0,-4-1-4 15,1 0 0 1,-2-1 1-16,-2 0-9 0,2-2 4 16,-1-4 2-16,2-1 5 0,1-7 1 15,2 1-4 1,3-7-9-16,5-2-9 0,4-2 6 15,3-3-14 1,-1 1-78-16,-1 0-126 16,-4-2-81-16</inkml:trace>
  <inkml:trace contextRef="#ctx0" brushRef="#br0" timeOffset="123557.0387">18286 249 772 0,'-11'13'-17'0,"-3"4"4"0,0 6 41 15,-2 6-21-15,2 2-2 0,-1-2 137 31,3 0-100-31,2-5-10 0,6-4-10 0,2-3-9 16,8-6-8 0,10-2 5-16,9-5 5 0,7-4 14 15,5 0-3 1,6-1-8-16,3-5-9 0,0 3-7 16,-2 0-97-16,-1 1-264 15</inkml:trace>
  <inkml:trace contextRef="#ctx0" brushRef="#br0" timeOffset="128905.6194">9945 1276 365 0,'0'3'81'0,"1"1"-76"0,3 2 76 16,-1 0 30 0,0 1-57-16,-1-1-27 15,0 2-6-15,-2-3 10 16,0-1 9-16,-4-3 35 0,-1-1 6 16,-1 0-24-16,-1 0-20 15,-1-5-9-15,-3-3-3 16,0 0-7-16,-1-5-5 0,1 1 7 15,0-3-1-15,-2-2-5 16,2-4-8-16,0 1 2 16,-1-4-4-16,0-2-3 15,0-1 0-15,0-1 1 0,3-1-6 16,-1 1 0 0,4 2-8-16,4-2 9 0,2 1-1 15,1 1 1-15,6-1 0 16,3 2 4-16,2-1 0 15,1 2 4-15,1 1-5 16,0 2 1-16,0 0-3 16,-1 2 1-16,2 2 0 15,-2 1 3-15,2 2-6 16,-2 0 1-16,3 0 2 0,3 1-2 16,2 0 4-16,1 0-1 15,0 1 0-15,4-1-1 0,-1-1 1 16,0 2 2-16,0 0 2 15,-3 0 0-15,1 1-1 16,1-2 2-16,1 1 3 16,1 0-5-16,1-1-2 15,4-1 4-15,2 1-3 16,0 0-2-16,1-1 1 16,-1 4-2-16,2-1 1 0,-1 1 1 15,2-1-1-15,1 1 1 16,4 3 8-16,0-2-1 15,2 2-4-15,2 0-3 16,-2 0-1-16,0 0 0 16,-3 1 2-16,0 0-4 0,-4 2 3 15,2-1 0-15,-4 0-1 16,2 2-1-16,0-1 1 16,1-2 0-16,3 1 0 15,1 2 0-15,2-3 0 16,2 3 3-16,1 2-2 0,1-2-1 15,-1 3-2-15,-1 0 2 16,-1 0 0-16,0 0-1 16,-3 0-1-16,4 0 3 15,-1 0-1-15,0 0 1 0,5-4 0 16,-1-3 0 0,3 3 0-16,2-1 0 0,1-1-2 15,-1 2 1-15,2 0 2 16,2 1-1-16,0 2-3 15,0-2 2-15,0 0 0 0,-1-3 0 16,0 1 1-16,0-2-3 16,-2 0 5-16,-1 1-4 15,1-1 3-15,0 1-2 16,3 0 1-16,1 2-1 0,4-2 4 16,0-1 0-1,1 2-3-15,-2-1 1 0,0-1-1 16,-2 0 0-16,-1 3-2 0,-5 0 0 15,0 0 2 1,0 1 0-16,0 1-2 0,1 0 1 16,4-2 5-1,1 2-3-15,3 0-3 16,-1-3 1-16,-2 4 0 16,-2-3-3-16,-5 2 4 0,-2 0-1 15,-2 0 0-15,-2 2-1 0,1 0 2 16,0-1 1-1,3-2 1-15,2 0-2 0,2 0-2 16,3 0 1-16,1 1-1 16,-3 0 2-16,-2 1-1 0,-3 1 0 15,-2 0 1 1,-4 0-3-16,0 2 2 0,1 0-1 16,-1-2 1-1,4 1 1-15,-2-1 1 0,5 0-2 16,-1 0 1-16,1 0-2 0,1 2 1 15,0-2 0 1,-3 4-1-16,1-1 1 0,-3 1 0 16,0-2 0-1,0 0-1-15,-1 1 2 0,1 0-3 16,0-3 3-16,0 1 0 16,-1 1-2-16,-1-1 1 15,-1 2 1-15,0-2-2 0,1 1 1 16,0 2-1-16,3-3 1 15,0 0-1-15,-1 0 2 16,-1-1-1-16,-1 0-1 16,-2 0 1-16,-2 1 2 0,-3 0-3 15,0 1 1 1,0-2-1-16,-1 2 0 0,0-1 2 16,1 1 0-1,-1-2-2-15,4 1 2 0,-2 0-2 16,2 0 1-16,2-1-1 0,0 1 2 15,1 0-1 1,0 1 1-16,-1-2 0 0,-1 4 0 16,-3-3-3-16,-1 1 3 15,-3-1-1 1,-1 2 0-16,-2 0-1 0,-1 0 1 16,-1-2-1-16,-1 2 1 0,-2 0 2 15,0 0-3-15,-1 2 2 16,-1-2-1-16,-1 0-1 15,0 1 0-15,-2 0 1 0,-1 0 0 16,-3 1 0 0,1 1-2-16,-3-2 2 0,4-1 0 15,-1 1 0 1,2-1-2-16,0 0 2 0,1 1-1 16,-2-2 3-16,0 0-1 15,-5 1-1-15,1 0 1 16,-3 0 0-16,-2 2 1 0,-3 1-2 15,0 1 0 1,2-2-3-16,-3-1 1 0,0 4 2 16,0-2 0-16,-1 0 0 15,1 1 0-15,-2 2 1 16,-2 0 0-16,0 3-3 16,-2 0 4-16,0 4 0 0,1-2 6 15,-3 3-5-15,1 0 4 16,-2-1-3-16,1 1-3 15,-1 1 1-15,1-2-2 0,-3 1 0 16,0 1 2 0,0-4-3-16,0-2 2 15,1-2-1-15,0-1 0 16,2-4 1-16,-1-2-1 0,2 0 1 16,0-3 0-16,-1 0 4 15,-1 0-1-15,1 0 3 16,0 0-5-16,0-3-4 15,-1 0-8-15,1-2-26 0,-1-1-21 16,1 0-43-16,0-1-25 16,1-1-36-16,0 1-8 15,-2-3-60-15,1 1-138 16</inkml:trace>
  <inkml:trace contextRef="#ctx0" brushRef="#br0" timeOffset="129255.8034">17402 414 554 0,'1'-1'78'15,"0"-1"-35"-15,0 2 38 0,5 0-24 16,4 2 27-16,0 4-8 15,3 1-26 1,1 0-6-16,0 4-2 0,3-3-2 0,-1-2 1 16,3-2 10-1,0-3-5-15,3-1-2 0,4-5-6 16,3-5-9 0,0-4 10-16,2 0-20 15,-1-6-13-15,-2 0-4 0,-4 0 2 0,-4-1-3 16,-6 1 1-1,-5-1-12-15,-1 2 10 0,-6 5 0 16,0 3 0 0,-2 5-27-16,-2 6-43 15,-6 0-34-15,0 10-63 0,-2 5-116 16,-1 4-341-16</inkml:trace>
  <inkml:trace contextRef="#ctx0" brushRef="#br0" timeOffset="131305.5412">11430 1526 550 0,'-6'-5'10'0,"0"-2"-5"16,0 1 60-1,-1 0-17-15,1-1 0 16,-1 1-15-16,-2 2 0 0,-1 0 3 16,-1 0 2-16,-2 2 0 15,-4 1-3-15,0 1-17 16,-4 0-3-16,-1 0-8 0,-2 0-3 16,-1 0-3-1,-5 0 9-15,-2 3-2 0,-4 1-4 16,-2-1 1-16,-3 1 7 0,-3 3-4 15,-1 0-3 1,-3-1-3-16,-2 5-1 0,-1-1-1 16,-1 3 0-1,2 3-1-15,0-1 1 16,2 4 1-16,1-1-3 16,0 3 2-16,0 0 0 0,2 0 1 15,1 0 0-15,5-2-2 0,5 0 0 16,5-2-1-1,5 3-1-15,7-4 2 16,6 1-1-16,5 0 1 0,4 1 2 16,2-1 5-16,6-1 2 15,5 2-2-15,5-5-2 16,5 0 6-16,4-3 2 0,4-1 10 16,4-2-3-1,4-2-7-15,0-1 4 0,2 0 0 16,0-2-4-16,1 1-6 0,-1 0 0 15,3-3-2 1,2 0 0-16,4 0 2 0,3-3-3 16,4-1 2-1,2-2-3-15,-1-1-1 0,2 3 0 16,-1-1 1-16,-2 0-2 16,0 2 2-16,-1 0-2 15,0 2 2-15,2-3 0 16,1-1 0-16,1 1-2 0,0-2-1 15,2-1 0 1,1 1 3-16,0-2-3 0,1 1 3 16,-3 1-2-16,2-1 1 0,-3 1-1 15,0 1-1 1,-4 1 0-16,-2-1-2 0,-6 1-10 16,0 0 2-1,-6-1 4-15,-3 1 5 0,-5-2 3 16,0 1-1-16,-3-5 1 0,-1 4 0 15,-1-4 0 1,-2 1-1-16,-3 1 1 0,-2-3-1 16,-4 1 2-1,-4 0 1-15,-3-1 3 0,-2-1 11 16,-4 2-2-16,-1-4-6 16,-2 3-4-16,0-5-4 15,0 3-2-15,-5-1-1 0,-2 0-5 16,-2-2 3-16,-2 1 1 15,-7 1-2-15,-5 1-3 16,-6 0 3-16,-10 0 8 16,-10 1 1-16,-12 4 8 0,-12-3-5 15,-8 5-1 1,-8 2 8-16,-5 4 0 0,0 3-12 16,-4 5-7-1,1 9-66-15,1 6-43 0,0 4-73 16,5 5-155-16</inkml:trace>
  <inkml:trace contextRef="#ctx0" brushRef="#br0" timeOffset="134867.6088">18382 1330 104 0,'-1'-5'98'16,"1"-1"-46"0,1 2 2-16,-1-2 0 0,2 3-30 15,0-1-14-15,-2-2-6 16,2 2-2-16,1 1 2 15,-1 0 22-15,-2-1 16 0,1-2-4 16,1 1-5 0,-2-1-15-16,2-1 1 0,-1 1 14 15,0-1-1-15,1 0-3 16,-2 0-2-16,0 0-1 16,-2 2 5-16,2-3 15 15,-4 5 7-15,0 0-21 0,0 2-3 16,0-1-5-16,2 2-17 15,0-1-3-15,0 1 0 16,2 0 3-16,0 0 16 0,-1 0 3 16,-1 0-3-1,1 0 0-15,0 0-2 0,1 0-5 16,-2 0-2 0,0 3 2-16,1 1 4 15,-1 2-9-15,1 1-4 0,1 4-2 16,0-2-1-16,1 4 0 15,1 0 2-15,-1 0 1 16,1 2 3-16,-2 0 2 0,0 1 2 16,0-3-2-16,0 4 2 15,0-3 4-15,0 2-4 16,0-1-4-16,0 1-1 0,2 0-4 16,0-1-3-1,0 1 1-15,-2-3-1 0,2 1-1 16,-1 0 2-16,1 0-3 0,-2-1 2 15,2-3 2 1,0 0-3-16,-2 1 2 0,0-5 0 16,-1 1-1-1,0 0 0-15,1-1-2 0,0 1 1 16,0-1-2 0,0 2 0-16,1-2 2 0,0 1-3 15,0 0 3-15,0-3-1 16,-1 3 1-16,2-2 0 15,-1 0 0-15,-1-3 0 0,0 2-1 16,2-1-1-16,-2 0-2 16,2-2 1-16,-1 2 1 0,1 1 1 15,0 2 3 1,0-3-2-16,0 0 1 0,1 1-2 16,-2-3 1-1,2 2-3-15,3 0 1 0,-1-3 3 16,4 1 0-16,0-1 9 0,0 1-4 15,3-1 0 1,-1 2-2-16,1-2-1 16,2 0-1-16,-1 0 1 15,3 0 3-15,2 3 5 0,2-3-2 16,2 0-7-16,-1 1 0 16,1 0 0-16,-1-1-2 15,-1 0 0-15,-1 0-1 0,0 0 1 16,0 0 0-1,4-1 0-15,3 0 1 0,2-2-1 16,1-1 6-16,2 4 1 16,-2-3-5-16,-3 3-3 0,0 0 0 15,-5 0 0 1,0 0 0-16,-4 3 1 0,2-3-2 16,-2 0 3-1,3 0-1-15,3 0 0 0,2 0 1 16,1 0 0-16,-1-2-2 0,2 1 2 15,-4 1 0 1,-3 0-2-16,-2 0-2 16,-1 0 1-16,-3 0 4 0,1 0-3 15,0 0-2-15,2 0 6 16,4 0-4-16,0 0 1 16,1 0-1-16,0 0 0 15,1 0-1-15,-2 0 1 0,-1 0 1 16,-1 0-1-1,0 0 0-15,0 0-1 0,2 0 2 0,1 0 0 16,0 1-1 0,3-1 1-16,1 0 0 0,1 2-2 15,0-2 1 1,-2 1 0-16,-3 0-1 16,1 1 0-16,-4-2 3 0,-2 0-5 15,0 0 7-15,-1 0-6 16,3 0 3-16,0 0 2 0,0 0-3 15,3 0-1 1,-1 0 1-16,-3 0-1 0,0 0-5 16,-3 0 3-1,0 0 2-15,-3 0 1 0,3 0 0 16,-2 0 1-16,2 0-1 16,2 0 0-16,2 0 0 0,0 0 1 15,0 0-1-15,0 0-1 16,-3 0 0-16,-2 2 1 15,-3-1 0-15,-3-1 0 16,1 0 0-16,-1 0 1 16,0 0 0-16,1 0-2 0,5 0 2 15,-1 0 0 1,5 0-1-16,-3 0-1 0,1 0 1 16,-3 0-1-16,-1 0-5 15,-2 0 2-15,-4 0 4 16,2 0-1-16,0 0-1 15,0 1 3-15,1-1-1 16,5 0 2-16,0 0-5 0,3 0 2 16,1 0 1-16,0 1 0 15,-2 0-2-15,-2-1 2 0,-4 1-1 16,-4-1 1 0,-1 0 3-16,0 0-4 0,-2 0 4 15,1 0-1 1,2 0 0-16,0-2-4 0,1 0 2 15,3 2 0-15,-1-1-1 16,-1-1-2-16,1 2 2 16,-4 0 1-16,-1 0-1 0,-2 0 1 15,0 0 3 1,-2 0-4-16,2 0 3 0,-2-2 1 16,1 2-2-16,-1 0 0 15,2-1-1-15,-1 1 0 16,0-1 1-16,-1 1 0 0,1 0 0 15,0-2 1-15,-1 2 0 16,1 0 0-16,0-1-1 0,-1 1-1 16,0 0 1-1,0-1-2-15,0-1-1 0,1 2 3 16,-2-4 1 0,1 2-3-16,-1-3-2 0,0-1 2 15,-3-1 0-15,-2 0 1 0,0-6 0 16,-2 0 0-1,1-1 2-15,0-2 0 16,1-2-2-16,2 1-1 16,0-1-5-16,0-3-2 0,-2 2 1 15,1-4 1-15,-1 2 1 16,1-2 2-16,-3 1 3 16,0-3-4-16,2 4 2 15,1-3-5-15,0 2-1 0,2 0-2 16,0-1-1-1,2 0 1-15,-1 5 4 0,0-2 3 16,4 6 2-16,-2 1 1 0,0 2 0 16,0 2 0-1,0 1 1-15,0 1-1 0,-1 0 0 16,0 1 0 0,0 4 0-16,0-3-1 0,0 0 3 15,0 1-4-15,-1 1 2 0,0-1-2 16,1 1-2-1,-3-1 0-15,-2 1 0 16,-1 1-1-16,-4-1 1 16,0 2 1-16,-3-1 3 0,-2-1-2 15,-2 3 2-15,-1 0-2 16,-7 0-3-16,2 0-9 16,-5 5 3-16,-1-2 5 15,-2 0 5-15,1 0-1 16,-2-2 2-16,0 3 2 0,0-1-2 0,-2 0 0 15,1 0 0 1,-5 1 0-16,1 1 1 0,-4 0-1 16,-3 0-3-1,-1-1-14-15,-2 4-11 16,0-5 10-16,-1 3 8 16,4-2 5-16,0 2 5 0,6-3 1 15,1 2-1-15,3-3 0 0,-1 2 1 16,1 0-1-1,1 1-1-15,-1-1 2 16,3-3-1-16,1 3 1 16,0-3-1-16,5 0 0 0,0-1 1 15,1 0 0-15,1 0-1 16,-1 0 1-16,-1-2-1 0,1 1-1 16,-1-2 3-1,1 3-4-15,0 0 3 0,1-3 0 16,2 3-1-1,0-1 3-15,-1-1-2 0,1 0 0 16,-2-2-3-16,-1 3 5 16,0 0-4-16,0-2 2 15,-2 0 6-15,4 3-2 16,1 0-3-16,2 0 0 0,0 0-1 16,1 0 0-16,0 0 0 15,0 0 1-15,-1 0 3 0,-3 0 5 16,-2 0 1-16,1 0-5 15,-4 0-3 1,3 0 0-16,-1-3 1 0,1 2 0 16,3 0-3-16,4 1 1 0,0 0 0 15,2-2 2 1,0 2 1-16,3 0 0 0,2 0-5 16,2 0 0-1,2 0 4-15,3 0-4 16,2 0-9-16,0 0-25 0,2 0-36 15,8 6-66-15,4 1 17 16,8 1-48-16,8 1-58 16,11 4-155-16</inkml:trace>
  <inkml:trace contextRef="#ctx0" brushRef="#br0" timeOffset="135439.6446">19422 1263 273 0,'-4'-8'17'0,"-2"1"54"15,2 4-17-15,2-1-13 0,0 2 25 16,1 1 23-1,1 1-11-15,-2 0-9 0,3 1-10 16,-1 8-17 0,1 7-3-16,-1 5 29 0,0 4-19 15,0 4-10 1,0 5-7-16,-1 1 1 0,0-1-6 16,0 1-7-1,0-4-5-15,-1-1-3 0,0-2 1 16,2-4-3-16,-2-1-3 0,2-6-3 15,2-1-2-15,0-2 0 16,0-4-1-16,0-3-1 16,-1-1 2-16,0-2 0 15,-1-3 0-15,0-1-4 0,0 0-25 16,-2 0-32 0,0 0-12-16,-5-6-10 0,-4-5-137 15,-4-2-181-15</inkml:trace>
  <inkml:trace contextRef="#ctx0" brushRef="#br0" timeOffset="135855.1494">18844 1292 329 0,'1'-8'139'0,"3"0"-132"16,1 1 99 0,1 1 1-16,0 1-48 0,-1 5-12 15,-1 0 4-15,0 7-27 0,-1 8 0 16,0 7 22-1,3 5-5-15,-3 5 12 16,1 3 1-16,-1 3-6 16,1-1-2-16,-1-3-10 0,0-3-7 15,2-2-10-15,-1-5-11 16,2-3-2-16,0-1-3 16,-1-4-2-16,2-1 1 15,0-2 0-15,2-4-4 16,-2-1-20-16,4-1-26 0,1 0-16 15,1-1-32-15,3-3-47 16,0 2-59-16,4-5-126 0</inkml:trace>
  <inkml:trace contextRef="#ctx0" brushRef="#br0" timeOffset="136304.1604">19872 1278 710 0,'6'-5'12'16,"-2"5"22"-1,1 5 20-15,1 12-55 16,-1 11 26-16,1 6 15 0,1 5-9 16,0 6 9-16,-3-4 23 15,3-2-18-15,-1-2-15 16,1-7-15-16,-1-2 0 16,2-6-12-16,0 0-2 15,2-1-44-15,-2-2-108 16,0-5-56-16,-1-4-176 0</inkml:trace>
  <inkml:trace contextRef="#ctx0" brushRef="#br0" timeOffset="148101.5671">18565 1071 531 0,'-2'0'11'16,"1"-1"-8"-16,1 1 1 0,-1 0 7 16,1 0 43-16,0 0 2 15,-1 0-1-15,0 0 18 16,0 1-3-16,1-1-4 16,0 2-5-16,1-2-36 15,-1-4-17-15,5-2 3 0,1-8-4 16,3 0-5-16,4-7 2 15,1-2 1-15,2-3 5 16,2-1 6-16,5-3 6 16,4-1-7-16,5 0-6 15,7-2 0-15,5 1-3 16,2 2-2-16,1 3 5 16,-4 4 4-16,-4 5 3 15,-7 5 7-15,-7 6-10 0,-6 5-4 16,-6 2-7-16,-2 6-4 0,-5 7-2 15,-3 5 2 1,-2 5 1-16,-2 5 3 0,-5 1 2 16,-3 0 0-16,3-3-3 15,1-2 1-15,3-4-3 16,2-3 1-16,3-8-3 16,6-1 2-16,3-5 4 0,3-3 1 15,2-3-1-15,4-5 0 0,-2-5 1 16,5-4-2-1,0 1 0-15,-3-4 2 16,2 2-5-16,-3 1 3 16,-4 1 3-16,-5 5-3 0,-2 5 3 15,-5 0 7 1,-2 5 8-16,-2 1-6 0,0 2-14 16,0 5-15-16,0 8 8 15,3 0 7-15,-2 3 1 16,2-1 0-16,2-1-1 0,-2-2 0 15,4-3 0-15,-1-1-1 16,4-3 2-16,0-1 0 16,1-3 0-16,3 0 1 15,-1-3 0-15,5 0 0 0,0-8 2 16,4-3-2 0,1-6 2-16,1-7 0 0,4-2 0 15,-1-5 1 1,2-3 1-16,-1-1 0 0,1 3-4 15,0 2-2-15,0 5 0 0,0 8 1 16,-1 3 0 0,0 4-1-16,-2 6-1 0,-3 4 0 15,0 4-1 1,-6 10 1-16,-1 3 4 0,-5 8 0 16,0 4-2-16,-2 1 1 15,2 1 0-15,4 0 0 0,0-5-2 16,6-2 2-16,6 1-3 15,7-8-3-15,5-1-11 16,6-2-26-16,3-3-38 0,4-2-75 16,-3-6-193-1</inkml:trace>
  <inkml:trace contextRef="#ctx0" brushRef="#br0" timeOffset="150200.6408">11866 2056 259 0,'-16'-1'57'0,"-5"-2"32"16,-6 3 78-16,-4-3-82 15,-5 0-26-15,-5 1 15 0,-3-1-16 0,-3-2 1 16,-3 1-7-1,1-2-12-15,-4-1-17 0,0 1-6 16,-1-2-3 0,1 1-7-16,-1 0 5 0,0 1-8 15,1-1 1 1,-1 6 6-16,-2 1 2 0,-1 0-5 16,-2 8-3-1,-3 5-4-15,0 2 1 0,1 0 2 16,2 2 0-16,3 1 1 0,6-1 2 15,3 3 11-15,4 0 0 16,1 4 1 0,2-3 0-16,1 6-10 0,3 0-6 15,4-1 0-15,6 0-1 0,5-1-3 16,8-1-3 0,6 0-4-16,3 1 2 0,4-3 7 15,3 1 1-15,4-2-5 0,5-2 5 16,7-2 0-1,7-4 3-15,8-3 6 16,6-2-1-16,8-4-2 16,6-2-1-16,9-1-5 15,5 1 1-15,4-2 0 16,3 0-2-16,5 0 2 16,1 0-3-16,0 0-1 0,2-2 5 15,2 1-3-15,1-2 0 16,3 0-1-16,1 0 2 0,-1 2 0 15,2-1-1-15,-2 2-2 16,-2 0 2-16,-4 0 1 0,-4 2-1 16,-1-1-3-1,-6 2 3-15,-3-3 0 0,-2 0-1 16,-1 0 1 0,-3 0 0-16,-3-4 0 15,-3-2 0-15,-3-1 0 0,-4-1 0 0,-6-2-1 16,-5-3 2-1,-4 0 1-15,-8-1-1 0,-3-3 1 16,-3-4 1 0,-6-1 0-16,-2-1 0 0,-6-2 0 15,-5 1-2-15,-3-2 1 16,-5 2-3-16,-9 0 2 16,-3 1-1-16,-7-1 7 15,-5 1-2-15,-7-1-4 0,-3-1-1 16,-9 3 1-16,-6 1 8 15,-10 1 9-15,-7 2 3 16,-10 5-8-16,-8 4-9 0,-7 5-6 16,-5 4-17-1,-4 4-42-15,3 10-35 16,0 5-25-16,2 6-72 16,6 3-122-16</inkml:trace>
  <inkml:trace contextRef="#ctx0" brushRef="#br0" timeOffset="152770.4898">20571 1133 458 0,'1'-6'18'0,"-3"-1"28"0,2 3 44 16,-2 1-57-1,0 0-26-15,0 2-4 0,0 1-5 16,1 0 2-16,-1 0 4 15,1 0 0-15,2 4 0 16,2-3 11-16,4 2 23 0,3 0 21 16,5 0-2-16,3-3 12 15,9 1-21-15,6-1-4 16,9 0-8-16,5 0-12 16,6 0-8-16,2-1-3 0,2 1 0 15,-2 0 1-15,1 0 2 0,-2 0-6 16,1 0-3-1,-2 1 4-15,4 1 6 16,0-1-2-16,2-1-3 16,0 0 5-16,0 0-6 0,-5 0 4 15,-4 0-2 1,-2 0-1-16,-7 0-1 0,-7 0 0 16,-1 3-5-16,-3 0-4 15,0-3 0-15,-1 4-2 16,-1-4 2-16,1 0-1 15,0 0 0-15,0 0 1 0,1 0-2 16,-2 0 1-16,-1 0-1 16,1 2-2-16,-1-2 2 15,-2 1 3-15,4 0-3 0,0-1 1 16,-1 1-1 0,2 1 0-16,1-2 2 0,-1 0-3 15,3 2 1-15,-1-2 0 0,-2 3 0 16,2-1-1-1,-3 1 0-15,-4 0 3 16,-3 0-2-16,0-2 0 16,-6 2 2-16,-2 0-3 0,0-3 2 15,-3 3-1 1,0-3 2-16,-3 0-1 0,-3 1 0 16,0-1 0-16,-2 0-1 15,-3 0 1-15,2 0 2 16,-1 0 0-16,1 0 1 0,1-2 4 15,1-3 1-15,0 5-1 16,-3-3-7-16,3 3 2 0,-3-1-2 16,0 1-2-1,0 0-2-15,-1 0-1 16,-1 1-8-16,1 2 6 16,0 3 4-16,1 0 2 0,1 2-1 15,-1-1 0-15,2 3 0 0,-1-1 4 16,2 0-5-1,-2-1 3-15,-2 3 1 16,3 2-2-16,-3 0-1 16,-5 1 1-16,-1 4 0 0,3 5-3 15,0-2 6-15,3 5-6 16,0 0 5-16,4 2-3 16,0-2 2-16,0-1-1 15,-2 2-1-15,2-4-5 0,-8 0 5 16,2-4 0-16,-2 1 1 15,0-4 1-15,0-2-4 16,-1 0 3-16,2 0-1 0,-1 2-6 16,0-3-12-1,-1 1 5-15,2 0 5 0,-1-1 1 16,-2-3 2 0,3 1 7-16,-1-2-4 0,-3-5 5 15,5 0-5-15,-1 1 6 16,-1-1-4-16,0-3 2 15,1 3 2-15,-1-2-5 16,-2 2 4-16,1-2-6 0,-2 0-2 16,0 1-1-16,-3 0 7 15,0 0-2-15,-2-2 5 16,-5 1-2-16,-1-1-5 0,-4 1 7 16,-3-2-4-1,-3 1 0-15,-4 2 0 0,0 0 1 16,1-2-2-1,-2 2 5-15,3-2-1 0,1 1 0 16,1-2 1-16,0 0 0 0,-3 0-1 16,0 0 1-1,-1 0-4-15,-1 0 2 16,-2 0 1-16,0 0-4 16,1 0 6-16,-1 0-7 0,0 3 3 15,0-2 3-15,-4 1-3 0,-1-2-1 16,-4 0 2-1,-4 0-1-15,-4 1 0 0,4-1-2 16,-2 0 3-16,2 0-1 16,1 1 0-16,4 1 0 15,1-2 1-15,1 0-1 16,1 0-2-16,-3-3 3 0,1 0-2 16,-3-1 0-1,3 0 1-15,0 1 4 0,0 0-7 16,2 0 3-1,1 0-2-15,3 0-2 0,0 2-6 16,2-5 5-16,3 1 2 0,2-1 4 16,3-1-2-1,0 0 3-15,1 1-3 0,5-1 3 16,0 4-5-16,1 0 4 16,5 3-4-16,-1-1 5 15,4-1-2-15,2 1-2 0,4 0 3 16,0 1 1-16,0-2 6 15,2-2 3-15,-1 4 0 16,2-2-7-16,0 0-1 16,2 0 0-16,-3 1-4 15,3 1-6-15,7 0-49 16,0-1-46-16,5-1-23 0,2-1-126 16,4-4-289-1</inkml:trace>
  <inkml:trace contextRef="#ctx0" brushRef="#br0" timeOffset="153285.2006">21518 1232 518 0,'-6'-7'43'0,"-1"3"61"0,2 2-19 16,3 0-38-1,0 0 12-15,1 2-22 0,1 0-31 16,-1 6-4-16,0 9 18 15,-1 4 27-15,-2 12 2 16,-1 6-14-16,-2 7-5 16,0 5-15-16,0 2-1 0,1 1 4 15,2-4 2-15,1-1-5 16,2-3-7-16,-2-1-2 16,1-5-5-16,1-1 3 0,-2 0-4 15,0-4 2-15,1-2 0 16,0-4 0-16,0-6-2 15,1-4 1-15,2-4 1 0,1-7-4 16,0-3 0 0,0-3-17-16,2 0-16 0,-3-9-25 15,0-4-101 1,-4-5-191-16</inkml:trace>
  <inkml:trace contextRef="#ctx0" brushRef="#br0" timeOffset="153630.0474">21030 1188 613 0,'1'-11'43'0,"2"5"-11"16,-2 6 50 0,1 6-42-16,-2 11-40 0,2 8 39 15,-2 8-2 1,0 7-4-16,1 10 0 0,0 2-4 16,1 2 2-16,2 0-5 15,-2-4-2-15,-1-3-4 16,1-7-7-16,-1-5-4 15,1-4-5-15,1-8-3 0,3 0 1 16,1-5 0-16,3-2-6 16,0-2-29-16,3-3-44 15,1-4-29-15,2-4-77 0,1-3-197 16</inkml:trace>
  <inkml:trace contextRef="#ctx0" brushRef="#br0" timeOffset="154079.6514">22005 1269 574 0,'-3'-6'18'0,"0"5"43"15,2 1 42-15,1 7-68 0,-1 10-32 16,1 10 51-1,-3 6 39-15,3 10-14 0,0 6-25 16,3 1-13-16,-2 1-13 16,3-1-9-16,0-3-4 15,2-3-10-15,-1-3-3 16,-1-3 1-16,1-2 0 16,0-8 1-16,-1-1-6 15,-2-6 1-15,2-4-7 0,-2-4-17 16,0-4-29-16,0-3-49 15,-2-5-116-15,3-1-131 16</inkml:trace>
  <inkml:trace contextRef="#ctx0" brushRef="#br0" timeOffset="159858.2592">9549 2727 717 0,'-6'0'11'0,"-1"5"52"0,3 2 39 15,2 9-48 1,-2 7-23-16,3 6 0 16,1 3-9-16,4 2 0 15,5-4 1-15,7-6-8 0,6-6-13 16,4-9 6-16,3-5 0 0,1-4-3 15,-3-3-1 1,0-6-14-16,-5-3-46 16,-2-5-69-16,-4-2-62 15,-3-5-108-15</inkml:trace>
  <inkml:trace contextRef="#ctx0" brushRef="#br0" timeOffset="160000.3262">9767 2749 78 0,'-7'8'627'16,"0"10"-558"-16,3 6 27 15,0 6 23-15,3 8-63 16,1 2-27-16,0-1-20 16,5 0-1-16,5-5-6 0,4-5-68 15,4-7-209 1,4-9-333-16</inkml:trace>
  <inkml:trace contextRef="#ctx0" brushRef="#br0" timeOffset="160882.3535">13308 1086 592 0,'-1'-3'18'15,"-3"3"16"-15,-1 0 75 16,0 7-62-16,1 9-11 16,2 4 26-16,-2 6-5 15,3 3 0-15,2 0-12 0,9-3-15 16,2-6-19 0,5-5-9-16,5-10-4 15,3-5 11-15,1-7-3 16,2-10-27-16,-3-3-42 0,-1-7-51 15,-6-1 14-15,-2-1 41 16,-7 1 58-16,-4 3 11 16,-4 5 6-16,-2 5 30 0,-7 7 46 15,-2 8 6 1,-2 14-31-16,2 9-7 0,-1 5-12 16,6 12-12-16,1 1-15 15,2-1-16-15,4 2-3 16,6-3 1-16,4-2-18 0,1-4-83 15,3-1-60-15,-2 2-115 16,2-4-187-16</inkml:trace>
  <inkml:trace contextRef="#ctx0" brushRef="#br0" timeOffset="164107.1222">10547 2728 696 0,'-20'3'10'0,"-1"1"13"16,-1 3 98-16,-3 0-23 15,-2 2-36-15,-1 2-17 0,0 2-14 16,-3 4-3-16,2 3 1 15,1 5-1-15,1 4-5 0,4 12-5 16,3 9-9 0,6 5-6-16,5 5 0 0,7 1-1 15,2-3 1 1,13-2 1-16,5-8-6 0,7-6 0 16,6-6-1-1,9-7 1-15,3-6 0 0,6-7-34 16,5-2-18-16,5-7-45 0,4-5-62 15,4-2-24 1,4-3-95-16</inkml:trace>
  <inkml:trace contextRef="#ctx0" brushRef="#br0" timeOffset="164531.9799">11637 2681 623 0,'-1'-4'12'0,"1"4"40"15,8 14 18-15,7 9-37 16,5 9 52-16,7 9-4 16,3 5-10-16,0 6-14 0,-5 1-3 15,-4 1-14-15,-11 0 5 16,-7 0-10-16,-6-2-11 15,-15-2-13-15,-6 0-5 0,-9-3 0 16,-6 0-5 0,-2-1-33-16,-6 0-44 0,-3-2-107 15,-4-6-191 1</inkml:trace>
  <inkml:trace contextRef="#ctx0" brushRef="#br0" timeOffset="165130.5674">14621 1923 449 0,'3'-12'86'16,"-2"3"-49"-1,-6 3 96-15,-5 4-34 16,-9 2-22-16,-5 4-8 16,-8 11-16-16,-5 10-8 0,-8 11 15 15,-2 13-5-15,1 11-8 16,5 11-24-16,11 7-16 0,11-2-2 16,12-1-3-1,11-7-1-15,17-7-3 16,12-13 0-16,10-7 1 0,9-9 0 15,8-5-5-15,10-5-29 16,4-6-28-16,3-8-96 0,3-4-70 16,-2-4 16-1,1-9-107-15</inkml:trace>
  <inkml:trace contextRef="#ctx0" brushRef="#br0" timeOffset="165467.1399">15802 1988 688 0,'3'7'11'16,"0"11"-23"-16,5 11 58 15,1 9 40-15,2 9-4 16,1 9 1-16,-3 3-13 0,-3 1-13 16,-4 1-1-1,-3-7-9-15,-9-2-22 16,-9-2-10-16,-4-6-5 16,-7-4-3-16,-5-2-2 0,-4 1-1 15,-6-3-7-15,-5-3-51 0,-4-3-75 16,-4-2-44-1,-4-6-104-15,1-5-210 0</inkml:trace>
  <inkml:trace contextRef="#ctx0" brushRef="#br0" timeOffset="166137.1282">13764 1650 425 0,'5'-4'27'0,"-3"2"-2"0,0 2 107 16,0 0-59-16,2 8-44 15,0 7 47-15,-2 3-2 16,1 7 8-16,-3 0 4 16,2 3-21-16,0-3-24 0,-3-3-21 15,3-2-11-15,1-4-4 16,5-2-5-16,4-4-51 16,3-1-122-16,4-5-242 0</inkml:trace>
  <inkml:trace contextRef="#ctx0" brushRef="#br0" timeOffset="166966.6458">22843 1670 649 0,'0'0'68'15,"3"0"30"-15,-3 11-56 16,-3 6 10-16,3 6-6 16,0 4-21-16,0 4 17 0,0 0 12 15,0-2-5-15,0-4-13 0,0-5-18 16,3-3-11-1,-1-4-5-15,2-6 0 0,1-1-39 16,5-6-42-16,2 0-35 16,2-11-95-16,6-7-175 15</inkml:trace>
  <inkml:trace contextRef="#ctx0" brushRef="#br0" timeOffset="167301.5269">23225 1599 888 0,'-2'8'18'0,"-11"8"-29"16,-3 12 21-1,-1 5 31-15,0 8-5 0,0 3 5 16,3 2-4 0,8-3-11-16,4-5-3 0,6-3-9 15,9-11-13-15,7-5-5 16,5-8 20-16,3-11 14 15,2 0 1-15,0-14 1 0,-1-2-6 16,-5-1 2-16,-6-4 9 16,-10 0-3-16,-8 5-5 15,-10 3-20-15,-15 6-19 16,-7 5 2-16,-5 2-32 0,-1 8-29 16,-5 5-35-1,3 2-80-15,-1-1-209 0</inkml:trace>
  <inkml:trace contextRef="#ctx0" brushRef="#br0" timeOffset="172019.0339">22455 322 190 0,'1'-5'300'0,"1"1"-300"15,-4-1 0 1,0 2 0-16,1-1 57 16,0 1 51-16,-1 0-43 15,-2 0 5-15,1 0 4 0,-3 3-11 16,-2 0-3-16,-3 3-16 15,-3 7-16-15,-6 7-13 16,-4 6-7-16,-3 4 22 16,-4 5-23-16,-4 5 2 15,0 2 3-15,-4-1 2 0,0-1 3 16,2-1 3-16,3-4-3 16,1-4-5-16,6-3-6 0,4-4-2 15,4-1-1-15,2-6-2 0,4 2 1 16,3-5-3-1,2-3-20-15,2-2-24 16,4-4-32-16,0-2-31 16,7 0-91-16,3-7-29 0,10-5-327 15</inkml:trace>
  <inkml:trace contextRef="#ctx0" brushRef="#br0" timeOffset="172328.6516">22748 313 282 0,'10'-15'0'0,"-8"3"0"0,-1 4 0 16,-2 4 221 0,-1 4-61-16,-8 4-9 0,-4 13-18 15,-5 10-54-15,-9 7-41 16,-7 9 50-16,-4 2-46 15,-3 3-6-15,2-4-12 0,-1-1 1 16,2-5-5 0,2-4-4-16,2-4-5 0,4-1-7 15,4-4-4 1,2-2 1-16,8-2-4 0,2-1-20 16,5-4-8-16,2-4-8 15,2-2-19-15,3-3-26 16,-2-5-20-16,0-2-92 0,-3 0-70 15</inkml:trace>
  <inkml:trace contextRef="#ctx0" brushRef="#br0" timeOffset="172715.2281">21845 583 270 0,'-3'-4'604'16,"1"1"-581"-16,2 3 46 0,2 5-7 15,0 8-58-15,-1 6 20 16,0 6 6-16,-1 4 2 16,-1 5-7-16,-2 0 11 15,1 0 7-15,2 2-5 0,-2-4-6 16,0-2-9-16,0-3-2 15,1-7-2-15,0 0-6 16,1-6-3-16,3-4-8 0,6-4 5 16,3-1 5-1,5-3 12-15,8-2-6 0,6-2-12 16,7-6-1 0,9-2 2-16,10-2-1 0,7-4-3 15,9-4-2-15,6 0 2 16,3 0 0-16,1-1-2 15,-6 2-2-15,-9 4-51 0,-13 5-89 16,-14 1-79-16,-13 2-221 16</inkml:trace>
  <inkml:trace contextRef="#ctx0" brushRef="#br0" timeOffset="183076.6187">14625 3545 429 0,'1'-5'28'0,"-3"2"39"16,0 0 1 0,1 3 12-16,1-2-37 15,-1 2-6-15,1 0-5 16,0 2-6-16,-1 3-15 0,0 2-9 16,1 4 5-16,-1-1 9 15,0 5-2-15,1-1-6 16,1 3-1-16,0 1-2 15,0 2-1-15,0-3-2 16,0 3 3-16,0 4-1 0,-1-2-2 16,1 3 1-16,-3-2-1 15,2 5 6-15,-2 0 0 16,1 1 3-16,1-1-3 16,0 1-4-16,1 1-1 0,0 1-1 15,-1 3-2 1,-1 0 1-16,0 3 2 0,-1 1-3 15,0 1 3-15,1 0 3 16,0 0 4-16,1 0-3 16,0 0-5-16,1-1-1 0,-2 2 0 15,1-2-1-15,-2 5 3 16,2-2-4-16,-3 0 2 16,1 2 1-16,0-2 2 0,1 0-2 15,-1-1-1-15,2 3-1 16,0-2 0-16,0 0 0 15,2 2 2-15,-1-1-2 16,1 1 0-16,0 1 0 0,-1-6 1 16,1 5-1-1,0-3 0-15,-2-2 1 0,2 3-2 16,0-1 2 0,0 0-2-16,-2-1 1 0,3 0-1 15,-1 0-1-15,-1-1 1 0,0-1 2 16,0 1-1-1,1 3 0-15,-1-1 0 16,-3-1 0-16,2 2 0 16,-2-3 2-16,0 0-2 0,2 0 0 15,-1-2-2-15,1-1 1 16,1 0-11-16,0 1 2 16,0 0 8-16,-1 1 1 15,1-2 1-15,-1 2 1 0,0-1-1 16,-1-1-1-16,1-1 1 15,0 2 1-15,0-3-2 16,-1 1-1-16,-1 1-6 0,0-1 6 16,1 2 1-1,-2-2 1-15,0 1 0 16,-2 1 0-16,0-2 1 16,1 0-1-16,1 0-1 0,-1 1 2 15,1-3-1-15,1 1-1 16,-1-2 2-16,3-2-2 15,-1 0 1-15,0-2 0 0,0-2 0 16,0 0 0-16,-1 0 0 16,2-2 0-16,-2 1 0 0,0 1 0 15,1-2 0 1,-1 2 0-16,2-1 0 0,-1-2 1 16,0 0-1-16,1-3 0 15,1 0-1-15,1-3 1 16,-1-2 1-16,1 0-1 15,-1 0 1-15,0 2 0 16,-1-1-1-16,0 0 2 16,0 0-1-16,-1 2 4 15,2-2 2-15,0-1-4 0,2-1-2 16,-3-1 0 0,2-2-1-16,1 1 1 0,0-1-1 15,-1 1 2-15,0 0-1 16,0-1 2-16,-1 1 11 15,-1 1-2-15,2-1-6 0,-1-1-3 16,1-3-3-16,1 1 1 16,1-2 0-16,2-1 0 15,-2 0 0-15,2-1 0 16,-1 0 0-16,1-1-1 0,2 2 0 16,-1-3 1-1,1-1 1-15,2 1 4 0,4 0-1 16,0-2 3-16,4 0-1 0,0-2-3 15,2-1-2 1,1 0-2-16,-1-1 2 16,2-1 0-16,-2 2 5 15,0 0-3-15,0 0 0 0,-1 2 3 16,-2 0-6-16,-1-1-2 16,-3 2 2-16,1 0 0 15,-2 0-1-15,-1 0 0 16,0 0 1-16,-1 0-1 15,0 1 0-15,0 1 1 0,-1 0-1 16,1 0 0-16,1 1 1 16,1-3-1-16,1 0 0 15,0 0 1-15,1 0-1 16,0-3 0-16,-2 1 1 16,1 0-1-16,-4-1-2 0,0 1 4 0,0-2-2 15,-3 1-1 1,0-2 2-16,0-1 3 15,-3 2-3-15,0-3 0 16,-1 1 2-16,0 0-2 16,1-1 1-16,-6 0 1 15,3 0 1-15,-1 0 2 0,0-4-2 16,1 0-4-16,2-3 3 16,-2-3-4-16,5-1 8 15,-3 1-2-15,-2-3 8 0,3-1-1 16,-2 3 4-16,0-1 1 15,1 0-7-15,-1 1-1 0,0-3-4 16,0-1 0 0,2 0-1-16,0-1-3 15,0-3 0-15,0 1 0 16,3-2-2-16,-2-1 5 16,0 0 1-16,-1 3-1 15,1-4 6-15,-2 2-5 0,0 2-5 16,1-4 4-16,-1 1-2 0,0 0-5 15,1 0 3 1,-1-2 1-16,-2 3-1 16,2-1 2-16,-1 1-2 0,1 2 1 15,-1-2 2-15,0 0 1 16,-1-3 3-16,1 1 1 16,0-1-3-16,-1 0-1 15,1-3 0-15,0 3-1 16,0-2 0-16,0 0-3 0,0 2 1 15,0-2 0-15,0 0-1 0,1 0 1 16,0-2-1 0,0-1 0-16,0-1 0 0,-1-1 2 15,3-1-4 1,-2 1 3-16,0-2-1 0,1 2 0 16,0-1 0-16,0-3 3 0,1-1-5 15,1-2 1 1,-1 2 2-16,3-4 0 15,-2 2-4-15,0-1 6 0,0 2-5 16,-2-1 3 0,1-1-1-16,-2 2 0 0,0-1 3 15,0 1-5-15,0 1 5 16,-1-2-5-16,0 3 1 16,1-3 1-16,-1 0 0 0,0 0 0 15,0-2 1-15,0-1-2 16,-1 2 2-16,0-3-1 15,3 2-1-15,-3-1 4 0,2 2-6 16,-2-1 5 0,0 1-1-16,0-2-3 0,-1 3 2 15,0 3 1 1,-2 0 0-16,3 1-3 0,-2-1 3 16,-2 2-1-16,2-2 0 15,0 2-1-15,-1-3 1 0,2 3 0 16,-1 0 0-16,0 3 0 15,1 0 1-15,-1 1-1 16,1 2 1-16,-1 1-2 16,0 1 1-16,0 2 1 15,1 0 1-15,0 2-5 0,-1 0 3 16,2 3 0 0,-1 1-1-16,0-1 2 0,-1 5 0 15,0-2-2-15,-3 4 2 16,2 0-1-16,0 4 0 15,-2-1 0-15,1 4 0 0,-1 0 0 16,0-1-1 0,-1 3 1-16,-1 1-1 0,1-1 0 15,-1 2 1-15,-1 2-1 16,-1-2 1-16,0 2-1 16,-1 2-3-16,-2 0-1 0,0 1 3 15,-2-1 0 1,1 2 1-16,-3 0 3 0,1-1-4 15,-2-2 2-15,0 3 0 16,-2-3 0-16,1 2 0 0,-3-1 0 16,0 0 0-1,-1 2 0-15,-2 0 2 0,0 0-2 16,-3 0 1 0,1 0-1-16,-2 0 0 0,-1 2-2 15,1 1 3-15,-1-2-1 16,0 1 1-16,2 1-1 15,0-2 1-15,0 2-3 0,1 0 3 16,1 2 0 0,3-3-2-16,1 2 2 0,3-1-2 15,4-2 0-15,4 2-6 16,2-2-54-16,6 1-36 16,2-2-36-16,4 0-153 15,7 0-171-15</inkml:trace>
  <inkml:trace contextRef="#ctx0" brushRef="#br0" timeOffset="184115.4823">17542 1934 358 0,'0'-6'59'0,"2"1"11"0,-3 1 53 16,0-1-38-16,-1 3-19 15,-4 1-16-15,0 1-20 16,-3 0-8-16,0 3-6 15,-4 4 14-15,-1 3-3 16,-3 1-7-16,-1 2-2 0,-4 6-5 16,-3-1 5-16,-5 6-3 15,-3 2-5-15,-5 3-2 16,-2 2-2-16,-8 1-5 16,1 4 0-16,-4-1-1 15,-2 2 0-15,-1-1 0 0,-1 2 2 16,2-1-1-16,-2 0-1 15,3 0 0-15,1 0-2 16,0-3 4-16,5 0-6 16,0-1-11-16,4-2 8 15,2 0 6-15,2 2 1 16,0 1 0-16,-1-3 0 0,-3 0 1 16,2-1 2-16,0-3 5 15,0 1-3-15,4-5 2 16,2 1 0-16,3-2-4 15,2-1-2-15,2-1-1 16,0 0 1-16,3-2 0 0,0 1 1 16,0 1 0-16,-1-2-3 15,3 0 3-15,-2 0 0 16,2-1 7-16,1-2-3 16,3 1 2-16,2-2-7 15,3-4 1-15,3 1-2 0,2-2-3 16,2-2-3-16,2-4-26 15,3 1-14-15,0-3-32 16,-1 1-28-16,2-2-6 16,0-2-89-16,1-5-108 15</inkml:trace>
  <inkml:trace contextRef="#ctx0" brushRef="#br0" timeOffset="184394.8688">15846 2962 595 0,'2'-10'62'0,"-4"6"18"16,-1 4-35-16,-2 6-21 15,0 9-18-15,-3 8 11 16,0 4 1-16,-2 4 7 16,-1 6-1-16,-3-1 10 0,-2-1-2 15,-2 1-7-15,1-4-16 16,1-3-6-16,3-5-2 15,8-7 0-15,6-3-1 16,12-8 4-16,14-6 35 16,11-13 27-16,13-2 16 15,9-6-41-15,2-1-32 0,1 2-14 16,-4 4-94-16,-10 5-75 16,-9 2-186-16</inkml:trace>
  <inkml:trace contextRef="#ctx0" brushRef="#br0" timeOffset="186063.1949">14058 3571 455 0,'2'-7'69'0,"-3"2"39"15,0-1-8-15,0 3-2 16,0 2-10-16,1 1-2 15,-3 8-43-15,1 5-28 16,1 7 46-16,-1 4 2 0,0 3-21 16,1 0-10-16,2 0-3 15,1-3-15-15,3-2-5 16,4-4-7-16,0 1-1 16,0-1-17-16,2 2-90 15,-7-2-132-15,-4 1-295 0</inkml:trace>
  <inkml:trace contextRef="#ctx0" brushRef="#br0" timeOffset="187369.0473">13803 7429 773 0,'1'-1'44'0,"-3"1"-27"16,-2 10 12-16,2 9 44 16,-1 4-19-16,1 7-3 15,-1 2 6-15,6 1 4 16,-1-1 3-16,1-1-21 0,1-4-11 15,-1-6-11-15,-1 0-9 16,-1-4-9-16,-1-2 0 16,2-1-3-16,-4-6-18 15,2-1-81-15,0-6-63 16,1-1-93-16,0-6-210 0</inkml:trace>
  <inkml:trace contextRef="#ctx0" brushRef="#br0" timeOffset="187724.7906">14060 7490 609 0,'1'11'136'0,"-2"8"-144"16,-10 8 22-16,0 5 86 15,0 5-21-15,-1 2-9 16,2-1-13-16,4 0-2 0,4-3 5 15,3-4-16-15,5-3-11 16,6-4-4-16,4-7 0 16,3-5 2-16,5-2 3 15,3-7 2-15,1-3-5 16,0 0-9-16,-2-6-1 0,-3-4-13 16,-5 3-6-16,-8 0 1 15,-7 3-1-15,-5 2 1 16,-9 2-7-16,-14 6-17 15,-8 2-19-15,-3 8-14 0,-1-2-6 16,3-2-43 0,4-3-61-16,7-5-125 0,8-4-235 15</inkml:trace>
  <inkml:trace contextRef="#ctx0" brushRef="#br0" timeOffset="188581.2161">14950 3726 530 0,'0'-1'82'0,"-1"0"-64"15,-1 0 52-15,1 1 10 16,-1 0-33-16,2 0-9 15,-5 0 19-15,0 2 8 16,-1 2-17-16,1 2-19 16,-4 4-6-16,2 4 5 0,0 0 0 15,1 5-14-15,1 5-7 16,0 0 0-16,4 0-1 16,0 0 4-16,3-5 11 15,5-3 5-15,3-5 0 16,2-7 2-16,3-4-3 15,3 0 0-15,2-10-3 0,-2-5 3 16,2-4-5-16,-2-2-8 16,-3-1 6-16,-4-1 10 15,-7 1-4-15,-3 1-4 16,-4 4-11-16,-8 5-5 16,-3 2-4-16,-2 9-2 0,3 1-13 15,-1 5-14-15,-1 8-28 16,3 4-45-16,-2 6-54 15,1 0-79-15,0 1-191 16</inkml:trace>
  <inkml:trace contextRef="#ctx0" brushRef="#br0" timeOffset="188977.2636">14965 4220 748 0,'-4'-9'136'0,"-2"4"-76"0,-3 2-8 16,1 3-14-16,-3 1-8 15,-3 8 0-15,1 6-3 16,-2 3-9-16,2 5 1 15,3 2 6-15,0 4 7 16,7-4-1-16,2 0-4 0,5-4-6 16,8-4 4-16,3-7 0 15,4-3 0-15,2-6 6 16,2-2-2-16,3-10-5 16,-1-3-2-16,-2-4-1 15,-4 0-1-15,-4-3 0 0,-8 5-9 16,-5 0-7-16,-7 3-1 15,-7 4-11-15,-5 3-35 16,-1 5-35-16,0 1-46 16,2 9-30-16,0 4-63 15,-1 3-174-15</inkml:trace>
  <inkml:trace contextRef="#ctx0" brushRef="#br0" timeOffset="189468.0579">14989 4732 686 0,'-5'-6'119'16,"-1"2"-31"-16,0 2-22 15,1 2-2-15,-2 2-26 0,-1 5-17 16,-2 6 2-16,1 4 7 16,0 3 0-16,0 5-3 15,3 5 2-15,1 0 9 16,3 3 3-16,4-4-7 0,2-2-7 15,7-4-4-15,3-7-8 16,4-7-2-16,2-5 4 16,3-4 1-16,0-9 0 15,3-5-4-15,-4-5-2 16,-2 1-2-16,-6-4-3 16,-3 2 3-16,-7 1-4 0,-4 0-3 15,-7 7-6-15,-6 2-7 16,-2 7-15-16,-3 3-16 15,2 4-58-15,-2 9-50 16,0 1-69-16,2 3-167 0</inkml:trace>
  <inkml:trace contextRef="#ctx0" brushRef="#br0" timeOffset="190061.7182">15056 5376 591 0,'-4'-6'116'0,"-3"0"-67"15,1 2-13-15,1 1 26 16,0 0-22-16,0 3-5 16,1 0 4-16,-1 0 3 15,-1 6-14-15,2 2 2 16,-1 5 21-16,1 4 3 0,-1 2-8 16,1 2-17-16,1 4 7 15,2-2-1-15,2 1-5 16,3-5-8-16,4-4-2 15,5-3-6-15,3-8-2 0,4-4 8 16,1-6 5-16,0-6 1 16,1-1-5-16,-5-3-2 15,-4 1-5-15,-7 1-8 16,-5 3-3-16,-1 3-6 16,-4 2-39-16,-3 6-42 0,-3 0-87 15,0 4-116 1,-1 6-186-16</inkml:trace>
  <inkml:trace contextRef="#ctx0" brushRef="#br0" timeOffset="190556.8681">14991 5986 1103 0,'-2'-2'130'0,"2"0"-30"0,-2-1-69 16,-1 3-10-16,6 0-19 15,-2 3-7-15,3 0 2 16,2 2-39-16,-1 2-71 15,-2-1-136-15,-1 0-282 16</inkml:trace>
  <inkml:trace contextRef="#ctx0" brushRef="#br0" timeOffset="190730.4527">15009 6110 1057 0,'-2'1'168'0,"1"-1"-66"0,-1 3-84 15,4 0-14-15,-1 3-5 16,1 0-17-16,4 3-104 16,-2-2-72-16,-4 2-203 15</inkml:trace>
  <inkml:trace contextRef="#ctx0" brushRef="#br0" timeOffset="190885.2764">14935 6463 1052 0,'-1'3'96'0,"0"-2"-39"15,1-1-52-15,4 1-3 16,-1 0-12-16,3 0-90 16,1 1-66-16,-3-2-109 0</inkml:trace>
  <inkml:trace contextRef="#ctx0" brushRef="#br0" timeOffset="191661.0832">14926 6923 420 0,'-1'2'284'0,"-3"-2"-201"15,-1 4 17-15,2 5-39 16,-1 2-45-16,1 6 10 15,1 3 19-15,0 0-8 16,0 3 2-16,4-2-6 0,1-4-11 16,5 0 0-16,3-7 0 15,1-4 4-15,5-2 13 16,0-4-3-16,1 0-8 16,0-7-9-16,1 1 7 15,-1-4-1-15,-3-1-5 0,0-2 5 16,-3 0-5-16,-1-3 1 15,-2-2-5-15,-4 0-5 16,-3-2-5-16,-3 3 2 16,-5-3-5-16,-9 3-2 15,-6 5-1-15,-3 4-1 0,-3 7-4 16,-3 2-2-16,1 11-6 16,0 7-29-16,1 7-57 15,6 3-69-15,-1 1-59 16,1 6-137-16</inkml:trace>
  <inkml:trace contextRef="#ctx0" brushRef="#br0" timeOffset="195006.7605">14189 7913 452 0,'1'-2'143'0,"0"0"-133"16,1 2 4-16,-2-1 66 16,0 0-32-16,1 0-29 15,-1 0 5-15,0-1-6 16,0 1 3-16,1-2 20 16,-1 0 10-16,1 0 1 0,-1 1-3 15,-1-1-12-15,1 0-17 16,-1-3-5-16,-1 2 2 15,0 1 0-15,1-1 0 16,-1-3-3-16,-1 3 5 16,0 0-4-16,-2 0-4 15,2-1-3-15,-1 2-4 0,1-3 0 16,-1 2 5-16,0 1-1 16,1-1-4-16,-2 2-2 15,-1 0 0-15,-2 0 0 16,-1 2 5-16,-3 0 10 15,-1 0 4-15,0 2-7 0,-1 0-4 16,3 1-1-16,-1 3-6 16,2-2-2-16,1 2 0 15,1 2-2-15,0 0-2 16,0 7-15-16,2-1-61 0,0 2-86 16,-1-2-138-16</inkml:trace>
  <inkml:trace contextRef="#ctx0" brushRef="#br0" timeOffset="195614.1487">15000 7907 611 0,'0'-8'99'15,"-1"2"-17"-15,1 4 22 0,1 2-14 16,1 8-63-16,0 6-7 16,-1 9 28-16,2 4 1 15,2 3 11-15,0 1-4 16,0-4-11-16,1 0-15 15,0-6-12-15,2-2-12 0,-1-2-5 16,-1-6 0-16,-1-1-9 16,-1-3-40-16,-4-2-34 15,-1-3-46-15,-6 0-67 16,-6-2-164-16</inkml:trace>
  <inkml:trace contextRef="#ctx0" brushRef="#br0" timeOffset="195833.5097">14874 8193 801 0,'4'0'178'0,"7"0"-102"15,4 0 60-15,6 0-22 0,3-2-27 16,0-1-24-16,4 1-26 16,1 2-14-16,-1-1-16 15,-1-2-5-15,-2 3-5 16,-3-6-18-16,-4 4-16 15,-5-4-21-15,-4-1-24 0,-8-1-31 16,-3-2-23-16,-15-2-82 16,-10-5-236-16</inkml:trace>
  <inkml:trace contextRef="#ctx0" brushRef="#br0" timeOffset="196026.3814">14772 7940 819 0,'32'-15'46'0,"6"-1"132"16,11 1-26-16,4 0-53 0,2 4-28 15,4 4-44-15,-2 7-30 16,-1 0-81-16,-4 0-86 16,-2 5-195-16</inkml:trace>
  <inkml:trace contextRef="#ctx0" brushRef="#br0" timeOffset="201995.463">18739 4223 474 0,'-1'-5'108'16,"-2"0"-8"-16,2 1-15 16,0 0-19-16,0 2-6 15,0 1-8-15,1 0-6 0,-1 1-14 16,1 0-8-16,-2 0-7 15,2 1 0-15,0 3-6 16,0 3-8-16,0 5-3 16,1 2 1-16,0 3 0 15,0 3 0-15,-1 0 2 16,-1 4 1-16,-1-1 3 0,2 4 2 16,-4-1-1-16,0 2 1 15,-1 1 3-15,1 0-1 16,0 2-5-16,-1 0 1 15,2 2-2-15,2 0 0 16,0-1-2-16,-1 1-1 0,3 1 2 16,0-1-1-16,1-2-1 15,-1 2-2-15,2 1 1 16,0-1 0-16,-2 3-1 16,2 0 1-16,-3-2 2 15,2 0 5-15,1-1 0 0,-1-2-2 16,1-3-3-16,1 1 0 15,0-2-1-15,-1 0 1 16,1-2-2-16,0 2 1 16,-1-1 0-16,0-2-2 15,0 0 1-15,0-2-1 0,0 1 0 16,-2-3 1-16,1-1-1 16,0 4 1-16,-1-3 0 15,1 0 0-15,-2 1-2 16,0 0 2-16,0-4-1 15,0-1 1-15,0 2-1 0,1-2 0 16,0-2 0-16,0-1 0 16,2 0 0-16,-2-1 0 15,1 0 1-15,-2-1-1 16,1-1 0-16,0 0 0 16,0 0 2-16,-1-4 1 0,2-1 1 15,-1 1 3-15,0-3-1 16,1-1 1-16,-2-1 7 15,2-1-2-15,2 0 1 16,-2 0 0-16,2 0-6 16,0 0-4-16,0 0 0 15,1 1-1-15,1-1-2 0,1 1 2 16,1-1-2-16,2 0 1 16,1 0 0-16,2 0 0 15,-2 0 0-15,2 0 0 16,1 0 0-16,-1 0 0 15,4 0-2-15,-1 2 1 0,3-1 0 16,2 1 1-16,-1-2-1 16,4 0 1-16,-1 0 0 15,2-2-1-15,-2-1 1 16,-1 1 1-16,-1-1 1 0,-4 0 0 16,0 3-1-16,-4-3-1 15,-2 3-1-15,-4 0 1 16,-2 0-1-16,-1 0 0 15,-1 0 0-15,-2-1 2 16,1 1-1-16,-1-2 2 16,0 1 0-16,-1-3 7 0,1-1-1 15,1 0-4-15,-2-5-3 16,0 3 1-16,1-3-2 16,-1-2-1-16,-1 1 0 15,1-3 0-15,0 0 2 16,0-1-3-16,0-3 1 15,-1 0 0-15,1-1 1 0,0 2-1 16,0-3 1-16,0 2 3 16,0-2 1-16,2 0 0 15,-2-3-3-15,4-1-1 16,0-4 0-16,0-1-2 16,1 1 1-16,-1-2 1 0,0-1-1 15,-2 0 0-15,-1 1 0 16,1-2 0-16,-1 0 1 15,2-1-1-15,-6-2 0 16,3 0 0-16,0 0 0 0,0 1 0 16,0-1-1-16,3 2 3 15,-2 3-4-15,1 0 4 16,-2 1-3-16,0 1 1 16,0 1 1-16,0-1-1 15,-1-3-1-15,0 3 1 0,1-1-1 16,0-1 3-16,0 1-6 15,0 0 4-15,0 0 0 16,0 4-1-16,0 1 2 16,0 1-1-16,1 0 1 15,0 3-2-15,0 2 0 16,0-3 2-16,1 2 0 0,-2-2-2 16,1 1 2-16,-1 0-2 15,2 0 0-15,-2-1 1 16,0 2-1-16,0 2 1 15,-2 2 0-15,2 2-1 16,-1 2 2-16,0 2 0 0,0 2-1 16,-1 0 1-16,-1 1-1 15,-3 2-1-15,1 1 2 16,-3-1-3-16,-2 2 4 16,-5-1-5-16,-2 0 2 15,-6 1 2-15,-4 1-2 0,-4 0 2 16,-5 1-1-16,-5 0 1 15,-4 1-1-15,-3 2-1 16,-3-2-5-16,2 1-29 16,1-2-20-16,3-2-48 15,2-6-74-15,-5-6-164 0</inkml:trace>
  <inkml:trace contextRef="#ctx0" brushRef="#br0" timeOffset="203909.4075">4085 1521 412 0,'-5'2'80'15,"-4"-2"49"-15,2-2-21 16,-2-6-28-16,-3-1 4 16,1-6 5-16,-2 0-14 15,-2-1-25-15,0-4-12 0,-1-1-7 16,0-2-17-16,-6-1-1 15,5 0-4-15,-2 1-5 16,1-1-1-16,4 4 1 16,2 2 6-16,4 1 8 15,4 1 1-15,4 2-2 16,8-2 3-16,9-1 0 0,5-3-1 16,7-2 4-16,5-1-2 15,2 1-10-15,1 3-8 16,-5 1-2-16,-3 5-1 15,-5 5-4-15,-8 8-25 16,-4 0-17-16,-7 9-33 0,-3 5-14 16,-2 5-44-16,-6 2-110 15,-7 0-122-15</inkml:trace>
  <inkml:trace contextRef="#ctx0" brushRef="#br0" timeOffset="204045.6297">3985 1296 698 0,'0'0'69'16,"6"-1"1"-16,7-6 68 0,9-4-11 15,1-1-29-15,1-1-52 16,3 2-30-16,0 2-13 16,-3 2-9-16,-3 3-47 15,-2 3-11-15,-3 1-26 16,-3 0-48-16,-1 1-75 15,-7 5-124-15</inkml:trace>
  <inkml:trace contextRef="#ctx0" brushRef="#br0" timeOffset="204521.351">3727 1982 597 0,'10'-12'55'0,"4"-5"75"16,9-5 42-16,2-4-41 0,5 0-15 16,4-1-40-16,-2 5-55 15,-1 5-19-15,-2 3 0 16,-1 4-13-16,-4 3-28 16,1-1-39-16,-2 0-56 15,-7 3-67-15,0-1-132 16</inkml:trace>
  <inkml:trace contextRef="#ctx0" brushRef="#br0" timeOffset="204956.2484">4101 2505 699 0,'0'0'116'0,"3"-3"-15"0,5-5 24 16,4-4 3-16,1-4-38 16,4-1-18-16,1 0-37 15,3 0-30-15,-2 2 2 16,3-1-4-16,-2 2-2 15,3-3-1-15,1 3-30 0,-4-4-43 16,2-1-48-16,-7-4-89 16,0-1-189-16</inkml:trace>
  <inkml:trace contextRef="#ctx0" brushRef="#br0" timeOffset="205524.7469">4536 1288 496 0,'-5'-2'87'15,"-1"2"-26"-15,-1 0 24 16,2 3-46-16,-2 7-18 16,-1 4 11-16,1 1 2 0,1 3 2 15,1 5-9-15,1 2 5 16,3-3 3-16,1 0-2 16,3-5-8-16,3-1-7 15,1-9-11-15,2-3 3 0,1-4 2 16,0-5 1-16,0-5-3 15,1-6 0-15,0 2 3 16,-1-2 2-16,0 6-3 16,1 1-3-16,0 3-10 15,3 6 1-15,-1-2 0 16,3-1-40-16,-3 0-38 0,3-5-22 16,-3-1-55-16,-2-1-74 15,1-6-223-15</inkml:trace>
  <inkml:trace contextRef="#ctx0" brushRef="#br0" timeOffset="206129.1097">4784 1151 311 0,'3'-12'327'0,"-3"3"-240"16,0 5 15-16,-4 1 2 16,-4 3-50-16,1 4-34 15,-2 8-8-15,-1 1-6 0,2 5 3 16,0 2-1-16,4 1-4 15,3 3-2-15,1-3 1 16,1-1-3-16,11-2 0 16,4-5 0-16,0-4 0 15,8-5 1-15,-3-4 0 16,3-3 0-16,0-8-1 0,-2-4 4 16,2-5-2-16,-3 0-1 15,-4-4-1-15,0 2 1 16,0 0-1-16,-6 0 0 15,2 1 1-15,-5 2-1 0,-4 0 2 16,-3 4 11-16,-1 1 18 16,0 4-2-16,-3 2-11 15,-3 1-7-15,0 4 12 16,0 0-4-16,1 3-8 16,0 0-6-16,1 0-3 15,-1 3 0-15,1 1-1 0,-1 2-1 16,0 1 0-16,1 0 1 15,0 3-1-15,1 3-1 16,1 2 1-16,2 1 0 16,0 1 0-16,0 0 0 15,3-1 0-15,3-1 0 0,3-5 1 16,1-3 1-16,2-4 2 16,4-3 10-16,3-3 6 15,1-8 0-15,3-2-11 16,-3-4-7-16,3 2-1 15,-2-1-3-15,-3 3-33 0,1 0-52 16,-5 2-59-16,-2 1-141 16,-1-3-231-16</inkml:trace>
  <inkml:trace contextRef="#ctx0" brushRef="#br0" timeOffset="207727.8729">4675 2174 404 0,'0'3'25'16,"0"-3"51"-16,0 0 75 15,0-3-51-15,0-7-8 16,-1-1-19-16,-5-5-17 16,1-8 6-16,-3-2 1 15,1-4 6-15,-2-2-14 0,2-2-19 16,-4-2-16-16,2 5-3 15,2 3-9-15,0 6-2 16,3 8 1-16,3 5-1 16,0 4 6-16,1 5 1 15,1 3-13-15,9 8-5 16,5 6 1-16,3 7 6 0,6 9-3 16,4 2 4-16,3 1-4 15,-2-2 2-15,0-3 2 16,-3-6-4-16,-4-7 1 15,-4-8-1-15,-3-6 1 16,-2-4 1-16,-4-11 13 0,-2-10 25 16,0-8-1-16,-2-10-14 15,-1-6-3-15,0-10-1 16,-1-1-7-16,-1 1-6 16,-1 4-5-16,0 7-2 15,1 11-1-15,2 8-14 0,-1 12-45 16,1 9-22-16,2 4-72 15,-1 11-81-15,0 2-124 16</inkml:trace>
  <inkml:trace contextRef="#ctx0" brushRef="#br0" timeOffset="208014.1067">5100 1809 242 0,'0'4'549'15,"0"2"-545"-15,0 2 35 0,0 4 72 16,0 5-45-16,0 0-40 16,2 1 7-16,3 1 12 15,2-5-10-15,2 0-1 16,1-8 3-16,1-5-7 16,-1-1 6-16,4-4 7 0,-6-6-8 15,0-4-4-15,-1-2 0 16,-3-2-7-16,-3-2-1 15,-1 3 6-15,-5 1-6 16,-4 5-12-16,0 5-8 16,-1 5-7-16,1 2-11 0,1 12-13 15,3 3-19-15,3 0-15 16,2 0-12-16,2-1-28 16,4-8-53-16,1-2-62 15,7-6-61-15</inkml:trace>
  <inkml:trace contextRef="#ctx0" brushRef="#br0" timeOffset="208292.9616">5251 1469 687 0,'-5'-37'73'0,"2"12"47"0,3 8 48 16,0 10-44-16,0 8-42 15,6 16-60-15,3 9-19 16,4 8 5-16,4 3 5 15,6 6 0-15,0-1 9 16,4-6 14-16,-1-4-8 0,-1-8-10 16,0-4-6-16,-3-4-3 15,-2-6-6-15,-4-3-2 16,-5 0-2-16,-4-4-21 16,-7 0-28-16,-4-3-40 15,-10 0 4-15,-8 0-76 0,-6-3-64 16,-1-3-92-16,2 1-136 15</inkml:trace>
  <inkml:trace contextRef="#ctx0" brushRef="#br0" timeOffset="208394.6968">5349 1714 310 0,'-7'-9'201'0,"7"-2"-70"16,6-6-108-16,10 0 46 15,10-6 14-15,5-1-28 16,5 0-31-16,6 4-10 0,-1 0-15 16,-1 6-152-16,-5 3-115 15</inkml:trace>
  <inkml:trace contextRef="#ctx0" brushRef="#br0" timeOffset="209138.1626">6186 1469 444 0,'0'0'131'0,"0"0"-83"15,0 0 90-15,0-2-4 16,0-2-24-16,-1-1-45 16,-3-5 1-16,-4 0 5 15,-4-4-15-15,-3-3-6 16,-6-4-7-16,-3-5-6 0,-1-4-12 16,-1-4-13-16,2-1-10 15,4-5-3-15,1 3 2 16,7 3 3-16,6 1-4 15,5 10 4-15,4-1-2 16,8 9 0-16,9 2-1 0,4 7-2 16,6 2 2-16,4 4-2 15,0 0 1-15,1 7-55 16,-5 3-34-16,-5 4-50 16,-8 1-39-16,-7 2-91 15,-10 1-217-15</inkml:trace>
  <inkml:trace contextRef="#ctx0" brushRef="#br0" timeOffset="209858.4316">6151 1296 731 0,'21'-13'12'0,"3"-5"99"0,7-2 9 16,1-4-30-16,1 4-8 15,-1-1-33-15,-3 1-35 16,-3 4-11-16,-5 1-2 15,-7 2 0-15,-2 4-1 16,-5 4 1-16,-4 5-1 0,-3 0 0 16,0 5 8-16,-8 11 10 15,1 1-11-15,-3 4-3 16,0 3 0-16,2-1-4 16,0 0 1-16,5-6-1 15,3-4 0-15,0-3-1 0,6-7-2 16,3-1-9-16,2-2 8 15,3-2 6-15,1-1 0 16,2-1 1-16,0 4 1 16,3 0 4-16,-4 2-8 15,0 2-1-15,-1-1 1 0,-1-3-1 16,0-3-3-16,1-8-3 16,-1-6-11-16,3-3-2 15,-5-3-9-15,2-2 12 16,-1 0 12-16,-2 3 3 15,0-1-6-15,-3 8-29 0,-3 3 11 16,-1 5 13-16,0 5 12 16,-4 4 9-16,0 7 9 15,0 3-8-15,0 1-4 16,0 3 0-16,0-1-5 16,0-2 4-16,6 0 5 0,3 0 4 15,2-7-1-15,7-5 16 16,1-1 13-16,3-7-10 15,4-7-11-15,3-8-8 16,1-3-4-16,1-3-5 16,0-4 2-16,-1 1 4 0,-7-2 13 15,-5 4 5-15,-8 4-10 16,-9 6-13-16,-3 7-4 16,-14 12-16-16,-4 2 0 15,-1 13 7-15,2 7 8 16,5 3 9-16,6 0-7 0,8-2-1 15,10-6 0-15,10-4-3 16,10-10-9-16,9 0-11 16,3-3 5-16,2 0-23 15,1-6-94-15,-2 5-269 16</inkml:trace>
  <inkml:trace contextRef="#ctx0" brushRef="#br0" timeOffset="211191.8817">18946 5081 362 0,'3'-4'134'0,"2"-3"-30"0,-3 4 18 15,0 0 2-15,0 2-16 16,-4-2-40-16,1 3-31 16,-5 0-13-16,1 3-1 15,-2 1-5-15,0 2-1 16,-1 2-8-16,-2 3-1 0,1 4-3 15,-1 1-2-15,0 2-2 16,3 2 1-16,1 0-1 16,3 0 6-16,3-5 1 15,2-1 1-15,6-2-1 16,5-5 22-16,0-1 9 16,4-5-10-16,1-1-6 0,2-7 1 15,-1-3 4-15,1-3 3 16,0-4-1-16,-5 0-5 15,-2-2-3-15,-5 0 2 16,-4 0 16-16,-5 1-20 16,-2 1-9-16,-7 1-5 0,0 2-6 15,-3 5 1-15,-2 4-1 16,0 3-13-16,0 2-6 16,1 5-14-16,0 3-25 15,1 3-35-15,2-1-41 16,0 0-56-16,4-3-123 0,-1-2-247 15</inkml:trace>
  <inkml:trace contextRef="#ctx0" brushRef="#br0" timeOffset="211730.3905">18967 4604 455 0,'-9'-4'54'0,"-1"-3"19"16,2 2 8-16,1 1-28 15,-1 2 4-15,0 0 0 16,2 2 1-16,0 0-5 16,-2 5 1-16,-1 7-29 15,-1 2-15-15,1 5 6 0,-2 3-3 16,4 2 1-16,1 2 2 16,3-2-7-16,1-2-2 15,4-1 17-15,5-4 16 16,4-3 1-16,6-5 3 15,4-5 0-15,4-4-7 0,3-4-13 16,1-7-4-16,2-5-1 16,-4-3 1-16,-4-2-3 15,-6-3 1-15,-7 1 1 16,-9-3-1-16,-4 4-6 16,-15 0-6-16,-8 7-4 15,-4 3-2-15,-4 7-6 0,-1 5-15 16,1 9-23-16,1 9-45 15,3 7-56-15,-1 4-79 16,2 4-197-16</inkml:trace>
  <inkml:trace contextRef="#ctx0" brushRef="#br0" timeOffset="216243.3216">15025 3849 415 0,'0'-5'37'0,"-2"2"68"16,2 2-1-16,-1-1-45 16,0 2-1-16,0 0-14 15,2 0-18-15,-1 0-15 16,4 0-2-16,5 1 19 0,2 1 5 15,4 3-7-15,6 0 0 16,4 1-1-16,7-1-8 16,5 3-5-16,5 0 1 15,3 2-1-15,4-3 0 16,1 2-2-16,2 1-5 0,2 0 2 16,3 1-1-16,3 2-4 15,4-2 0-15,3 1 0 16,5 2-3-16,2 0 3 15,4 3-2-15,1-1 1 16,1 0-1-16,-1 2 1 0,-1 0-2 16,-3-1 2-16,-1 2 5 15,-2-1 9-15,1 3 7 16,4-1-4-16,-2 2-13 16,3-2-3-16,-2 1-1 0,-2 2 0 15,-4-6 0-15,-4 0 0 16,-4-2 0-16,-3-2 1 15,1-2 21-15,-3-1 10 16,2-1-14-16,0 1-9 16,-3 0-6-16,-1-3-2 15,1 0-2-15,-4-2 2 0,-1 0-1 16,-2 1 1-16,-1-2-1 16,0-1 7-16,1 4-1 15,0 0-6-15,2-1-1 16,1 2 0-16,1 1 2 15,0 1-3-15,3-3 3 0,2 4-2 16,2-1 1-16,5 4-1 16,4 0 0-16,-1 3-1 15,1 0 1-15,-1-1 1 16,-2 1-1-16,-2 0 1 16,-3-4-2-16,-4 0 1 0,-3-5 1 15,-7 2-1-15,-2-1 7 16,-9-3 5-16,-5 0-7 15,-7 0-4-15,-8-3 0 16,-5 1-2-16,-10-1-16 16,-4 0-51-16,-11 0-37 0,-6-3-11 15,-10 0-140-15,-9-6-147 16</inkml:trace>
  <inkml:trace contextRef="#ctx0" brushRef="#br0" timeOffset="217256.3876">14984 4417 506 0,'-11'-3'57'15,"3"0"20"-15,4 1 31 0,2 0-42 16,7-1-19-16,6 3-17 15,11 0-9-15,9 0 19 16,16 0 19-16,13 1-17 16,13 3-9-16,15-2-1 15,12 1-3-15,9 0-17 0,4-2-5 16,8 2-2-16,4 0-2 16,3 1 0-16,2 0-1 15,1 3 0-15,-1 2 0 16,-3 2-2-16,-3-2 0 15,-6 2 1-15,-5 2 0 0,-7-2 1 16,-5-1-2-16,-4 0 0 16,-7-1 2-16,-4 0-2 15,-1 0-1-15,-3-2 3 16,-4 0-2-16,-4-1 0 16,-4 1 1-16,-7-2-1 0,-5-1 0 15,-5 1 1-15,-6 1 1 16,-2-2-4-16,-4-2 3 15,-1 2 0-15,0-1-1 16,0 1 0-16,1-1 1 16,2 3-1-16,0 2 1 15,2-1-1-15,0 3 0 0,-1-1-2 16,-1 1 3-16,1 1-2 16,-4-1 2-16,1 0-2 15,-7-1 2-15,-1-1-1 16,-4-1 0-16,-3-3 2 0,-3 2-1 15,2-3-2-15,-1 4 1 16,2-2 0-16,0 1 1 16,0-2-1-16,-3 2-1 15,1-1-4-15,-1 0-22 16,-8-1-28-16,-4-1-16 0,-7-2-98 16,-3-1-177-16</inkml:trace>
  <inkml:trace contextRef="#ctx0" brushRef="#br0" timeOffset="218023.8592">18930 4742 507 0,'1'-3'89'0,"-4"-1"17"16,-7 4-37-16,-5 0-26 16,-6 0-18-16,-5 1-13 15,-7 5-4-15,-6 5 11 16,-5-4 1-16,-5 3-4 0,-7-1-6 16,-6 3-1-16,-6-2 6 15,-8-1 1-15,-6 1-12 16,-4 0 1-16,-4 0-5 15,4 1 1-15,3-2-1 16,4 1 2-16,6 1-5 0,1-1 3 16,3 0 2-16,-2-2-3 15,0-1 2-15,-2-1 1 16,0 0 0-16,1-2 0 16,2-1-2-16,3 1-1 15,4-1 1-15,3 1 1 0,3-1-1 16,0 1 0-16,2-2 1 15,0 2-1-15,-1-2 0 16,-5 0 2-16,1 1-1 16,-2 1 1-16,3 1-2 15,-1-1 1-15,4 1-3 0,2-3 5 16,1 1-4-16,2 0 1 16,2-3 1-16,1 1-2 15,2 2 2-15,-2-3 5 16,1 1 7-16,0 1 4 15,0 2-9-15,-1-1-5 16,2 0-2-16,2 1 0 0,0-1 0 16,6 0-2-16,-3 1 4 15,2-1-4-15,-2 0 0 16,1 2 1-16,-1-3 0 16,0 3 5-16,3 0 4 15,0-1 1-15,1-1-6 0,2 0-4 16,0 1 0-16,5-1 0 15,0-2-3-15,4 2-10 16,1-3-6-16,2 3-4 16,3 0-13-16,5 2-27 15,5-2-38-15,2 1-30 0,7-3-129 16</inkml:trace>
  <inkml:trace contextRef="#ctx0" brushRef="#br0" timeOffset="219345.2942">18821 5286 517 0,'-6'0'53'0,"-1"0"-38"16,1 0 54-16,-3-2-20 16,-2-2-18-16,0 3-14 15,-3-1-2-15,-1 1 10 0,-3 1 10 16,-3-3-3-16,-1 3 1 16,-6 0-5-16,-5 0-6 15,-4 0-13-15,-7 0-4 16,-3 0 0-16,-3 0 0 15,-4 3-5-15,0 0 6 16,-5 2 8-16,-1 0 0 0,-6 3-9 16,1-2-5-16,-5 4 1 15,0-1-1-15,-2 0 1 16,3 1-4-16,0 1 0 16,1 1-3-16,-2 0 4 0,2 0 4 15,-1-2-4-15,0 3 4 16,2 1-1-16,0-4 1 15,3 1 0-15,2-1 1 16,4 0 0-16,3-1 0 16,1-2 0-16,2 0-3 0,1-3 2 15,-3 2 0-15,-2 1 2 16,0-2-2-16,0 1 2 16,-2 0 0-16,2 0 5 15,0-1 6-15,1-3 2 16,-1 0-3-16,1-1 0 15,0 0 3-15,-1-1 1 16,1 0-6-16,-2 0-6 0,-1 0-1 16,0 1 2-16,-3-1 2 15,-1 0-7-15,-1 1-1 16,0-1-1-16,-1 2 1 16,-1-2-1-16,1 2 0 0,2-1 1 15,2-1-1-15,3 0 0 16,6 2 1-16,4-1-1 15,7 0 0-15,4 2 0 16,9 0-13-16,7 0-57 16,9 1-52-16,9-1-63 0,2 0-65 15,13-3-147-15</inkml:trace>
  <inkml:trace contextRef="#ctx0" brushRef="#br0" timeOffset="220156.541">18682 5271 589 0,'-23'-11'16'16,"-4"-2"7"-16,-1 1 25 15,-5-1-12-15,-5-3 5 16,-6 1-4-16,-5-2-11 0,-7 0 18 16,-4 1 7-16,-1-2-5 15,-1 2 5-15,-1-3-18 16,3 1-16-16,-1-2-7 16,-1-3 0-16,-5-1-4 15,-4-3-2-15,-6-1-3 0,-6 1 11 16,-2-1 2-16,-5-1 6 15,0 1-4-15,1 2-2 16,0-3-4-16,1 1-5 16,2 0-5-16,0-2 2 15,-1-4-2-15,1 1 1 0,1-2 0 16,3 1-1-16,-1-2 1 16,0-1 2-16,3 2-1 15,-2 0 7-15,1 0 0 16,-1-1-5-16,1 1-1 15,2 1 0-15,2-3-5 0,0 3 3 16,3 0-1-16,0 1 0 16,0 2 3-16,2 3-5 15,0 2 7-15,1 1-5 16,3 2 0-16,2 3 1 16,2 1-21-16,4 4-39 15,3 2-25-15,5 3-12 0,3-1-90 16,0 3-208-16</inkml:trace>
  <inkml:trace contextRef="#ctx0" brushRef="#br0" timeOffset="225496.2334">17561 3803 772 0,'-2'0'23'16,"1"-2"-9"-16,6-3 24 15,5 1 26-15,2 1-8 16,3 0 2-16,1 1-10 16,2 2-18-16,-1 0-20 0,1 0-7 15,-2 2-14-15,-1 2-57 16,-4 2-93-16,-5-2-75 16,-5 2-117-16</inkml:trace>
  <inkml:trace contextRef="#ctx0" brushRef="#br0" timeOffset="225628.5424">17644 3864 715 0,'-1'0'99'0,"3"0"-90"15,4-1 8-15,9-5 29 16,3 0-18-16,5-1-25 16,-1 0-97-16,-2-1-283 0</inkml:trace>
  <inkml:trace contextRef="#ctx0" brushRef="#br0" timeOffset="225852.903">17993 3823 854 0,'2'3'36'0,"-1"0"-28"0,1-1 44 16,-2 1 9-16,2 0-43 15,-2-3-19-15,0 0-13 16,0 1 12-16,0-1 0 16,-1 0-34-16,-2-1-66 15,1-6-24-15,-5-2-65 16,-1-5-128-16</inkml:trace>
  <inkml:trace contextRef="#ctx0" brushRef="#br0" timeOffset="226121.7097">17846 3610 604 0,'-14'-26'79'0,"7"-1"-31"16,7-2 33-16,8-3-1 0,9 1-25 16,3-2-21-16,4 3-5 15,1 3 4-15,-4 5 0 16,-6 6 5-16,-5 5 3 16,-3 5 4-16,-5 3-3 15,-1 2-7-15,-3 1-1 0,-7 0-28 16,-2 7-22-16,-4 4-11 15,-4 1-28-15,-3 9-46 16,0 0-13-16,-2 5-63 16,-1 1-59-16,0-1-164 15</inkml:trace>
  <inkml:trace contextRef="#ctx0" brushRef="#br0" timeOffset="229387.0284">16815 3553 660 0,'-2'-11'11'16,"0"3"21"-16,2 2 23 16,-2 3-28-16,2 3-12 15,2 0-3-15,0 5-8 0,-1 4 7 16,4 4 7-16,2 2 7 15,4 2 1-15,0 3-6 16,1 1-1-16,1 2-1 16,0 0-11-16,1 1-2 15,-2 0-6-15,0 3 3 0,0 0 0 16,-2 3-1-16,0-1 2 16,1 0 2-16,-1-2 2 15,1-3 8-15,-3-4-3 16,1-4-6-16,-3-2 2 15,2-5-3-15,-4 4 3 16,-1-5-1-16,-2-1-1 0,2 0-5 16,-3-3 3-16,2-1 2 15,-1-3 3-15,-1 0 2 16,1-4 27-16,-1-6 5 16,2 0-24-16,-2-5-11 0,4-2-5 15,2-2 5-15,0-2 1 16,1-1 12-16,0 0 3 15,2 3 1-15,-3 4-2 16,-1 3 1-16,-1 4-11 16,-2 3-9-16,0 5-2 15,0 0-3-15,1 6-7 0,1 4 9 16,2 4-2-16,1 3 4 16,1 2-4-16,2 2 1 15,0-4 0-15,1 3 1 16,-3-5-2-16,3 0 2 15,-1-1-2-15,0-4 2 0,0-3 0 16,-2 0-1-16,1-3-2 16,-1-1 3-16,-1-3 3 15,-3-3-4-15,0-5 12 16,0-9 27-16,0-6-8 16,1-8-12-16,0-9 2 0,-1-6 2 15,-2-7-9-15,-2-1-6 16,3-2-5-16,-4-3-2 15,-4 5 0-15,0 3-1 16,-3 4 0-16,2 10 2 16,-1 5-2-16,0 9-1 0,-1 7 1 15,3 6-8-15,-2 8-30 16,4 2-48-16,-2 9-55 16,0 5-67-16,-1 6-98 15,-1 3-205-15</inkml:trace>
  <inkml:trace contextRef="#ctx0" brushRef="#br0" timeOffset="232203.5312">17913 3396 201 0,'1'0'133'16,"0"-2"-133"-16,0-1 1 15,0 0 5-15,1-1 14 16,0-3 6-16,1 1 4 0,-1 1 27 15,1-1 33-15,-2-1-13 16,1 0-19-16,-1 1 6 16,2 0-2-16,-5 1-3 15,0-1-11-15,2 2 0 16,-4-2-13-16,-4 2-4 0,-1 0 3 16,-8 1-4-16,-4 3-6 15,-2 0 1-15,-4 0 12 16,-1 8-14-16,2 1-14 15,2 3-7-15,4 3-1 16,4 9-25-16,4 1-71 16,1 4-43-16,4 1-124 0</inkml:trace>
  <inkml:trace contextRef="#ctx0" brushRef="#br0" timeOffset="251983.6365">124 14539 557 0,'4'1'47'0,"0"0"-42"15,3 1 45-15,2-2 24 16,2 1-32-16,1 1-11 0,3-1 17 16,3 2 2-16,1-2-15 15,6 0-3-15,-2-2-12 16,6-1-8-16,2 0-5 15,-1 1-3-15,5-1-1 16,-1 1-3-16,4 1 2 0,2 1 7 16,2 1 4-16,3 1 3 15,4 1-6-15,3 0 8 16,-3-2-11-16,7-1-4 16,2 0-3-16,4-1 0 15,1 1 2-15,0 1-4 16,5-2 3-16,3 1-1 0,2 0 0 15,0 1 1-15,0-2 2 16,4 0 2-16,0-2 1 16,3 2 0-16,3-1 1 15,2 0-2-15,4-3 0 16,1-2-8-16,3-1 5 0,1-1 0 16,2-2-1-16,3 0-1 15,1 2 1-15,1 0 1 16,2 1 0-16,-1 2 3 15,-1 3 1-15,0-1 0 16,2 1-6-16,1 1 0 0,1-2 1 16,2-1-1-16,1-1 0 15,1-1 1-15,1-1-1 16,4 1-1-16,-2 0 1 16,2 0 2-16,3 1 9 15,0 1 9-15,0 0-5 0,1 1-5 16,0 1-9-16,1-1 2 15,0 2-1-15,0-1-1 16,3 0 0-16,-4 0-1 16,3-1 1-16,4 0-1 15,1-1-1-15,1-1 1 16,1-1 2-16,1-1 2 0,0 1 3 16,1-1 4-16,0 0-1 15,0-2-6-15,1 2 1 16,-1 2-5-16,3-2 0 15,-3 2 1-15,1 1-2 0,0 0 4 16,1 1-2-16,-3 1-2 16,-1-1 0-16,0 2 3 15,-3-1-4-15,-1 1 4 16,2 1 0-16,-1-2-3 16,0 2 1-16,2 0-2 0,1 0 3 15,0-1 1-15,-1 0-2 16,0 0 1-16,1 1-1 15,-1-3 1-15,-1 4-1 16,-3 0 1-16,2 2-2 16,-2-3-1-16,1 3 3 15,0 1 1-15,0-1-2 0,0 0 1 16,1-1-1-16,0 1 0 16,-2-2 0-16,0 2 1 15,0 1 0-15,0-1-1 16,-1 3-1-16,2-3 4 0,0 1-5 15,3-1 2-15,1 0 1 16,4-2-2-16,1 1 3 16,3-2-2-16,1-1-1 15,-2 1 2-15,1-1-1 16,3 2 1-16,-3 2-2 0,2-2 1 16,-1 1 1-16,0-1 0 15,1 2-1-15,1 0 0 16,0-2 0-16,3 1-1 15,-2-1 2-15,5 1 0 16,2-1-1-16,-1 1 2 16,1 1-5-16,-2-1 4 15,-1 2 0-15,3-2-1 0,-2 4 2 16,1-3-4-16,-2 0 4 16,2 2-1-16,6-5-1 15,0 2 1-15,3-1-1 16,-2 0 1-16,1 2 2 0,1 0-2 15,-4 1 4-15,-1 1-7 16,-3 1 4-16,2-2-2 16,-1 0 0-16,1 1 0 15,0-2-1-15,-1 2 3 16,1-1-2-16,-3 0 1 0,1 0-1 16,-2 0-1-16,-1 1 5 15,-3 0 5-15,2 0-1 16,-1 0-3-16,-1 1-4 15,1 0 2-15,-2 0-2 16,-1 0-1-16,1-2 0 0,-2 0 1 16,-1 1-2-16,-2-2 2 15,1 1-1-15,0-1 1 16,1 0-1-16,-1 0 0 16,2 0 1-16,-2 1 1 15,1-1-2-15,1 0 2 0,-1 1-5 16,-1 0 5-16,-2 0-2 15,1 1 0-15,-1 1 0 16,0-1-1-16,0 1 2 16,-3 1-1-16,2-3 1 15,3 0 0-15,-5 0-1 16,2 1 2-16,1-3-2 0,-5 3 3 16,1-2-3-16,0 2 0 15,-5 0 2-15,2 0-5 16,-4 2 4-16,3-1-1 15,-6 0 1-15,1 0-1 16,-1-1 0-16,-3 1-1 0,1 0 3 16,-3-1-2-16,-2 0 0 15,-3 1 0-15,-3 1 0 16,0-1-1-16,-6 2 2 16,-3-2 1-16,-2 2-3 15,-2-1 3-15,-4 0-2 0,-5-1 2 16,-1 0-2-16,-5 0 0 15,-5-1 0-15,-5 0 2 16,-3 0-2-16,-7-1 1 16,-5 2-2-16,-4-5 1 0,-6 0-3 15,-7 1-36-15,-5-4-53 16,-10-6-83-16,-15-4-157 16</inkml:trace>
  <inkml:trace contextRef="#ctx0" brushRef="#br0" timeOffset="258184.078">13121 3138 424 0,'-3'0'21'0,"1"0"12"16,1 0 93-16,0 0-40 16,-1 0-18-16,4-5-4 0,0-5-17 15,3-3 3-15,3-3 6 16,5-5-8-16,3-6 0 16,7-6-9-16,2-2-5 15,6-5-5-15,3-2 7 16,3-4 9-16,5-2-1 0,-2-2-12 15,1-1-5-15,1 1-11 16,0-3-2-16,-1 1-4 16,1 1 0-16,-2 1-8 15,-4 6 4-15,-6 7-6 16,-7 6 1-16,-8 11 1 0,-7 6 2 16,-7 7-18-16,-3 7-44 15,-4 2-110-15,-5 6-63 16,0 3-64-16,-4 2-182 15</inkml:trace>
  <inkml:trace contextRef="#ctx0" brushRef="#br0" timeOffset="258521.18">13566 2427 752 0,'21'-26'49'16,"9"-8"15"-16,7-3 62 16,9-4-44-16,-1-2-28 15,2 4-7-15,-6 3-9 0,-2 9-9 16,-12 3-4-16,-7 6-10 16,-6 10 4-16,-7 2 7 15,-2 6-12-15,-3 0-12 16,0 11-14-16,0 6 7 15,-4 7-4-15,-1 7 8 0,-5 3 3 16,-3 5 3-16,0-1 1 16,1-1 0-16,1-2-4 15,4-1-2-15,2-5-50 16,1-1-35-16,0-2-60 16,0-1-163-16</inkml:trace>
  <inkml:trace contextRef="#ctx0" brushRef="#br0" timeOffset="266484.431">734 4772 341 0,'-31'-6'17'0,"4"0"14"16,4 1 32-16,3-2 41 0,4 2-14 15,5 1-27-15,5 1-1 16,-2 2-7-16,7 1 0 16,1 0-25-16,9 0-42 15,11 0-5-15,17 0 36 16,17-3 27-16,20-11 22 16,22-8-15-16,16-7-5 0,13-6-7 15,3 1-17-15,-3-1-14 16,-9 3-4-16,-11 4 11 15,-11 7 0-15,-16 0-7 16,-8 2-5-16,-12 5 0 16,-16 2-3-16,-13 5 2 0,-14 0 14 15,-12 3 10-15,-10 4 19 16,-23 3-13-16,-16 5-37 16,-20 4 0-16,-20 9 4 15,-21 10 5-15,-12 6 0 0,-13 10 1 16,-4 6-7-16,-3 4 3 15,10 3-3-15,10-1 0 16,19-5 1-16,19-8-3 16,23-8 1-16,22-9 2 15,21-10-5-15,20-12-5 0,27-7-25 16,25-14 40-16,21-13 2 16,25-8 1-16,10-11-3 15,12-2 2-15,3-4-4 16,-5 1-3-16,-9 4 4 15,-15 2-4-15,-15 8 0 16,-17 4 0-16,-21 11 0 0,-15 6 2 16,-18 6 0-16,-15 7 21 15,-23 5 11-15,-19 12-33 16,-19 6-6-16,-20 8 1 16,-18 9 4-16,-10 7-4 15,-1 3-4-15,5 3-3 0,17-6 3 16,21-7 7-16,24-8-1 15,28-10-3-15,23-11-17 16,31-8-4-16,25-15 30 16,20-12 0-16,19-7-1 15,12-10 1-15,4-6 4 0,-3 1-2 16,-9 3 1-16,-22 9 7 16,-23 8 0-16,-21 11 0 15,-29 10 14-15,-23 8 19 16,-36 14-3-16,-25 11-47 15,-28 10 2-15,-25 10 5 0,-17 9 4 16,-6 3-5-16,5 1-1 16,20-4 1-16,26-8-25 15,28-7-35-15,30-8-61 16,26-9-122-16,15-11-171 16</inkml:trace>
  <inkml:trace contextRef="#ctx0" brushRef="#br0" timeOffset="268831.8303">440 9075 362 0,'-4'-10'354'0,"2"1"-358"0,-2 3 4 15,4 0 14-15,-3 3 56 16,3 0-11-16,0 3-4 15,0 0-19-15,0 0-23 16,-2 1 0-16,2 5 0 16,0 3 8-16,-2 5 2 0,2 2-6 15,-2 1 2-15,2 4 2 16,-2 0 1-16,0 2-1 16,-1-1-2-16,0 3-7 15,1-1 0-15,-2-3-5 16,-1 3-3-16,1-2 2 0,0-1-5 15,-2 0 4-15,0 1-5 16,0-1 1-16,1 0 2 16,-1 0 0-16,1-3-1 15,1-1 2-15,-1-4 2 16,3-2-6-16,0-2 0 16,2-4 1-16,0-2-3 0,0-1 3 15,0-1-2-15,0 0-2 16,0-1 9-16,0 0-4 15,0 0 8-15,0 0 5 16,0 0-4-16,0 0 0 0,0 0-3 16,0 0-2-16,0 0-2 15,0 0-3-15,0 0 0 16,0 0 0-16,2 0-2 16,-1-2 1-16,3 1-1 15,-4 0 1-15,2 1 0 16,0-3 1-16,-2 3-1 0,2-1 0 15,-2-1 1-15,1 2-1 16,0-1 0-16,0 1 0 16,-1 0 0-16,0 0 0 15,0 0-1-15,0 0 0 16,0 0-2-16,0 0 6 0,0 0-5 16,0 0 2-16,0 0 0 15,0 0 1-15,0 0-1 16,0-1 1-16,0 1-1 15,0-2 0-15,0 2-1 16,1 0 0-16,-1 0-4 0,0 0-1 16,0 0 2-16,0 0-3 15,0 0 6-15,0 0-2 16,0 0 1-16,0 0 2 16,0 0 0-16,0 0 1 15,0 0 1-15,0 0-2 0,0 0 1 16,0 0-1-16,0-1 0 15,1 1 0-15,-1-1 0 16,0 0 0-16,0 0-4 16,0 0-4-16,0-1 1 0,2 0-2 15,-2 2-5-15,0-1 3 16,2 1-3-16,-2-2-2 16,0 1 5-16,2 1 6 15,-2 0 0-15,0 0 1 16,0 0 4-16,0 0 0 0,0 0 0 15,0 0 0-15,0 0 1 16,0 0 1-16,0 0 0 16,0 0-1-16,0 0 1 15,0 0 0-15,0 0 1 16,0 0 0-16,0 0 0 16,0 0 1-16,0 0-1 0,0 0-1 15,0 0-2-15,-2 0-1 16,0 0 4-16,2 0-5 15,0 0 4-15,-2 0-2 16,1 0 3-16,1 0-3 16,-1 0 0-16,1 0 0 0,0 0-2 15,0 0 1-15,-1 0-2 16,0 3 2-16,1-3-3 16,0 1 1-16,0 2-1 15,0 0 3-15,0 3-2 16,2 1 0-16,2-2 1 0,0 1 1 15,1 0 3-15,4-1 2 16,-4-2 7-16,3-1 4 16,1 1 7-16,3-3 1 15,3-6-1-15,3-1 0 16,0-5-7-16,2 3-7 16,-3-1 0-16,-1 1-5 0,-3 4-3 15,-3 2 0-15,-2 3 0 16,-1 4-3-16,-6 4-44 15,3 3-44-15,-4-3-76 16,0 2-183-16</inkml:trace>
  <inkml:trace contextRef="#ctx0" brushRef="#br0" timeOffset="269246.1068">792 9322 703 0,'0'0'37'0,"-6"0"15"0,0 4 19 16,0 8-40-16,1 1-24 15,-1 10-4-15,1-1 6 16,3 3 14-16,2 1 5 15,0-2 8-15,1-3-7 16,5-5-3-16,2-3-2 0,4-6-3 16,-1-4 13-16,2-3 6 15,3-5 0-15,-1-4-2 16,-3-7 4-16,1-3-11 16,-4 0-12-16,0-5-1 15,-7 1 0-15,-2 0-3 0,-2 1 1 16,-9 4-7-16,-2 4-9 15,-2 7-11-15,-1 7-16 16,-1 6-7-16,0 5-24 16,0 8-29-16,4 0-48 15,3 0-120-15,0-4-238 0</inkml:trace>
  <inkml:trace contextRef="#ctx0" brushRef="#br0" timeOffset="269649.2818">1117 9287 906 0,'-6'-8'71'0,"-5"3"-62"0,-1 5 8 15,0 0 27-15,3 1-12 16,-3 6-11-16,4 2-6 15,6 1-7-15,2 3-8 16,8-1-4-16,6 4 5 16,3 2 0-16,2 4 13 0,3 4 6 15,-6 4-4-15,0 6-5 16,-6 2-4-16,-8 4 0 16,-2 1 3-16,-10-3 3 15,-4-1 3-15,-3-3 5 16,-2-4 2-16,-3-6 8 0,2-6 17 15,-2-9-18-15,6-9-18 16,-1-6-4-16,9-20-17 16,8-8 2-16,5-8-8 15,15-7 0-15,4-2 8 16,7 4-6-16,0 8 12 16,3 7 1-16,-5 9-64 0,-6 5-137 15,-1 5-182-15</inkml:trace>
  <inkml:trace contextRef="#ctx0" brushRef="#br0" timeOffset="270713.0248">1469 9093 716 0,'0'-9'95'0,"0"1"-26"15,0 6 32-15,0 2-7 16,2 8-46-16,0 11-62 0,1 12 42 16,1 7 19-16,-2 8-11 15,0 1-12-15,-2 1-6 16,0-5-2-16,0-4 3 15,0-10 0-15,0-7-2 16,0-9-6-16,1-4 5 0,0-9 6 16,0-8-4-16,1-9 20 15,1-9-19-15,1-10-12 16,1-8-2-16,5-4-4 16,2-1 0-16,3 2-3 15,2 5-4-15,4 9 1 16,-2 8 2-16,3 5 0 0,-3 11 2 15,0 5 0-15,-4 5-2 16,-1 11-1-16,-6 5-2 16,-5 7 1-16,-3-1-3 15,-5 2-7-15,-5 0-7 0,-3-1 5 16,2-3 11-16,1-1-8 16,3-2-23-16,5-1 0 15,2 2 18-15,4-2 9 16,8 0 5-16,2-4-1 15,5 2 3-15,-2-5 2 16,4-4 4-16,1-3 0 0,-4-3 9 16,2-3 15-16,-4-3-1 15,-5-1 0-15,-3 0-4 16,-1-4-3-16,-5 5 4 16,-2 2 9-16,0 1-14 15,-6 3-18-15,-1 0-9 0,-1 5 5 16,1 5 2-16,-1 2 1 15,4 1 1-15,4-1-3 16,0-1-2-16,7-2-2 16,3-2-1-16,3-5 6 15,9-2 8-15,-4-1-3 0,6-7 2 16,1-3-2-16,-3-1-3 16,0 0 3-16,-3-1-3 15,-3 1 2-15,-2 4-1 16,-5 1 1-16,-1 3-1 0,-6 2 2 15,-2 2-1-15,0 3-11 16,-2 6 0-16,-1 0 9 16,0 3 3-16,2-3-6 15,1-1-7-15,9 0-10 16,2-2 5-16,4 1 18 16,4 6-2-16,1 0-1 0,-1 8 0 15,-4 6 0-15,-5 3-1 16,-6 3-11-16,-4 2-7 15,-4-1 0-15,-9-3 16 16,-3-3 4-16,-4-6 1 0,-2-4 0 16,0-7 7-16,4-9 20 15,2-7-1-15,8-14-20 16,8-12-31-16,7-10 5 16,16-10 5-16,8-3 5 15,8 0 4-15,2 3 6 16,1 8-2-16,-5 10-2 0,-9 10-125 15,-10 10-209-15,-6 6-101 16</inkml:trace>
  <inkml:trace contextRef="#ctx0" brushRef="#br0" timeOffset="284094.3934">23999 1342 621 0,'0'-9'-34'16,"0"5"36"-16,-1 4 10 16,-3 1 24-16,-3 7-2 15,4 3 13-15,-1 6 11 16,-1 4-12-16,-1 3 0 15,0 5 2-15,0 5-17 16,-1 4-2-16,0 0-9 0,-2 1-16 16,2 2-1-16,1-2-1 15,-1-4 1-15,0-4-3 16,2-1-2-16,-1-3 5 16,0-6-2-16,3-4-3 15,-1-3 5-15,1-8-5 0,1-4 6 16,2-2 11-16,0-8 27 15,2-8-26-15,1-4-11 16,-1-6 4-16,2-5 3 16,1-9 5-16,2-4-5 15,3-4-3-15,2-5-6 0,3 2-1 16,4 0-2-16,3 6 15 16,-2 3 10-16,6 9 4 15,1 4-8-15,0 5 3 16,0 6-3-16,0 4-6 15,-2 9-6-15,-3 5-8 0,-4 9-4 16,-7 10 1-16,-3 4 1 16,-6 8 6-16,-4-1-1 15,-4 0 3-15,-5-5-2 16,-5 0 0-16,-3-4-2 16,0-6 0-16,2-2-4 0,-1-3-2 15,5-6-14-15,5 0-8 16,0 0 6-16,7 0 11 15,0 5-5-15,2 6-11 16,0 3 21-16,5 8 2 16,-2 2 3-16,-2 3-1 0,-2-2 1 15,0 1 11-15,4-5 6 16,0-2-8-16,0-5-4 16,-1-2-2-16,4-2-2 15,-1-1 4-15,5-3 4 16,-4 1-5-16,2-3 0 0,3-1-5 15,-4-2 1-15,1 1 0 16,2-3-6-16,-4-2-36 16,2-1-40-16,1 0-55 15,2-7-95-15,-1-1-111 16</inkml:trace>
  <inkml:trace contextRef="#ctx0" brushRef="#br0" timeOffset="284429.0959">24368 1758 626 0,'9'-9'147'0,"-4"4"-29"16,-3-1 40-16,-2 3-59 0,0 3-17 16,-7 3-25-16,-5 4-41 15,-1 6-13-15,-3 2 3 16,1 4-1-16,-1 2-4 16,5-4 1-16,2 2 5 15,2-5-3-15,5-3-2 0,2-2-1 16,3-5-1-16,6-4 4 15,3 0 11-15,0-7-2 16,2 0-5-16,0 1-4 16,0 2 6-16,-1 4 9 15,0 1-3-15,-1 8-7 0,0 5-4 16,-1 0-1-16,0-1-2 16,2 0 0-16,-4-2-1 15,-2-4 4-15,1-1-10 16,-2-4-40-16,-4 0-69 15,2-2-24-15,-4-1-16 16,2-8-152-16</inkml:trace>
  <inkml:trace contextRef="#ctx0" brushRef="#br0" timeOffset="284910.0937">24548 1771 978 0,'10'0'31'16,"-3"8"-31"-16,4 5 64 15,2 4 26-15,-1 2-26 16,-1 2-22-16,0-3-4 16,-2 2-3-16,2-6-6 0,-2-4-5 15,-2-1-9-15,1-2-5 16,-3-1-4-16,4-1-3 16,-4 2-1-16,1 0-1 15,0 2-1-15,-3-1-1 16,3 0 2-16,-1 0-1 15,-2-1 1-15,-1-4-2 16,3-2 0-16,-1-1 1 0,0-4-1 16,2-4 6-16,-1-5-5 15,5-3 3-15,-4 2-3 16,2 0-2-16,-3 6 1 16,2 3 2-16,-3 5 5 15,-3 7-9-15,-1 6 0 0,1 4 4 16,2 1 1-16,-1-2-1 15,4-2-1-15,1-2 1 16,5-7-1-16,1-5 2 16,1-1 3-16,5-8-2 0,-1-5 2 15,0-4 1-15,3-3 9 16,-1-2-3-16,2-2-5 16,-4 1-6-16,2 1-2 15,-1 4-16-15,0 1-29 16,-6 5-70-16,-3 4-131 0,-6 2-268 15</inkml:trace>
  <inkml:trace contextRef="#ctx0" brushRef="#br0" timeOffset="300730.9396">2528 9358 652 0,'1'0'97'0,"3"1"-41"16,3 8 18-16,-2 4 39 16,2 2-50-16,0 4-32 15,0-2 6-15,-2 0-3 16,-2-2 0-16,-3-3-4 16,0 0 2-16,-3-1-1 15,-8-1-2-15,-1 1-5 0,-4-2-15 16,0-1-8-16,1-3-3 15,2-3-43-15,1-3-27 16,3-4-40-16,3-8-84 16,4-5-229-16</inkml:trace>
  <inkml:trace contextRef="#ctx0" brushRef="#br0" timeOffset="301257.632">2905 8897 392 0,'6'3'15'0,"-2"4"-6"16,-1 2 13-16,1-1-9 15,-2 1-8-15,0 1 0 16,-2-4 32-16,2-2 40 16,-2-3-10-16,0 0-12 0,0-1 1 15,0 0 18-15,0 0-14 16,0-2-17-16,0 0 5 16,0 0 3-16,0 0 0 15,-2 2-6-15,0-1 0 16,0 1-1-16,-1 0-8 0,2 0-2 15,-1 0-9-15,2 1-12 16,-1 3-6-16,1 4-2 16,0 1 6-16,0 4 3 15,0 6 3-15,3 3 2 16,3 7 3-16,-2 4-4 16,1 4-3-16,0 0-2 0,-1 1-6 15,-2-5-4-15,1-2 0 16,-2-3-3-16,4-5 1 15,-2-6 0-15,1-4-2 16,-1-5-1-16,3-2 0 0,-3-3-3 16,-1-2-15-16,1-1-6 15,0-5-27-15,-1-5-32 16,-1-3-38-16,-1-5-77 16,0-5-133-16,-3-5-243 15</inkml:trace>
  <inkml:trace contextRef="#ctx0" brushRef="#br0" timeOffset="301426.6942">2886 8926 750 0,'10'-10'131'0,"10"-1"-4"16,8-1-5-16,8 1-29 16,4 0-37-16,3 3-22 15,-3 2-21-15,-3 5-8 16,-3 1-4-16,-5 1-32 15,-9 7-26-15,-5 2-26 16,-6 3-22-16,-9-1-56 0,-4 1-170 16</inkml:trace>
  <inkml:trace contextRef="#ctx0" brushRef="#br0" timeOffset="301890.2288">3022 9158 691 0,'17'1'102'16,"5"0"91"-16,4-1-66 16,7 0-61-16,-3-2-49 0,6 0-13 15,-4-1-3-15,-1 0-20 16,0-1-18-16,-5 1-27 16,1 2-20-16,-2-3-32 15,-3 0-5-15,-6 2-8 16,-3-1-3-16,-6 2 72 15,-3-1 59-15,-4 2 93 0,-4 0 63 16,-5 0-31-16,-3 0-4 16,0 0-28-16,-1 3-21 15,-1 3-18-15,0 2-11 16,3 4-10-16,2 2-5 16,5 4-5-16,2 2-6 0,3 2-9 15,9-1-5-15,4 0 2 16,6-2 1-16,2-2 3 15,4-5 0-15,-1-3 0 16,-4-4-6-16,3 0-46 16,-4-5-20-16,-1 0-18 0,-5 0-17 15,-5-8-14-15,-1 0-77 16,-2-3-76-16</inkml:trace>
  <inkml:trace contextRef="#ctx0" brushRef="#br0" timeOffset="302057.797">3530 9213 571 0,'-11'-3'210'0,"2"3"-19"16,-1 3-40-16,1 3-34 15,-3 1-52-15,0 5-49 16,0 0-15-16,4 0 0 16,1 0-4-16,3-1-9 0,4-3-39 15,0 0-37-15,5-3-21 16,4-2-13-16,6-3-44 15,1 0-36-15,6-3 13 16,1-6-110-16</inkml:trace>
  <inkml:trace contextRef="#ctx0" brushRef="#br0" timeOffset="306876.843">3856 9224 539 0,'0'-7'172'16,"-2"-1"-53"-16,-2 2-16 16,3 0-9-16,-4 2-33 0,2-2-15 15,-1 1-7-15,1 2-7 16,-6-2-5-16,4 1-4 16,-4 2 16-16,1 0-6 15,-2 2-3-15,0 0-22 16,0 3-7-16,-2 4-4 0,2 2 2 15,-1 2 0-15,0 3 0 16,1 2-1-16,3 1 1 16,0-2-1-16,4 2 0 15,3-2-1 1,0-1-1-16,7-1 1 0,-2-4 3 0,5-3 1 16,-3 0 1-16,3-3 4 15,0-3 11-15,-1-3 4 16,4-6-3-16,-1-2 0 15,1-3 0-15,1-3-8 16,-1-2-4-16,0 1-2 16,-2 0 0-16,-6 4 9 0,1 1 2 15,-3 4 4-15,-3 4 4 16,0 1-5-16,0 3 0 16,1 1-11-16,1 3-6 15,2 5-19-15,2 4 17 16,1 1 1-16,3 2 4 0,1-2 1 15,1 0 5-15,-2-2-6 16,1-2 0-16,-2-2-2 16,0-1 0-16,-2-1-1 15,1-2-15-15,-3 0-41 0,3-3-37 16,-2 0-39-16,2-7-36 16,-1-5-64-16,-2-2-127 15</inkml:trace>
  <inkml:trace contextRef="#ctx0" brushRef="#br0" timeOffset="307188.8148">4144 8806 503 0,'5'-9'145'0,"-5"3"-25"0,0 4 47 16,0 2-28-16,0 8-60 15,0 7-49-15,0 8-4 16,0 5 11-16,3 10 10 16,0 7 0-16,2 5-10 0,1 1-9 15,2 1-10-15,1-4-5 16,1-2 1-16,2-6-3 16,-2-5-4-16,0-10-4 15,2-6-2-15,-2-6-2 16,-3-6 5-16,-1-4-1 15,-2-3 1-15,-2-4-9 0,-2-5-33 16,-2-5-14-16,-9-3-54 16,-4-4-72-16,-5-3-161 15</inkml:trace>
  <inkml:trace contextRef="#ctx0" brushRef="#br0" timeOffset="308022.1278">4117 9150 532 0,'5'-5'156'16,"3"-2"-53"-16,6 1 77 15,7 2-57-15,1 1-41 16,5-1-17-16,4 1-3 16,-2 1-12-16,0-1-18 0,0 2-18 15,-3-1-6-15,-5-1-4 16,-1 1 3-16,-7 1 0 16,-4 0 3-16,-3 1-2 15,-2 0-1-15,-2 1 1 16,-2 5 5-16,0 2 0 0,-2 3-4 15,-2 2 1-15,1 0-5 16,-1 0 0-16,2 1-2 16,2 0-2-16,0 0 3 15,0 0 0-15,2-1 2 16,4-4-2-16,-1-1-1 16,3-1-4-16,1-5 4 0,1-2 2 15,1-2 0-15,2-6 1 16,0-3-1-16,1-2-3 15,-1 0 0-15,0-3-1 16,-2 4 1-16,-1 3 2 16,-1 0 6-16,-2 2-3 0,0 6-3 15,-1 1-3-15,0 0-3 16,-2 4 1-16,4 4 1 16,-2-1-2-16,1 3 2 15,-2 0 2-15,2 2 0 0,-1-1-2 16,-2 2 2-16,-1-3-1 15,-1 0 1-15,0 1 1 16,-2-3-2-16,0-1 0 16,0-3 1-16,0-3 2 15,0-1-1-15,0 0 1 16,3-3-6-16,3-4 0 0,3-3-3 16,2-1 1-16,2 0 3 15,2 2-1-15,-2 3 0 16,3 1-3-16,-4 5 1 15,2 0 0-15,-3 3 2 16,-2 0 1-16,3 2 1 0,-1-4 0 16,2 1 1-16,3-2 2 15,0-2-2-15,3-5 1 16,0 0-2-16,-2 1-2 16,1-3-1-16,-3 0 1 15,-3 2 2-15,-2-4 1 0,-3 4 2 16,-7-2 2-16,0 3 0 15,-6 4-6-15,-7 2-15 16,-1 5-2-16,-1 6 12 16,3 3 5-16,3 2 2 15,3 1-8-15,6-3 1 16,6-2-7-16,7-4 2 0,8-2 11 16,6-2-1-16,3-2-18 15,4-2-46-15,3 0-71 16,2-2-70-16,0-2-135 15</inkml:trace>
  <inkml:trace contextRef="#ctx0" brushRef="#br0" timeOffset="308506.7649">5544 8905 682 0,'4'-6'74'15,"0"2"-50"-15,-3 2 70 16,5 2 31-16,-3 10-52 15,1 6-16-15,-3 8 17 0,-1 3-8 16,0 7-14-16,0 1-6 16,-4 1-15-16,1-3-7 15,1-2 1-15,2-4-12 16,0-3-9-16,6-4 0 16,3-1 8-16,7-5-8 0,3-2 12 15,4-2 7-15,6-4 8 16,2-3-14-16,2-2-5 15,-1-1-2-15,-1 0-7 16,-3-4-1-16,-4 1-1 0,-4-3-18 16,-4 0-19-16,-5 0-15 15,-6-3-32-15,-4-1-42 16,-4-3-42-16,-13-4-113 16,-11-5-178-16</inkml:trace>
  <inkml:trace contextRef="#ctx0" brushRef="#br0" timeOffset="308655.5309">5616 9006 732 0,'26'-10'194'15,"2"1"-89"-15,4 2 3 16,2 1-40-16,-1 3-25 0,-5 3-31 16,-3 0-10-16,-6 0-40 15,-7 0-35-15,-6 0-15 16,-6-2-135-16,-5-4-176 15</inkml:trace>
  <inkml:trace contextRef="#ctx0" brushRef="#br0" timeOffset="309325.9282">5712 8876 784 0,'0'0'78'16,"0"0"-31"-16,0 0 70 16,0 0-21-16,0 0-44 15,0 0-25-15,0 0-11 0,201-27-15 16,-170 38-56-16,-2 4-51 15,-4 2-38-15,-4-1-9 16,-5-2-14-16,-2 2-9 16,-6-1 92-16,-2 0 110 15,-2 0 122-15,-1 2 51 0,-1 3-72 16,1 3-13-16,-2 2-11 16,0-2-30-16,-1-1-17 15,0-1-16-15,-1-5 4 16,0-3 8-16,-3-6 2 15,3-3-21-15,1-4-13 0,0 0 3 16,6-8 13-16,5-2-25 16,2-1-9-16,5-2 1 15,2 3 1-15,1 3 6 16,0 4 3-16,-2 3 1 16,-3 1-8-16,-3 11-5 0,-3-3-3 15,-2 2 3-15,-3-3 0 16,-1-1-11-16,0-4-6 15,2 0-5-15,2-3 2 16,1-4 8-16,2-5-3 16,6-1 0-16,-4-1-4 0,2 0-1 15,-3 2-1-15,1 3 16 16,-3 5 0-16,-2 1-7 16,-3 8-1-16,3 4 7 15,0 3 2-15,-1 3 3 16,0 0 0-16,1 6 1 15,-2 0 5-15,-2 2 7 0,-2 3-2 16,-2 1-7-16,-6 3-2 16,-4 0 0-16,-4-2 1 15,-6 0-1-15,0-4 1 16,-2-3 1-16,1-7 19 0,0-7 6 16,2-10-2-16,5-6-18 15,9-15-15-15,5-10-26 16,10-11 17-16,14-5-6 15,11-3 12-15,6 2 7 16,6 2 1-16,-4 7-2 0,-3 9 2 16,-10 8-115-16,-11 10-163 15,-13 4-303-15</inkml:trace>
  <inkml:trace contextRef="#ctx0" brushRef="#br0" timeOffset="310357.9219">484 9749 616 0,'10'-6'179'0,"-1"0"-182"16,7 1 5-16,3 4 10 16,8-2 15-16,8 3 22 0,7-2 26 15,6 1-15-15,7 0-12 16,11-4-1-16,4 0-13 15,8-2-18-15,5-1-5 16,9-4-5-16,6 1-4 16,2-2-1-16,2 1 0 15,4 0 0-15,2 1 3 0,3 0 5 16,0 0 4-16,3-1-2 16,1 3-4-16,-1 2-4 15,1 0 0-15,-3 1-7 16,3 2 7-16,-3 0-5 15,-2 1 5-15,0 0-2 0,0 1 0 16,0-1 3-16,-2 0-2 16,-4 2-2-16,0 0 1 15,-1 0 0-15,-3 2-1 16,-4 1 1-16,-3-1-2 16,2 2 1-16,-2 0 2 0,3-2 8 15,3 2 2-15,0-3-4 16,1 2-5-16,3-4 1 15,3 2 0-15,2-5 3 16,3-1 15-16,2 0 2 16,4-2-1-16,3 1-6 0,3-2-6 15,2 0 1-15,4-1 1 16,-1 3-10-16,0-2-1 16,-4 1 0-16,-4 1-3 15,-5 1 3-15,-8 3-3 16,-10-1 1-16,-6 1 1 0,-10 3 0 15,-11 0-2-15,-7 0-2 16,-8 0-30-16,-7 0-16 16,-5 3-21-16,-8 2-25 15,-8 0-45-15,-8-2-142 16,-10 3-421-16</inkml:trace>
  <inkml:trace contextRef="#ctx0" brushRef="#br0" timeOffset="315726.1903">567 10897 711 0,'0'2'50'0,"0"0"-59"0,0 6 15 16,0 3 51-16,0 1 2 15,1 1-13-15,2-1 9 16,-1 0-16-16,0-1-7 16,1-1-13-16,1 1-4 15,2 4-5-15,-4 3 5 16,0 4 1-16,-1 4-4 0,-1 3 1 16,0 4 2-16,0 1 9 15,0 2-13-15,-2-2-5 16,1 0-2-16,1 1-4 15,0-3 0-15,0 1 0 0,0 1 2 16,0 1-3-16,0 3 4 16,1 1-3-16,-1 2-2 15,0 2 1-15,0-1-1 16,0 1 5-16,0 0-4 16,2-1-4-16,-2-2 4 15,2 4 0-15,-2 0 0 0,0 4 1 16,0 1-3-16,-2 2 1 15,-1 0 2-15,-1 1-1 16,-1-2 2-16,2-3 0 16,2 0-2-16,1-2 0 15,0 1 3-15,0-1-6 0,0 3-17 16,-2 2 0-16,0 0 15 16,-2 1 6-16,-1 0 0 15,0 2 2-15,3-1 1 16,-3-5 1-16,3-1-3 0,2-4 0 15,-2-5-2-15,2-1 1 16,0-1-1-16,0 0-1 16,0-1-8-16,0 1-1 15,0 0 11-15,0-2-1 16,2 0 0-16,1-2 4 16,1-3-2-16,-2-2 3 0,2-5-5 15,0-2 0-15,0-5-3 16,2-3 0-16,-1-2 3 15,3-1-2-15,-2-1 8 16,5-1 7-16,1 1-1 16,0-1-3-16,3 1-2 0,0 0 2 15,2 0-1-15,3-3-3 16,-1 0-1-16,4-2 2 16,-4-1-4-16,5 1 2 15,-2-4-1-15,1 2-1 16,2-1 0-16,1 1-1 0,3 0 0 15,-5 1 1-15,3 1-1 16,2-1-1-16,-2 2 4 16,0-3 6-16,2 3-1 15,1-1-8-15,-1 0 1 16,2-1 2-16,0 0-5 0,0-1 3 16,1-1 2-16,1 2-5 15,-1 0 5-15,0 0-3 16,2 2 2-16,-4-3 3 15,2 2 4-15,0-2-1 16,-1-1-5-16,-2 0-3 16,3-1 2-16,1 0-1 0,-2 1-1 15,3 1 1-15,2 0 0 16,0 1-1-16,0 1 3 16,1 0 2-16,-1-2-2 15,-2 2-1-15,1 0-2 16,-4-1-2-16,-1 0 5 0,-2 0-3 15,-1-1 1-15,-2-2-1 16,0 1 0-16,-4-1-1 16,0 2 4-16,-4-2-3 15,0 2 0-15,-2 0 0 16,-2 0 1-16,1 0-1 0,-2 0 0 16,-1 0 0-16,2-2 0 15,-2 1 1-15,0-2 1 16,-1 3-2-16,0-2 2 15,0-1-1-15,-2 1 3 16,1 1 2-16,0 0-1 0,-1 1-1 16,3-2-2-16,1 2-2 15,0 0 0-15,1 0 0 16,1 0 1-16,-1 0-1 16,3-1 0-16,-3-1 1 15,1 2-1-15,1-3 1 0,0 2-1 16,-1-2-1-16,2 0 1 15,-1 2 3-15,1-3-1 16,1 1 0-16,0 0-1 16,-2 1 1-16,-2-1-3 15,-1 0 1-15,-4 2 1 0,-1-2 1 16,-3 1-1-16,0 1 0 16,0-1 2-16,-2 0-1 15,0 1-2-15,-2-1 7 16,1-1-5-16,-1 0 5 15,0-2-3-15,0 1 2 0,0-4-1 16,0 2 1-16,-1-2 3 16,-1-3 3-16,0-1 0 15,-1 0-2-15,2-2-4 16,1 0 0-16,0-3-8 16,0-1 2-16,0-1 2 0,4-3-2 15,-2 0 0-15,1-4 1 16,0 0-1-16,2-2 1 15,-3 1 0-15,1-1 0 16,-1-1 2-16,0 1-3 16,3-1 2-16,-3 0-2 0,0-3 1 15,0-2 0-15,0-1-1 16,1-2 2-16,-1-1-4 16,0 0 3-16,0-2 1 15,-1 2-1-15,1 0-3 16,-1 1 3-16,0-2 1 15,-1 0 3-15,0-3-1 0,2-2-1 16,-2 0-1-16,0 0 0 16,0-1 1-16,0-1-3 15,0 0-1-15,0 1 2 16,0-1-1-16,0 0 0 16,0 0 0-16,0-2 1 0,0 1-1 15,0 0-1-15,1-1 5 16,0-1-5-16,2-1 3 15,-1 1-1-15,0 1 1 16,-1-1-5-16,-1 3 4 0,1 3 1 16,-1 0-4-16,0 2 5 15,-1 1-5-15,-1 0 3 16,1 3-2-16,-1-2 4 16,-1 1-6-16,1 1 3 15,0 1-1-15,1 3 2 16,0-1-2-16,-1 3 0 0,-1 2-1 15,-3-1 0-15,1 5 0 16,-3 0 3-16,2 3-1 16,-2 2 1-16,1 4-1 15,-1 1-1-15,2 3 2 16,-4 0-2-16,0 3 0 0,-1 1-2 16,0 2 0-16,-2 0-1 15,-4 1 6-15,5 1-5 16,-6 0 1-16,3 2 2 15,-4 0-1-15,1 0 2 16,1 2-2-16,-2-2 1 0,2 1 3 16,-3 1-3-16,1-2 0 15,-1 2-2-15,-1 2-1 16,-2-1-1-16,1 1 2 16,-3-2 2-16,-4 0 1 15,0 2 0-15,-2-2 0 0,-1 0 1 16,-1-2-2-16,0 2 2 15,-2 0 0-15,0 2-3 16,1-2 1-16,-1 1 0 16,1 0 0-16,-3 1 1 15,1-1-2-15,-1-1 2 0,-1 3-1 16,-1 0 1-16,2 0-1 16,0 0-2-16,-2 0 3 15,1 0-1-15,-1 0 0 16,1 0 0-16,-3 0-1 15,3 0 0-15,-4 1 2 0,1-1 0 16,3 0-1-16,-1 0 0 16,5-1 1-16,-2 2-2 15,-2-2 2-15,4 2-1 16,-3-2 0-16,3 0 0 16,-2 2-2-16,-1-2 4 0,2 1-3 15,0-1 1-15,3-1 3 16,1 0-2-16,2 1-1 15,0-2 2-15,5-2-2 16,1 1-2-16,3 0-15 16,2-1-30-16,5-1-30 15,6 2-45-15,5 0-63 0,2 0-127 16</inkml:trace>
  <inkml:trace contextRef="#ctx0" brushRef="#br0" timeOffset="317476.4014">1330 11444 356 0,'5'-18'68'15,"2"3"-40"-15,-3 0 22 16,-2 3 6-16,1 1-7 15,-2 4-16-15,-1 2 20 16,0 0 11-16,0 2-10 0,0 3 8 16,-3 0-11-16,-2 0-22 15,-4 7-14-15,0 2 2 16,-2 3 0-16,-3 4-4 16,-2 6-2-16,-1 4 2 15,1 7 8-15,-4 3-9 0,0 3-2 16,4 6-4-16,-2 2 1 15,3 1-2-15,1 0-5 16,1 0 1-16,2 2 0 16,0-2-1-16,6 2-2 15,0 2 4-15,4 0 1 0,1 3 2 16,0 1 1-16,0 0-1 16,0 0-2-16,3-4 1 15,2 0 3-15,2-4-4 16,3-3-4-16,2-6-1 15,4 0 1-15,-2-6 2 0,2 1 0 16,-1-4 1-16,0 2 0 16,1-2 1-16,-4-1-2 15,-1-1 4-15,3-2-1 16,0-1-1-16,-1-5-1 16,1-3 1-16,2-2 1 0,2-5 6 15,-1 0 6-15,-1-4 6 16,5 0-1-16,-3 0-17 15,2 0-2-15,-1 0-1 16,0-3 1-16,1 1-1 16,-3-1 2-16,2-1 6 0,0-2 3 15,2-4 4-15,3-2 2 16,-1-2 6-16,0-1-4 16,2 0-11-16,0 2-8 15,0 1-1-15,-3 1 1 16,0 3-3-16,-2-3 5 0,3-2-3 15,-1-2 1-15,0-6 1 16,3 1 1-16,0-5-1 16,-1 0-2-16,-1 1 2 15,1 1 2-15,-3 1-5 16,-2 3 2-16,-4 2-3 16,-2-1 9-16,0-2 3 0,-2 0 10 15,2-4-4-15,-1-4-6 16,3-2-5-16,-1-3-1 15,1-2 1-15,-1 3 3 16,-1 1-3-16,-4 3 1 0,1 1 2 16,-2 1 3-16,-3 1 2 15,-1-4-3-15,2 0-5 16,-1-4-1-16,-2-2-2 16,1-1 0-16,-2-2-1 15,-2 0 0-15,0 3-1 16,0 0 1-16,0 2 2 0,-5 0 4 15,0 0 2-15,-1-1-3 16,0-2-4-16,-1-1 0 16,-1-3-2-16,0-2 0 15,0 0 0-15,1 1-1 16,0-1 1-16,-2 4 1 0,2 1 0 16,-4 3 0-16,-2 2-2 15,-1 0 4-15,-2-1-2 16,1 2 0-16,-3-4-2 15,2 1-3-15,0-2-7 16,0 1 6-16,3 1 4 0,-4 1 2 16,1 4-3-16,-1-1 2 15,-2 4 0-15,-5 2 1 16,0 1-3-16,-3 0-4 16,-4 2 4-16,0 1 2 15,-1 3-7-15,-4 1 4 16,-2 3-6-16,2 1 7 0,-2 4-9 15,-1 2 2-15,1 2-14 16,5 7-21-16,0 2-31 16,6 6-45-16,3 2-21 15,0 3-122-15,7 0-159 16</inkml:trace>
  <inkml:trace contextRef="#ctx0" brushRef="#br0" timeOffset="318687.2464">1457 11743 549 0,'0'-4'88'0,"0"-1"-37"0,-4 4 36 15,2-1-26-15,-3 2-18 16,1-2-9-16,-5 1 3 16,0 4-4-16,-4-3 9 15,-5 4-2-15,0 2-11 0,-2 0-8 16,-2 2-9-16,0-1 0 15,3 3-6-15,-1-1-5 16,4 0 0-16,1 0-1 16,3-1-2-16,4-1-1 15,2-2 6-15,0 0-2 0,4-1 7 16,2 1-4-16,0 1-7 16,-2 1 1-16,2 0 4 15,2 2-3-15,2 0 2 16,4 1 2-16,1 0-1 15,3-1-2-15,1-1 5 0,2-1 3 16,5 0 1-16,-1-3-1 16,2 1 2-16,2-4-2 15,4 1 0-15,0-3 0 16,0 0-1-16,-1-3-2 16,1 0-1-16,-3 0-1 15,-3-1-1-15,-2 0 0 0,-1-2 3 16,-4 1-2-16,1-1 4 15,-3 0-2-15,1-4 1 16,-4 3-2-16,-3-3 0 16,-2 1 2-16,-2-1 6 0,-2-2 6 15,-3 0 1-15,-4-1-10 16,-6-2-3-16,-1 4 0 16,-3-1 1-16,-1 3 6 15,2 2-3-15,-4 3-10 16,0 5-4-16,2 3-11 15,-2 7-41-15,4 2-46 0,3 0-38 16,6 1-104-16,1-2-132 16</inkml:trace>
  <inkml:trace contextRef="#ctx0" brushRef="#br0" timeOffset="319373.9231">1872 11722 457 0,'-5'-1'212'15,"-4"-2"-152"-15,2 3 19 16,-2-3 11-16,1 3-8 0,0 1-47 15,0 1 5-15,3 0 0 16,-3-1-2-16,3 2-15 16,-5 1 0-16,-1 3-7 15,1 2 2-15,-4-2 1 16,3 4 2-16,-1-3-4 16,2 1-12-16,3 1-6 0,1-1 1 15,4 2-1-15,1-1-3 16,1 0 0-16,1 1 2 15,5 0 2-15,1-1 0 16,5-2 0-16,0-1 1 0,1 1-1 16,3-3-1-16,0-1 5 15,3-2-4-15,1 0 1 16,-1-2 0-16,3 1 1 16,-6 1-1-16,4-1-1 15,-5-1 3-15,1-1-1 0,-3-2 0 16,-1 3-1-16,-1-4 2 15,1-2-2-15,-1 0 1 16,-1-2 0-16,-1 1 0 16,-2 0 1-16,-2-2 1 15,-1 0 10-15,-2 1 6 16,-2-3-7-16,0 3-5 0,-4-5 0 16,-2 4-2-16,-1-3 0 15,-3 1-2-15,0 0 0 16,-1 1 1-16,-2 1-2 15,-1 1 6-15,-2 2 4 16,0 2 2-16,-6 2-11 0,-1 1-3 16,-1 1 0-16,2 5-5 15,3 3-47-15,1 2-36 16,3 0-48-16,6 1-99 16,-1-1-163-16</inkml:trace>
  <inkml:trace contextRef="#ctx0" brushRef="#br0" timeOffset="319759.8773">1855 11809 19 0,'-2'-3'634'0,"0"-2"-552"16,-2 1 34-16,4 1 62 16,0 1-50-16,-1-1-56 0,1-1-26 15,0 2-8-15,0 0-18 16,3 0-15-16,1 1-9 16,-2-1 4-16,1 4-9 15,1-2-47-15,-1 5-61 16,-3 1-108-16,0-2-198 0</inkml:trace>
  <inkml:trace contextRef="#ctx0" brushRef="#br0" timeOffset="320300.4373">1445 11837 555 0,'0'-5'104'0,"0"-1"31"16,0 1 25-16,0 0-59 0,0 3-37 16,0-2-17-16,-1 3 2 15,1 0-17-15,-2 1-24 16,2-1-6-16,0-1-1 16,0 3-5-16,0-1 2 15,0 0-3-15,0 1 3 0,0 0 0 16,0 0-12-16,0 0-30 15,0 1-7-15,0 1-5 16,2 1-35-16,-2-1-97 16,0 1-149-16</inkml:trace>
  <inkml:trace contextRef="#ctx0" brushRef="#br0" timeOffset="321320.8762">1283 11676 403 0,'5'-8'151'16,"-1"-2"-134"-16,-1-1 28 15,3 0 35-15,1 0-33 16,0 1-32-16,-3 2-1 0,-1 1-9 16,-1 4 3-16,2 0 13 15,-2 2 19-15,0 2-18 16,1 2-8-16,4 1 7 15,1-2-5-15,3 1-4 16,3-5-3-16,0-2 2 0,2-3-5 16,-3-2-3-16,0 1-1 15,-6 4 0-15,-1 1 0 16,-5 3 13-16,1 0 13 16,2 0-3-16,-2 3-13 15,6-3-7-15,3 0-1 0,4-2 1 16,2-6-1-16,2-3-1 15,-2 1-6-15,-2 2-5 16,-3 1 5-16,-5 5 4 16,-1 3 3-16,-3 2 1 15,0 4-3-15,3 1-1 0,1-2 1 16,4-4-3 0,2 0 1-16,5-4-2 0,2-3 0 15,-3-2 1-15,-2 1 0 16,-2 1-1-16,-4 3-12 15,-4 2-36-15,-3 0-78 16,0 5-47-16,-1-2-207 0</inkml:trace>
  <inkml:trace contextRef="#ctx0" brushRef="#br0" timeOffset="321804.9493">1832 11521 627 0,'-4'-3'31'0,"2"0"14"0,2 0 14 16,0 3-15-16,0-1-14 16,2 1-9-16,1-3 24 15,0 4 5-15,5-1 4 16,-2 3-19-16,2-1-17 16,3-1-13-16,2 2-3 0,1 1-1 15,-1-1 0-15,3 0 1 16,0-1-1-16,2 0 0 15,1-2 1-15,-2 1-2 16,0-1 2-16,0 2-3 16,-1-1-1-16,-4 2-15 15,-1 3-13-15,1 0 16 0,-2 1 10 16,-3-1-6-16,1-2-74 16,-1 0-34-16,0 2 12 15,-4-1 0-15,0-2 12 16,0 0 24-16,-1-1-26 15</inkml:trace>
  <inkml:trace contextRef="#ctx0" brushRef="#br0" timeOffset="322839.2131">1592 11978 351 0,'0'0'79'16,"0"-3"2"-16,-2 3 26 15,-2 6-37-15,-1 0-5 0,2 3-10 16,-3 3 15-16,-1 1-6 16,-1 3 0-16,-4-1-7 15,1 1-13-15,-9-1-3 16,0-1-13-16,-5-1 0 16,-2-2 6-16,0-2-4 0,0-2-1 15,0-4-11-15,8 0-11 16,-1-2-4-16,5-2-9 15,5-1-34-15,5-2-43 16,3 0-55-16,0-1-122 16,2-1-116-16</inkml:trace>
  <inkml:trace contextRef="#ctx0" brushRef="#br0" timeOffset="323374.2834">1780 12019 416 0,'-2'-3'68'0,"0"1"16"15,2 2-15-15,0-2-7 16,0 5-17-16,3 3-22 15,4 5 69-15,0 0-9 0,5 4-12 16,1-1-11-16,7 0-15 16,-2-3 0-16,8-4-7 15,1-2-6-15,0-5-13 16,0 1-8-16,2-3-6 16,-2-2-2-16,-3 0-1 0,-3-2-71 15,-2-1-170-15,-7-1-489 16</inkml:trace>
  <inkml:trace contextRef="#ctx0" brushRef="#br0" timeOffset="326786.0039">2877 11803 373 0,'-4'0'62'15,"1"-4"48"-15,-1 1-10 16,1 0-15-16,-1 0-16 16,2 2 2-16,-2-2 2 0,1 1-12 15,1 1-13-15,1 0-5 16,1 1-4-16,0 1-13 16,2-1-11-16,6 1-9 15,3 4 3-15,7-1 21 16,1 0 6-16,6 0 3 15,1 1 1-15,0-3-9 0,-1-1-6 16,-4 0-5-16,0 1-1 16,-5-2-5-16,-3 0-5 15,-2-2-4-15,1 1-4 16,-4 0 1-16,-1 1 0 0,-2 0-1 16,-1 0-1-16,-3 0-20 15,-1 1-44-15,0 0-16 16,-6 1-14-16,-4 0-90 15,-2 0-110-15,-5 4-56 16</inkml:trace>
  <inkml:trace contextRef="#ctx0" brushRef="#br0" timeOffset="327040.7753">2861 11921 657 0,'-1'0'138'0,"1"1"12"15,0 1-49-15,8-3-28 16,5 1 14-16,5-1-23 16,1-1-11-16,5 1-13 15,0-2-5-15,-2 1-11 0,1-1-11 16,-5 0-4-16,0 3-3 16,-4-3-4-16,-3 4-1 15,-2 0 0-15,2 0-3 16,-4-1-34-16,-1-2-41 15,0 0-40-15,1-5-58 0,-4-3-126 16,-1-5-318-16</inkml:trace>
  <inkml:trace contextRef="#ctx0" brushRef="#br0" timeOffset="327406.8335">3043 11637 267 0,'0'-8'407'16,"3"1"-303"-16,3 3 17 16,5 2-7-16,4 0-46 0,3 4-10 15,6 4-7-15,3 5-16 16,4 2-14-16,1 2-10 16,1 0-9-16,-3 5 4 15,-3-2-8-15,-3 1 6 16,-7-1-2-16,-3 1 5 15,-5 1 12-15,-4 0 6 0,-5 3 1 16,-8 0 2-16,-6 2-6 16,-9 2 11-16,-6 0-8 15,-4 0 1-15,-4 2-2 16,1-4-13-16,-3 0-9 16,5-2-12-16,2-3-46 0,6-4-39 15,6-2-69-15,2-4-132 16,7-3-310-16</inkml:trace>
  <inkml:trace contextRef="#ctx0" brushRef="#br0" timeOffset="331114.0083">8320 4777 673 0,'2'1'67'16,"-2"-1"13"-16,0 1 68 0,0-1-33 15,0 0-29-15,0 0-9 16,0 1-13-16,0 1-16 16,-1 0-11-16,-1-1-3 15,1 0-8-15,-1-1-5 16,1 3-2-16,-1-2-6 0,2 0-2 15,-1 0-4-15,1 0-4 16,0 0-1-16,0 2-3 16,0-3 1-16,0 0 0 15,0 1 0-15,0 0 1 0,0 0-2 16,0 2-26-16,0 0-50 16,0 1-70-16,-3 0-114 15,-3-2-370-15</inkml:trace>
  <inkml:trace contextRef="#ctx0" brushRef="#br0" timeOffset="346401.4175">3532 9832 456 0,'0'0'45'0,"0"5"41"16,0 0-11-16,-2 2 4 16,0-3-14-16,0 2-17 15,0 1 0-15,2 1-15 16,0 0 4-16,0 0-6 0,0 1-10 16,2 1-5-16,0 2-2 15,0 1-5-15,-2 3 10 16,0 1 3-16,0 3-3 15,0-3 2-15,-4 5-2 16,3-2-6-16,-1 2-6 0,0-2-4 16,2 1-4-16,0 0 4 15,2-1-4-15,1 1 2 16,1 1-3-16,-1-2 2 16,0 2 3-16,-2 0-2 15,0-1-1-15,-1 0 1 0,0 0 0 16,0-1 0-16,-1 2 0 15,-1-1-2-15,0 2-1 16,1-3 4-16,1 4-4 16,0-2 4-16,0 2-4 15,0 1 2-15,0-2 3 0,-2 1-5 16,0 1 4-16,0-2-4 16,0-1 4-16,-2 0-5 15,2-1 1-15,0 1 4 16,2-1-3-16,-4 2 1 15,4 1-1-15,0 1 1 0,0 1 0 16,-1 2 0-16,0 0 0 16,-2 0-2-16,3-1 2 15,-2-1-1-15,0-1 2 16,2 0 1-16,-2 0-5 16,0-3-4-16,1 3-1 0,0 0 1 15,1 1 8-15,0 1-1 16,-1 3-2-16,0 1 1 15,0 0 2-15,0 0-1 16,-1 1 0-16,0-3 0 16,-1-1-1-16,2-2-2 15,1 0-2-15,0-2 4 0,0-1 0 16,0-1 3-16,0 0-4 16,0 0 1-16,0 1 1 15,0 0 0-15,0 1 3 16,0 1-6-16,0-1 3 0,0 2 3 15,0-1-4-15,-1-3 0 16,-2 1 1-16,3-2 0 16,-2 2-1-16,2-4 2 15,-1 0-1-15,1 2 0 16,0 0 0-16,0 1 2 16,0-1-4-16,0 2 3 0,0 0-1 15,0 0 0-15,0-1 0 16,0 1 0-16,0 0 0 15,0 0-1-15,0 1 2 16,0 1-2-16,0 0 2 16,0 1 0-16,0 0-2 0,-2 3 1 15,2-1 0-15,-2 1 0 16,1 0 0-16,0-1 0 16,1 2 0-16,0 1 0 15,0-2-1-15,0 2 2 16,0-1-1-16,0 4-1 0,0 0 2 15,0 3-2-15,-2 0 0 16,0 4-2-16,-1 0 2 16,1 1 0-16,-3 0 1 15,2-1 0-15,1-2 2 16,0 0-3-16,1 0 0 0,0 0 1 16,1 2 1-16,-2 1-1 15,2-1-1-15,0 1 1 16,-2-2 1-16,2 1-2 15,-2-2 2-15,2-1-2 16,0-1 1-16,0-1 1 16,-1-2-2-16,1 1 2 0,0-1-2 15,0-1 1-15,0 0 1 16,0 0-1-16,0-1-1 16,0 0 2-16,0-1-2 15,0-1 3-15,0-1-3 0,1-2 1 16,-1 0 0-16,2-1 0 15,0-1 0-15,-2-2 0 16,0 1 0-16,0-1 1 16,0 0-1-16,0 0 1 15,0 0 1-15,0-1 0 0,0 0-2 16,0-2 2-16,0-1 0 16,0-3 0-16,2-1-2 15,0-4 1-15,1-2-2 16,3-3-35-16,1-6-73 15,0-1-105-15,0-10-132 16</inkml:trace>
  <inkml:trace contextRef="#ctx0" brushRef="#br0" timeOffset="348103.9114">6219 9910 480 0,'0'-4'69'15,"0"-2"34"-15,0 5-7 16,0-4-23-16,0 5-17 16,0-1-29-16,0 2-15 15,0 2-10-15,0 3 1 0,0 2 16 16,0 3 6-16,0 4-2 15,0 1 0-15,1 5 3 16,-1 0-1-16,0 3-1 16,0 3-12-16,0 2-7 15,-3-1-2-15,2 1-1 16,0 1 2-16,0 0-1 0,1-1-3 16,-3-1 2-16,3 1-1 15,-1 0 0-15,0 2 0 16,0 0 1-16,1 1 4 15,-1 2 3-15,0 2 2 16,0-1-4-16,1-1 3 0,0 1-5 16,0-1-4-16,0 1 1 15,0 1-3-15,-1 2 4 16,-2 0-2-16,1 3-3 16,0 2 6-16,-1 1-4 15,0-2 0-15,3 0 6 0,-1-3-3 16,1 0-2-16,0-3 2 15,0 0-4-15,0-1 0 16,0 2 3-16,0-1-3 16,0 3 4-16,0-3-4 15,0 3 0-15,0-1 4 16,0 1-5-16,-1-3 2 0,0 1 3 16,1 1-5-16,-1-2 2 15,1 1 0-15,0-1 0 16,0 2 1-16,0-1 0 15,0-2-2-15,0 1 3 0,0 3-4 16,0-1 2-16,0 2 0 16,0 1 1-16,0 1-1 15,0-3 0-15,-1 3 0 16,-1-3 1-16,1-1-1 16,-1-1-1-16,2-1 3 0,-2 2-4 15,0 1 3-15,0 3 1 16,1 1-3-16,0-1 0 15,-3 1 1-15,2-2 2 16,-1-2-4-16,1 1 4 16,-1-3-3-16,-1 2 1 0,1-2-1 15,0 2 1-15,0 1 1 16,0 2-2-16,-2 1 2 16,0-1-1-16,0-1 3 15,0 1-3-15,1-3-1 16,0 3 0-16,1-3 1 15,-1-1 2-15,1 0-2 0,1-1 1 16,0 0-2-16,-1-1 2 16,1 2-3-16,-1-1 1 15,0-1 2-15,0 1 1 16,0 1-2-16,2-1 0 16,-1-3 0-16,-1-3-1 0,3 0 0 15,0-3 2-15,0-2-1 16,0 1-1-16,0-2 2 15,0 0 0-15,0 1-1 16,0-1-2-16,0 1 4 16,0 1-3-16,-1-2 3 0,1 0-3 15,-1 0 1-15,0-2 3 16,1-2-4-16,-3 0 3 16,2-5 9-16,1 0-3 15,-1-4-3-15,0 0-4 0,1-2 0 16,0-2-2-16,0-3 1 15,0-1-3-15,0 0-8 16,0-3-31-16,1 2-41 16,1-5-58-16,1-4-76 15,-3-4-192-15</inkml:trace>
  <inkml:trace contextRef="#ctx0" brushRef="#br0" timeOffset="366989.177">3948 10808 450 0,'0'-1'96'0,"-2"0"11"15,1-2-14-15,1 1-20 16,-2-3-8-16,2 2-10 16,0 0-3-16,0 0-9 15,-2 0-3-15,1 1-2 16,0 1-6-16,1 1-5 0,-1-3-13 15,1 3-9-15,0 0-3 16,0 3-6-16,0 3 0 16,0 0 4-16,0 4 1 15,-1 1-1-15,0 1 1 0,1 2-2 16,-1-1 2-16,1 1 0 16,0 0 4-16,0-1-2 15,0 2 0-15,0 0-1 16,0 0-1-16,0 0 2 15,0 2-5-15,0 1 4 16,0 0-3-16,0 1 1 0,0-2 1 16,0 0 0-16,0-1-1 15,0 1 0-15,0-3 0 16,0 1 0-16,0-1 2 16,0-3-2-16,0 3 2 15,0-1-4-15,0 2 2 0,0-3 0 16,0 5 1-16,0 0-1 15,0-1-2-15,0 2-2 16,0-1 2-16,1-2-2 16,2 2-1-16,-2-4-2 0,2-1 3 15,-3 1 1 1,2 0 1-16,-2 0 3 0,0 2-2 16,0 2 2-16,0 1-1 15,0 1-1-15,0 4 2 16,-2-1-1-16,-2 0-2 15,3-1 1-15,-2-1 1 0,3-1 0 16,0 0-1-16,0-2 1 16,0 2-1-16,0-1 1 15,0 3-1-15,0 1 1 16,0 2-18-16,0 0 8 16,0-1 9-16,-2 1 1 0,1-3 0 15,-1-1 0-15,-1 0 0 16,2-4 0-16,0 2 1 15,1-1-2-15,-1 0 2 16,1 2-1-16,0-1-1 16,0 2 2-16,0 1-2 15,0 2 1-15,1-1 0 0,0 1 0 16,0-3 0-16,2-1 0 16,-3 0 0-16,2-1 0 15,-2-2 0-15,0 0 0 16,0-1 1-16,0 2-1 0,0 1 0 15,0 0 0-15,1 0-1 16,-1 2 1-16,0-1-1 16,0 0-2-16,0 1 0 15,2-3-1-15,-1 2 0 16,0 0-1-16,0 0 3 16,0-1 2-16,-1 1 0 0,2 2 0 15,0-3-1-15,-2 2 1 16,0-1 0-16,0-1 0 15,0 1 0-15,0-1 0 16,0-1 0-16,0 2-1 16,0-1 1-16,0 0 1 15,0 0-2-15,0 1 1 0,0 0 0 16,0 1 0-16,-2-1 0 16,1 2-1-16,1-2 0 15,-1 2 0-15,1-3-1 16,-2 2 0-16,1-1 2 0,0 1-3 15,-1 0 1-15,1-1 1 16,1 1 0-16,0 0 1 16,0-1 0-16,-2-2-1 15,2-1 1-15,0 1-2 16,0-2 0-16,0 1 2 16,0 0 2-16,0 0-4 0,0 0 4 15,0 2-2-15,0-2 0 16,0-1-2-16,0-1 4 15,0 0-2-15,0-4 0 16,0 0-2-16,0 0 0 16,0 0 2-16,0 0 1 0,0-2-1 15,0 3 0-15,0 0 0 16,-2-2 0-16,1 2 0 16,0-2 0-16,1 0 1 15,-1-1-1-15,1-1 0 0,0-1 0 16,-1 0-1-16,1 1 0 15,0 2 2-15,-2 0-1 16,1 2-1-16,0 2 0 16,0-1 0-16,0 1 0 15,-1-1 1-15,2-2 0 16,-3-1 0-16,2-1 1 0,-1-1 0 16,2-2 5-16,0 0 4 15,0-3 2-15,0 1-2 16,0-1-2-16,2-1 2 15,2 2 2-15,-1-2-1 16,3 1-8-16,-1-1-3 0,0 2 2 16,3-2 2-16,-3 2-1 15,2 0 0-15,0-1 0 16,1 0 1-16,0 1-3 16,2-2 0-16,1 1 4 15,-2 1-2-15,5-3 1 0,-1 0 1 16,1 1-2-16,1-1 0 15,1 2 0-15,-1 0 1 16,1 0-1-16,-2 1-2 16,4 0-1-16,-2 1 0 15,3-1 1-15,-1 1-1 0,0-2-1 16,3 2 1-16,-2-3 1 16,3 0 0-16,-1 0-2 15,1-1 4-15,3 2-1 16,1-2 0-16,-3 0 0 15,2 0-1-15,0 2-1 0,1-1 3 16,0-1-3-16,1 1-2 16,-2 1 4-16,1-1-2 15,0 1 1-15,2-2 0 16,1 1 0-16,0 1-1 16,1-2 1-16,-1 0-1 15,2-2 1-15,1 1-1 0,0 0 6 16,1-1-3-16,1 0 1 15,-2 1-2-15,3-2 0 16,0 2-3-16,2 0 4 16,-3-1-2-16,1 2-1 0,1 0 0 15,-2 0-1-15,1 1 2 16,-3 1 0-16,-1 1-1 16,-1-3-1-16,0 2 3 15,-1 0-2-15,-1 0 0 16,2-1 1-16,-3-1-3 15,2 1 5-15,-2-1-3 0,0 3-2 16,0-3 3-16,-4 1-1 16,-1 0 1-16,-1 0 0 15,0-1-2-15,-4 2 1 16,0 0 2-16,0-1-3 16,-2 0 2-16,-1-1-1 0,-1 1 1 15,-2-1 1-15,-1 0-2 16,-2 0 1-16,0 0-2 15,-4-1 4-15,0 1-3 16,-1 0-1-16,-1 0 3 0,-2-1-3 16,1 0 5-16,0-1-2 15,-1 0 0-15,0 2-1 16,0-3 0-16,0-1-2 16,0-2 5-16,0 0-3 15,0-1 0-15,0-2-1 16,-1 0-1-16,1-3 4 0,-1 0-6 15,1-1 4-15,-1 0 3 16,0 0-2-16,0-1 0 16,-1 0 8-16,1-1 0 15,1 3-6-15,-1-2 5 16,0 2-6-16,1-3 0 0,0-1-2 16,0 1 3-16,0-4-7 15,2-1 6-15,-1-1-3 16,1-1 1-16,-1-1-3 15,1-1 5-15,-1-1-2 16,-1 0-2-16,1-1 2 0,-1 1-1 16,0 0 4-16,2 0-1 15,-2-3-3-15,3 2 0 16,-1-1 0-16,0 2 2 16,0-1-4-16,-1-1 4 15,0 2-2-15,-1 1 1 16,0 0-3-16,0 0 4 0,0 1-1 15,0-1-1-15,-1 2 3 16,-1-1-6-16,1 0 6 16,-1 0-6-16,0 0 3 15,1 3 3-15,-3-2-5 0,3 1 2 16,0 1 0-16,0-3 0 16,0 2 0-16,1-2 2 15,0 0-4-15,0 1 1 16,0-2 1-16,0 2 1 15,0-1-2-15,0 1 1 0,0 0 0 16,0-1 1-16,0 3-1 16,0-1 0-16,0 0 3 15,0 0-4-15,0 2-1 16,0-2 2-16,0-1 2 16,0 0-4-16,0 0 2 15,0 0 0-15,0-1 0 0,-1 1 3 16,1-1-4-16,0 1 1 15,0-2 0-15,1 2-2 16,1-3 2-16,0 2 1 16,0-2-3-16,-2 1 2 15,2-1 0-15,-1 0 1 0,-1 0-1 16,0 0 3-16,0-1-4 16,0 1 1-16,0 0-2 15,0 0 3-15,-1 0-1 16,-1 0 0-16,2 0-1 15,-4-1 1-15,3 0-1 0,0 1 2 16,0 2-4-16,-1-3 2 16,1 2 1-16,0 0 1 15,0-1-2-15,0 0 0 16,1 0 1-16,0 0 2 16,0 2-5-16,0-1 2 0,0 2 2 15,0 1 1-15,0 1-2 16,0 1 0-16,-3 0-2 15,1 2 1-15,1-1 2 16,-1 2-2-16,0 0 1 16,0 2 2-16,1-1-5 0,-1 1 3 15,-1-1 0-15,1 0 0 16,0 1 2-16,2 0-4 16,-2 0 0-16,1 0 4 15,0 1-6-15,0-1 2 16,1 4-1-16,-2-2 1 0,0 2 1 15,2 2 1-15,-2-2-1 16,0 2 1-16,0 0-4 16,-2 1 3-16,1 0 0 15,-2 1-1-15,1 0 1 16,1 0 0-16,-4 3 0 16,2-2-3-16,0 3-2 0,-2-2 3 15,1 2 0-15,0-1 2 16,2 0 0-16,-4 0 1 15,2 1 0-15,-2 0 0 16,3-3 0-16,-3 3 2 16,-2-1-5-16,1-2 2 0,-2 2 1 15,-1 0-1-15,0 1 0 16,-1 0 1-16,-1-1 0 16,1 1 1-16,-3 1-2 15,1-2 2-15,-1 2-2 16,0 1 2-16,-4-2-2 0,0 4 0 15,0-1-2-15,0-1 3 16,-2 3 0-16,0 0 0 16,-1 0 0-16,0 1 0 15,0-1 2-15,-2 0-1 16,-2 2-2-16,0-1 1 0,-3 2 0 16,-1-1 0-16,-2 0-1 15,0 1 0-15,0-1 2 16,-1 0-1-16,4-2 1 15,-4 1 0-15,2 1-1 16,2-3 0-16,-2 2 0 0,-1-3 1 16,1 2-3-16,0 0 4 15,0 0-2-15,0-1 0 16,-1 0 1-16,3 0-2 16,0 0 2-16,1-1 0 15,2 1-1-15,0-2 1 0,1-2-1 16,0 2 0-16,-1 0 1 15,-2-1-1-15,1 2 0 16,-1-1 1-16,-1 2-1 16,3-2 2-16,0 0-1 15,-1 0 1-15,3 0 0 0,0-2 2 16,-1 1 2-16,3-1 0 16,-2 0 0-16,0 1 1 15,-1-2 3-15,1 0 0 16,-1-1 5-16,1 1-5 15,0 0-4-15,3 2-2 16,2 1-4-16,-2-3-2 0,5 3-30 16,3 1-34-16,4-2-60 15,4-1-60-15,2-6-91 16</inkml:trace>
  <inkml:trace contextRef="#ctx0" brushRef="#br0" timeOffset="373587.3572">4097 10193 487 0,'0'1'132'15,"0"-1"-83"-15,0 3 34 0,0-4 12 16,-2-1-4-16,2 1-45 15,0-3-10-15,-5-4-5 16,2-1 2-16,-1-3 4 16,1 1-1-16,-6-6-1 15,2 1-5-15,-1-1-5 0,-1-4-6 16,1 0-8-16,-2-1-5 16,1 1-3-16,1 1 2 15,4 2 0-15,1 3 1 16,1 0 1-16,1 3-1 15,1 0 2-15,0 3 5 16,2 2 0-16,3 0 4 0,3 2-7 16,3 1-8-16,2 1-4 15,2-1 5-15,0 1 5 16,3 1 4-16,2-1-3 16,-5 2-4-16,-2-2 0 15,-1 2-4-15,-4 0 1 0,-1 0 0 16,-1 2-3-16,-1 0-1 15,-2 0-30-15,-3 2-37 16,0-3-36-16,0 4-35 16,-11 0-37-16,0 1-103 15,-3 1-312-15</inkml:trace>
  <inkml:trace contextRef="#ctx0" brushRef="#br0" timeOffset="373941.1646">4069 9980 525 0,'11'3'137'0,"-2"1"-52"16,5-4 63-16,1 0-24 15,6 0-48-15,-3-6-30 16,4 0-15-16,-3 0-15 16,1 0-9-16,-3 0-4 0,-2 2-2 15,-1 0 0-15,-4 0 0 16,-4 3 1-16,1 0-9 15,-4 1-12-15,0 1 3 16,-3 5 8-16,2 1 5 16,-1 3 2-16,2 2 2 15,-1 1 0-15,3 2 1 0,-1-3-3 16,2 1 4-16,0-1 1 16,2-5 1-16,-5-1 0 15,1-1-4-15,2-2-2 16,-4-2-1-16,0 0-53 15,-1-3-42-15,-1-4-113 0,0-4-184 16</inkml:trace>
  <inkml:trace contextRef="#ctx0" brushRef="#br0" timeOffset="374058.8841">4308 9842 937 0,'-5'-5'75'0,"3"0"-34"16,2 5 45-16,2 3-27 15,3 0-56-15,4 5-42 16,4 3-53-16,0 0-110 16,-4-1-162-16</inkml:trace>
  <inkml:trace contextRef="#ctx0" brushRef="#br0" timeOffset="374386.9798">4461 9735 749 0,'0'2'71'0,"0"1"-32"0,0 6-3 15,1 4 55-15,5 6-50 16,-1 1-15-16,4 5-2 15,-4 0-7-15,3 3-5 16,-3-1-10-16,4-1 2 0,-4-4-3 16,3-1 1-16,-3-2-2 15,3-2-8-15,-1-3-26 16,0-3-34-16,-1-2-37 16,1-3-32-16,-3-1-43 15,-1-4-176-15</inkml:trace>
  <inkml:trace contextRef="#ctx0" brushRef="#br0" timeOffset="377553.0461">4608 9682 742 0,'-1'-11'22'16,"0"3"2"-16,0 2 40 0,1 6 46 16,0 0-39-16,0 6-66 15,1 7-4-15,3 8 7 16,4 6 4-16,-2 3 5 15,5 4-3-15,0 0 0 16,-1 2 6-16,1-1 6 16,-1-2-11-16,1-2-7 0,-2-1-4 15,0-5-4-15,-1 0 2 16,-1-4 0-16,0 0-1 16,-3-5-13-16,-1-3-18 15,1-3-9-15,-2-4 0 0,-2-5-48 16,0-2-64-16,-4-4 63 15,-5-7-27-15,-4-3-47 16,-4-5-65-16</inkml:trace>
  <inkml:trace contextRef="#ctx0" brushRef="#br0" timeOffset="377904.6896">4623 9971 536 0,'-3'-9'118'0,"3"1"-47"16,1 1 30-16,12 0 12 15,3 3-30-15,6-2-22 16,2 2-16-16,5 3-14 15,1 0-12-15,-4 1-12 16,1 2-5-16,-3 0-1 0,-2 0-1 16,-3-2-4-16,-2-4-20 15,-4 4-3-15,-2-2 2 16,-4-1 17-16,-3 1 4 16,-3 0 8-16,-1 0 7 15,0 2 35-15,-5 2-2 0,-2 0-21 16,0 3-14-16,-2 1-9 15,2 2 3-15,-1 3-7 16,1 1 5-16,2 2-1 16,3 2 5-16,2 0 3 15,0 1-4-15,6-3 2 0,5-1-2 16,1 0 2-16,4-5-6 16,0-1 3-16,3-4 0 15,-2-3-13-15,1 0-51 16,-2-7-20-16,0-3-5 15,-3-1-79-15,-3-3-116 16,-3-1-144-16</inkml:trace>
  <inkml:trace contextRef="#ctx0" brushRef="#br0" timeOffset="378069.8808">5003 9934 498 0,'-8'-2'257'15,"2"3"-131"-15,-2 2-3 16,-1 4-74-16,0 3-23 15,-2 2-22-15,2 4-2 16,1-3-2-16,2 0-25 16,4-5-45-16,2-4-61 0,0-1-46 15,8-6-99-15</inkml:trace>
  <inkml:trace contextRef="#ctx0" brushRef="#br0" timeOffset="378302.7988">5114 9957 279 0,'15'6'258'0,"-3"5"-122"16,-7-2 5-16,-1 4 8 16,-4 1-45-16,0 0-57 15,-2-3 3-15,-1-2-5 16,1-4-16-16,2-5-11 0,4-5-6 16,10-11-2-16,5-5-2 15,6-4 14-15,7-1-4 16,-1-2-10-16,3 6 8 15,-2 3-3-15,-1 4-10 16,-2 6-8-16,-5 3-156 0,-5 5-304 16</inkml:trace>
  <inkml:trace contextRef="#ctx0" brushRef="#br0" timeOffset="392670.8941">4026 10299 391 0,'-6'-2'18'16,"4"-1"44"-16,0 3 73 0,0 0-54 15,0-1-36-15,2 0 1 16,0 1-17-16,2-1-17 15,3 0-1-15,4 0 32 16,4 0 0-16,2 0-12 0,4-1-10 16,4 1-9-16,3-1-4 15,2 1-1-15,3-2-4 16,1 1 3-16,1 1 1 16,3-2 3-16,1 2-2 15,5-2 1-15,-2-3 1 16,1 1-4-16,1-2-4 0,-1 1 0 15,-2 0 1-15,0 1-2 16,-1 1-1-16,-1 1 2 16,0 1 1-16,1 2 0 15,-4-3-1-15,1 6 2 16,-4-3-1-16,1 2-2 0,-1 0-2 16,1-1 2-16,1-1 0 15,0-1 0-15,0-1 0 16,-1 1-1-16,-1 0 3 15,-6 1 6-15,0-6 10 16,-3 3-4-16,-2-1 1 0,-3 0-8 16,-1 1-5-16,-5 2-3 15,-1-2 2-15,-1 2-2 16,-2-1-21-16,2 4-41 16,-1-1-33-16,-4 3-61 15,-3-1-53-15,-1 2-262 16</inkml:trace>
  <inkml:trace contextRef="#ctx0" brushRef="#br0" timeOffset="400024.6736">4330 13546 248 0,'3'-9'28'0,"0"2"37"16,-3 2 11-16,0 2 24 15,-3 2-34-15,-2 1-23 16,-4-2 0-16,0 2 7 16,0 3 4-16,-2-3-15 15,-2 5-7-15,0 1-3 0,-1 4 3 16,-2 3 2-16,-2 2-1 16,-2 3-7-16,2 3-10 15,-4 2-3-15,1 2-1 16,0 2-3-16,-2 4-3 15,2 2-4-15,0 7 1 0,0 1-3 16,-2 3 2-16,5 3 2 16,1 0 7-16,4 0 0 15,-1 0-10-15,4 1 1 16,3 1 0-16,2 2-3 0,4 3 1 16,1 2 3-16,5 1-6 15,3-1 2-15,5 1 0 16,0-1 1-16,5 0 0 15,2-2 6-15,2-2 6 16,3-2 3-16,2-2 1 16,4-2 0-16,4-2 2 0,0-2-9 15,5 0-2-15,2-2 2 16,5 0-1-16,-1-3 5 16,4 1-2-16,0-2 5 15,0-3-3-15,2 0-4 16,-6-2 2-16,4-1-5 0,-5-4-2 15,2-1 0-15,-4-2-2 16,1-4 0-16,-8-2-1 16,0-3-1-16,-5-3 3 15,-2-1-2-15,-4-1 1 16,-3 1-2-16,-4-3 0 0,0 1-3 16,-3-2-37-16,-3-1-37 15,-2-2-42-15,-1-3-71 16,-7-4-81-16,-2-6-262 15</inkml:trace>
  <inkml:trace contextRef="#ctx0" brushRef="#br0" timeOffset="400356.1394">4945 15235 50 0,'-9'-13'542'0,"2"1"-536"16,4 4 25-16,3 6 83 15,1 1-29-15,7 7-85 16,7 5 11-16,4 3 27 16,7 4-4-16,8 4-7 15,3-1 2-15,1 3 7 16,0-2-8-16,-3 2-7 0,-2-1 0 16,-12 1-6-16,-8 1 4 15,-9 4 9-15,-8 0 7 16,-15 7 3-16,-11 0-6 15,-11 5-13-15,-3-4-10 16,-3 5-4-16,0-3-4 0,7-5-41 16,7-4-50-16,10-7-57 15,7-8-152-15,10-8-335 16</inkml:trace>
  <inkml:trace contextRef="#ctx0" brushRef="#br0" timeOffset="450758.8547">4866 10390 525 0,'0'-11'79'0,"-2"1"4"16,-2 4-20-16,1 3 16 15,0 2 3-15,2 1-41 16,-3 1-14-16,1 5-4 15,1 3-2-15,2 3-11 16,0 4-5-16,0 3-4 0,1 4 4 16,0 3-4-16,1 0 4 15,-2 1-3-15,0-1 1 16,-2-2 7-16,-1-3 2 16,2-3 2-16,1-5 0 15,0-1-11-15,7-4 2 0,2-4 3 16,4-3 14-16,2 1 12 15,1-2 15-15,4-4 0 16,0-2-7-16,1 0-3 16,-1 0-18-16,0-1-16 15,-3 2-2-15,0 1 0 0,-3 0-4 16,-4 1 4-16,1 1-4 16,-6-1-30-16,-1 1-18 15,-2-2-30-15,-2 0-61 16,-7-2-131-16,-8-5-301 15</inkml:trace>
  <inkml:trace contextRef="#ctx0" brushRef="#br0" timeOffset="450939.9955">4881 10465 634 0,'6'-8'146'0,"4"2"-24"0,4 1 4 16,2 2-57-16,6 2-11 15,-2 1-41-15,2-1-13 16,-1-1-8-16,-1 0-52 16,-7-3-16-16,-7-1-48 0,-6 1-73 15,-4-3-107-15</inkml:trace>
  <inkml:trace contextRef="#ctx0" brushRef="#br0" timeOffset="451089.4185">4864 10359 756 0,'11'-8'105'0,"4"2"-21"16,8-1 10-16,5 1-76 15,0 3-16-15,6 0-103 16,-10 3-105-16,-1 6-89 16,-6 2-120-16</inkml:trace>
  <inkml:trace contextRef="#ctx0" brushRef="#br0" timeOffset="452007.2298">5152 10431 459 0,'8'8'208'0,"0"-2"-90"15,-3 5-33-15,1-3-22 16,1 3-16-16,-2-1-1 16,0 2-12-16,-3-2-15 15,-1 1-5-15,-1-3 1 0,0 0-4 16,0 0-6-16,0-1-1 15,-2 0-3-15,0-1 0 16,-2 0 0-16,2 0 1 16,1-2 0-16,0 0 4 15,1-4-2-15,0 3 2 16,0-4-4-16,2-1 2 0,0 0 2 16,2 0-2-16,-2 0-1 15,-1 0-1-15,1 2 0 16,-2 0 2-16,0-2 5 15,0 2 11-15,0 0 10 16,0 0-7-16,0 0-9 0,0-1-4 16,0 0-6-16,0 1-3 15,0-1 0-15,0 0-1 16,0 0 0-16,0-1-2 16,0-1 1-16,0 1-1 15,0 0 3-15,0 1-1 0,0 0 0 16,0-1 0-16,0-1 2 15,0 3-2-15,0-2 1 16,-1-1 1-16,-2 0 1 16,0 3 0-16,-2-1-1 15,-1 2 2-15,-1-1 0 0,1 4-6 16,-1 2 0-16,-1 1 3 16,3 2-1-16,0 1-1 15,2 1 0-15,0 2 0 16,2 1-2-16,1-3 1 15,0 1 2-15,0-1 2 16,4-1 5-16,1-2 5 0,1-2 7 16,1-2-4-16,2-1-5 15,-3-3-2-15,3 0 2 16,0-3 7-16,0-6 5 16,1-4-3-16,-1-6-7 0,-2-6-8 15,-2-3 1-15,1-6-2 16,-3-2-1-16,-2-1-1 15,-1 1 1-15,-2 3-8 16,-6 2-9-16,0 4 0 16,-5 7 0-16,1 1 1 0,0 6-1 15,1 1 6-15,4 6 5 16,0 1 3-16,3 5-1 16,3 5-13-16,1 10-5 15,0 6 14-15,5 5 3 16,4 7 0-16,4 0 3 15,2 0 7-15,1-4 4 0,1-3-3 16,3-4-2-16,-3-3-4 16,0-2 1-16,1-3 0 15,-4-1-15-15,1-1-25 16,-4-1-41-16,1-5-38 0,-3-3-29 16,3-1-109-16,-4-5-99 15</inkml:trace>
  <inkml:trace contextRef="#ctx0" brushRef="#br0" timeOffset="452625.1567">5483 10422 286 0,'2'-8'346'0,"-1"1"-229"16,-1 3 2-16,0 0 1 0,0 1-46 15,-1 0-30-15,-4 6-10 16,-2-2-29-16,1 5 0 16,-4 3 2-16,2 1 2 15,0 0-2-15,2 1 2 16,1 0-5-16,4-2-5 0,1-1-3 16,6 0-2-16,6-1 4 15,5 2 6-15,1 3 1 16,2 2 12-16,-1 3 4 15,-1 4-10-15,-5 1 3 16,-3 0-5-16,-6 1 1 16,-4-2 4-16,0-2 6 0,-6-3 4 15,-5-3 1-15,-2-3-10 16,-2-4-8-16,0-4 0 16,-1-2-5-16,2-4-4 15,2-6-3-15,4-5 6 0,4-1-1 16,4-5-2-16,7-2 0 15,7-4 3-15,3-2 0 16,8-2 6-16,2-2-6 16,2 0 1-16,0-1-1 15,-2 4 0-15,-3-1 0 16,-5 6 1-16,-5 5-3 0,-5 3 4 16,-6 2 4-16,-3 4-4 15,-3 5 4-15,-7 5-4 16,-5 2-11-16,-1 10-2 15,-1 8 5-15,2 7 13 0,5 4-3 16,8-1-2-16,2 0-7 16,10-5-4-16,9-6 4 15,4-5 10-15,4-5-3 16,1 0-1-16,1-4-15 16,1 1-59-16,-8-3-102 0,1 0-248 15</inkml:trace>
  <inkml:trace contextRef="#ctx0" brushRef="#br0" timeOffset="460108.2025">1032 12137 177 0,'0'2'114'0,"0"-1"-66"15,0 0-16-15,0 2 10 16,0 0 15-16,-1 2 0 0,1-3 8 16,-2 2-14-16,-1-4-9 15,1 2-2-15,0-2-15 16,0 2-12-16,0-3-5 15,-1-5 2-15,-1-2 2 16,0-3 8-16,1-4 1 0,-3-3-3 16,1-2 2-16,2 1-6 15,-1-1-1-15,-1 2-5 16,2 3-1-16,0 2-3 16,-1 4 2-16,1 4 10 15,-1 3 5-15,4 1 2 16,-1 4-18-16,1 4-13 0,0 3 5 15,0 0-1-15,1-2-2 16,2-2 7-16,-2-3-5 16,-1-10-14-16,0-8 32 15,0-6 13-15,-3-8-11 16,-1-6-6-16,-1-3 13 16,1 1 8-16,0 1 15 0,0 5-23 15,1 8-15-15,1 6-5 16,1 6 1-16,-1 5 0 15,2 5 10-15,0 3-7 16,0 3-17-16,0 3 9 0,2 0 2 16,1-1 1-16,2-5-8 15,-3-4-15-15,1-6 3 16,-1-11 22-16,0-4-1 16,-2-5 2-16,0-1-5 15,0 1 6-15,0 1 4 16,-1 7 1-16,-1 4 1 0,1 6 2 15,-1 4-2-15,2 4 2 16,0 1-7-16,0 2-22 16,4 1 9-16,2 0 5 15,6-8-5-15,-1-8-3 0,5-8 12 16,-3-7 0-16,-1-5-2 16,0-3 1-16,-3 7 2 15,-3 5 0-15,-3 5 4 16,-1 10 0-16,-2 7-1 15,2 3 9-15,1 9-17 0,1-2-8 16,3 0 8-16,2-3-9 16,3-3-15-16,-1-7 14 15,1-8 14-15,3-6-1 16,-4 1 0-16,0-1 0 16,-5 5-2-16,-1 4 3 15,-3 4-1-15,0 3 3 0,-2 4 2 16,2-1-8-16,0-1-8 15,3-2-1-15,4-3 8 16,3-6 2-16,3-3 1 16,5-5 0-16,-3 1-1 15,-1 2 0-15,-2 5-1 0,-3 7 0 16,-4 3-2-16,-1 6-8 16,1 4 14-16,0 0-4 15,-2-3 2-15,3-3-9 16,0-2-12-16,2-8 23 15,-2-4-1-15,2-4 3 0,-1 0-3 16,0 3 2-16,-2 3-4 16,2 3 2-16,-5 4-4 15,3 4-4-15,2-1 5 16,2-2 3-16,2 0-3 16,0-3 0-16,2-3 2 15,0 0-1-15,-3-1 2 0,0 4-2 16,0 0 0-16,-4 6-1 15,2 0-3-15,1 3 1 16,2 3 3-16,0-4 1 16,3 0-4-16,0-4-2 0,2-6 1 15,0-3 5-15,0-2 0 16,-2 1 0-16,-3 3-1 16,-3 3 0-16,2 4-2 15,-5 4-6-15,1 6 2 16,1 1 6-16,2-1-3 0,3-6-7 15,6-2-17-15,1-6 20 16,2-7 10-16,2-1-1 16,-2-1 0-16,-1 6-1 15,-4 5-3-15,-2 5 2 16,-3 7-2-16,-1 7 1 16,-2 1 1-16,1-1 4 0,1-2-1 15,1-3-3-15,1-4-3 16,3-5-1-16,2-4 7 15,2-4 4-15,-1-1-2 16,1 0-5-16,-3 2 1 16,1 3-1-16,0 3-1 0,-3 3 1 15,2 4-2-15,-4 4 2 16,0 2-2-16,0 2 3 16,-3-3 2-16,1 2-1 15,-2-1-2-15,-1-2-2 16,1-1-14-16,-2 0-12 0,-1 2-4 15,2 4 17-15,-3 3 10 16,1 3 4-16,-4 3 2 16,-1 4 1-16,-1-1-1 15,0-2-1-15,-1-5 1 16,0-2 1-16,0-5-1 0,2-4-2 16,0 0 1-16,0 2 0 15,0 2 3-15,0 4 11 16,-2 6 0-16,2 2-6 15,-2 2-5-15,3-2 1 16,0-2-2-16,1-7-2 16,1-2-2-16,1-5-1 0,-2-2 0 15,1-1 4-15,-2 5-2 16,-3 6-15-16,0 8 10 16,-4 8 4-16,-4 8 4 15,-2 2-1-15,-1 0-1 16,0-2 0-16,3-4-1 0,-2-11 3 15,4-4-2-15,4-8 0 16,-2-4 2-16,3-4-1 16,1-3-3-16,0-2-8 15,0 3-27-15,3-1 20 16,1-1 5-16,0 2-83 0,-1 0-12 16,1-1 66-16,-1 0-19 15,-3-4-140-15</inkml:trace>
  <inkml:trace contextRef="#ctx0" brushRef="#br0" timeOffset="460594.6842">2245 11874 610 0,'-3'2'202'16,"1"-2"-144"-16,0-5-65 0,0-4-167 15,2-3-38-15,0-3-25 16,0-4 111-16,4 0 96 16,-2 0 19-16</inkml:trace>
  <inkml:trace contextRef="#ctx0" brushRef="#br0" timeOffset="460686.0752">2249 11744 338 0,'0'0'180'0,"0"0"-63"15,0 0-51-15,0 0-33 16,0 0-30-16,0 0-3 16,0 0-6-16,4-102-83 15,-6 75-295-15</inkml:trace>
  <inkml:trace contextRef="#ctx0" brushRef="#br0" timeOffset="460800.8193">2209 11544 593 0,'0'0'134'16,"0"0"-37"-16,0 0-69 15,0 0-21-15,0 0 2 16,0 0-5-16,0 0-55 16,34-122-118-16,-30 100-94 0</inkml:trace>
  <inkml:trace contextRef="#ctx0" brushRef="#br0" timeOffset="461725.2776">2248 11328 450 0,'0'0'168'15,"0"0"-89"-15,0 0-34 16,0 0-27-16,0 0-12 0,0 0-9 15,0 0-27-15,-53-77 11 16,38 67 1-16,0 0-12 16,0 0 3-16,3 1 20 15,0 0 7-15,3 2 8 16,1 0 36-16,2 1 2 0,2 3-11 16,-1 1-5-16,2 0 1 15,0 5-30-15,-2-2-5 16,2 2 10-16,-3-1-2 15,0 0 1-15,0-2-1 16,-1 2-1-16,0-4-3 0,-5-3-16 16,3-1-5-16,1-3 19 15,0-1 1-15,4 0 0 16,-3 2-2-16,2 2 3 16,-4 5 3-16,-1 1 1 15,-5 5-17-15,-3 4-1 0,0-1-21 16,-2 0 0-16,0-3-2 15,4-4 8-15,0-1 10 16,3-2 16-16,1-2 5 16,0-1 0-16,2 4-1 15,1-2 1-15,-2 4-12 16,1 2-25-16,-2 2 19 0,3 1 22 16,-2-2-3-16,2-2 0 15,2 0-2-15,2-3-1 16,2-6-4-16,2-4 10 15,1 0-11-15,-2-3 2 16,2 1-4-16,-4 1-30 0,-2 1 26 16,-2 2 32-16,-1 1 38 15,-4 4-9-15,-1 0-8 16,-3 4-19-16,1 5-22 16,-4 6 15-16,2 3-4 15,-4 5-5-15,1 1-6 0,1 2 1 16,0-1-5-16,0-3-14 15,5-1-26-15,-1-7-49 16,5-4-11-16,2-3 16 16,2-3 10-16,2 0 35 15,3-1 86-15,-2 0 1 0,2 1-1 16,-1 2 27-16,-4 4-39 16,1 2-16-16,-7 5-10 15,0-1 6-15,-1 2-7 16,0-3-7-16,-2 0-57 15,3-4 10-15,0-4 47 16,2 0 5-16,2-3 4 0,2 1 9 16,0-1-9-16,1 5-7 15,1 1-17-15,-3 2 24 16,1 0 21-16,-3 5-13 16,0-1-7-16,-2 3-1 15,-3 2 4-15,-1 1-6 0,-2 4-7 16,-4 1-1-16,2 1 4 15,-2 1 6-15,5 0 0 16,4-3-10-16,3-4-5 16,4-1-13-16,6-3-18 0,0-3-35 15,2 0 19-15,2 0 20 16,-1 0-63-16</inkml:trace>
  <inkml:trace contextRef="#ctx0" brushRef="#br0" timeOffset="461818.0358">1053 11743 277 0,'-8'16'30'16,"0"3"28"-16,0 3-45 16,-1 0-27-16,4-4-25 15,1-5-76-15,2-7-66 16</inkml:trace>
  <inkml:trace contextRef="#ctx0" brushRef="#br0" timeOffset="462509.9133">1018 11756 416 0,'-9'5'21'0,"0"-2"22"0,-1-1-16 15,1 0-11-15,3-2 3 16,-1-3-16-16,4-4 27 16,3-8-43-16,2-5-6 15,6-3 17-15,3-5 2 16,3-2 0-16,1 0 1 0,1 2 31 15,-2 4 19-15,1 7-11 16,-8 5-31-16,-3 7-7 16,-2 4-1-16,-2 5 29 15,-4 4 19-15,-3 1-39 16,0-2-5-16,0-1-2 16,3-6 1-16,0-1-3 0,4-6 3 15,0-7-3-15,6-4-1 16,5-5 1-16,3-1-3 15,1-2 2-15,1 1 1 16,3 0 13-16,0 1 11 0,-2 0-3 16,2 2-10-16,-1 0-10 15,0 0 0-15,2-3-1 16,2 1-1-16,3-2-10 16,3-1-2-16,2-3-4 0,1 0-7 15,3 3-2 1,-4 1 2-16,-2 7 15 0,-4 5 4 15,-1 6-33-15,-5 7-18 16,-3-2 50-16,0 3 4 16,2 0-9-16,3-4-23 15,0-7 3-15,5-1-47 16,1-2 43-16,-1-3 15 0,2 2 10 16,2 0 9-16,0 5 11 15,-2 2 1-15,-1 6-10 16,-3 3-2-16,-3 5 0 15,-7 5-12-15,-3 1-1 16,-4 1 8-16,-3-2 6 0,-1 1 9 16,2-5 12-16,-2 0-3 15,0-2 0-15,0 1-7 16,2 0-10-16,4 1 2 16,-3 1-4-16,3 0-5 0,-3 1-165 15</inkml:trace>
  <inkml:trace contextRef="#ctx0" brushRef="#br0" timeOffset="463947.0233">1082 12410 544 0,'-13'12'-21'0,"5"-6"28"16,4-4-7-16,4-7-110 15,5-5 120-15,4-2-3 0,-2 3 4 16,1 4 3-16,0 3-13 15,-2 9-8-15,-6 11-12 16,0 7 47-16,-2 3 34 16,-4 0-7-16,1-2-39 15,4-6-15-15,1-9-44 16,4-5-91-16,4-4 26 0,-1-2 85 16,-1-2 25-16,-4-1-120 15,-1 3 97-15,-1 7 196 16,0 2-61-16,0 0-20 15,3-1-10-15,3-3-31 16,1-2-60-16,3-3-4 0,4-1 23 16,-3-5-3-16,-3 3-2 15,2 2-42-15,-3 5-42 16,-5 12 37-16,-2 4 38 16,0 7 8-16,-2-2 40 15,-1-3-18-15,3-4-21 0,1-8-7 16,8-9-51-16,4-2-7 15,0-9 34-15,2 1 22 16,-1 2-69-16,-7 6 45 16,-3 2 37-16,-4 11 80 15,0 5 23-15,0 1-29 0,-4-3-3 16,2-4-40-16,2-3-39 16,0-8-25-16,6-2-18 15,-1-1 51-15,4-3-28 16,-6 2-11-16,2 3-20 15,-2 2 40-15,-3 6 5 16,0 4 59-16,0 1-26 0,2-4-9 16,2-3-12-16,3-4-66 15,2-1 21-15,2-6 2 16,-2 3-49-16,-1 1 46 16,0 3 43-16,-3 5 50 15,3 5 12-15,1 6-36 0,2 0-25 16,2-1-1-16,6-3-5 15,1-3-23-15,2-8-3 16,-3-3 20-16,5-2 7 16,-7-5 0-16,0 0-4 15,-4 1-16-15,-2 4 14 0,0 1 4 16,0 4 13-16,0 5 21 16,1 1-16-16,0 0-15 15,2-3-1-15,0-3-3 16,0 0 1-16,-2-4 3 15,0-2-1-15,-3 0 0 0,-4 0-2 16,1 2 0-16,0 2 5 16,0-2 42-16,2 1-11 15,0-1-31-15,5 1 1 16,0-4-4-16,-1 0-18 16,1 0-42-16,-3 1 9 15,1-1 16-15,-3 4 13 0,0-2 18 16,3 1 10-16,-1-2 24 15,1 0-6-15,4-2-17 16,-1-2-7-16,4-2-3 16,-3 0-14-16,3-3-32 0,-2-1-109 15,2 0-31-15,-3-1-35 16</inkml:trace>
  <inkml:trace contextRef="#ctx0" brushRef="#br0" timeOffset="464140.5098">1997 12684 251 0,'0'-9'99'0,"0"2"-20"16,0 3 11-16,0 4 29 0,2 4-40 15,4 5-93-15,-2 1 14 16,6 0-30-16,-3 1 5 16,1-8 8-16,-1-2 0 15,1-7 15-15,-2-7 3 16,0-5-41-16,-4-5-92 0,1-2 31 16,-3-2-95-16</inkml:trace>
  <inkml:trace contextRef="#ctx0" brushRef="#br0" timeOffset="464260.4869">2066 12424 409 0,'-2'-5'118'16,"0"2"-10"-16,2 2-73 0,0 2-40 15,0 7-31-15,0 1 51 16,0-1-13-16,2 3-1 16,2-2 3-16,5-2-4 15,-3-3-7-15,3-1-55 0,2-2-9 16,-1 1-62-16,1-4-148 15</inkml:trace>
  <inkml:trace contextRef="#ctx0" brushRef="#br0" timeOffset="464494.6482">2160 12387 551 0,'-10'-13'89'0,"2"3"-10"0,-3 2-14 15,8 6 29-15,1 6 2 16,2 13-91-16,0 8-2 15,0 6 2-15,2 4-3 16,3 1 3-16,4-6-3 0,-1-6-8 16,2-8-29-16,1-5-51 15,-5-4 2-15,1-3 34 16,-5-1-5-16,-2 0-67 16,-4-6-80-16</inkml:trace>
  <inkml:trace contextRef="#ctx0" brushRef="#br0" timeOffset="464615.9146">1980 12553 677 0,'-10'16'71'0,"1"-1"-36"0,3 1-17 16,4-2-24-16,2-5-77 16,0-4-117-16,0-5-170 15</inkml:trace>
  <inkml:trace contextRef="#ctx0" brushRef="#br0" timeOffset="464756.9421">1965 12566 179 0,'0'0'620'0,"0"0"-527"15,0 0-9-15,0 0-72 16,0 0-11-16,0 0-61 16,0 0-50-16,-69 102-7 0,67-101-98 15,2-5-123-15</inkml:trace>
  <inkml:trace contextRef="#ctx0" brushRef="#br0" timeOffset="464992.1079">1872 12702 451 0,'0'0'172'0,"0"0"-85"0,0 0-10 15,0 0-51-15,0 0-26 16,0 0-41-16,0 0-20 16,-46 105 72-16,41-117-6 15,-1-1-43-15,-3-1-91 16,0 3 86-16,-2 4 50 0,-1 5-21 15,-2 3 0-15,0 7 51 16,-4 7 22-16,0 7-16 16,0 0 0-16,3 2-12 15,-1-6-25-15,3-4-3 16,3-8 1-16,4-5-8 16,2-2-47-16,-1-11-65 0,3 0-62 15</inkml:trace>
  <inkml:trace contextRef="#ctx0" brushRef="#br0" timeOffset="465806.2911">1567 12803 423 0,'-18'6'179'0,"-2"7"-69"0,-2 1-48 16,0-1-32-16,1-2-25 15,2-5-4-15,3-3-4 16,2-4-21-16,5-3-23 16,3-10-20-16,0-3-81 15,5-4-73-15,0-2-25 16,1-1 216-16,-1 3 12 0,-2 3 32 15,-3 4 198-15,-1 6-30 16,-4 3-20-16,2 3-63 16,-2-1-58-16,2-2-28 15,4-2-9-15,-1-4-1 16,4-5-19-16,2-3-9 0,0-1 10 16,0 1 2-16,0 5-1 15,0 0-11-15,-3 6 26 16,-7 5 46-16,-1 2 32 15,1 2-17-15,-3 0-14 16,3 4-19-16,1 0-14 16,2-2-11-16,6-3-4 0,1-1-19 15,0-4-41-15,1-6 10 16,4-4 24-16,2 0-7 16,-2-2 3-16,-3 2-5 15,-2 5-24-15,0 3 57 0,-7 5 34 16,-6 3 20-16,-1 2-19 15,-1 5-14-15,1 1-9 16,3-1-7-16,1-2-3 16,4-3-3-16,4-1-26 15,2-4-13-15,0-5-2 0,2-4 5 16,4 0-25-16,2-4 1 16,-4 2-7-16,-1-1-50 15,-2 4 53-15,-1 1 68 16,-4 2 56-16,-8 3 65 15,-3 0-45-15,-2-1-10 16,-4 3-17-16,4-1 0 0,3 1-32 16,1 0-10-16,6 0 9 15,1 1 22-15,5-2 8 16,1-1-28-16,0 1-23 16,2 0-18-16,3 1-38 0,-1 0-8 15,-1 4 24-15,-2 6 34 16,-1 2 11-16,0 1 5 15,-2 3 28-15,2-4-4 16,0-3-21-16,4-5-14 16,6-3-76-16,4-11 22 15,2-4-25-15,-2-1-31 0,-2 4-50 16,-5 3 70-16,-7 8 88 16,-2 4 182-16,-10 11 12 15,-8 7-31-15,-2 6-66 16,1 0-55-16,2-1-21 15,-1 0-1-15,9-6-12 0,7-5-26 16,4-4-117-16,3-3-104 16</inkml:trace>
  <inkml:trace contextRef="#ctx0" brushRef="#br0" timeOffset="466685.483">1117 12597 210 0,'6'21'95'0,"-6"6"28"15,-4 2 20-15,-2 1-31 0,0-2-45 16,3-4-41-16,3-8-24 15,7-5-19-15,9-9-96 16,4-4-10-16,4-2-6 16,7-3 50-16,3 1 32 0,-4 2 14 15,-1 4 50-15,-4 6 87 16,-7 5-21-16,-7 5 47 16,-5-2 10-16,-2-1-41 15,-4-2-35-15,2-4-41 16,1-6-33-16,6-3 7 0,2-3 14 15,5-1-6-15,2 0-3 16,4 2-1-16,-1 2-2 16,0 2 1-16,-3 8-1 15,-3 1 0-15,-1 1 2 16,-3-2 0-16,-4-1 10 16,1-1 12-16,0-4 1 0,-2-2-18 15,1-1-3-15,1 1 2 16,0-1-2-16,-2 1-7 15,3 7-14-15,-4 9-4 16,2 5 5-16,-1 2 2 0,1-1 17 16,2-3 2-16,3-7-5 15,1-7-13-15,5-9 16 16,5-12-2-16,3-8 1 16,4-6 2-16,2-1-1 15,-3 0-7-15,-2 5-7 0,-7 7 7 16,-6 9 4-16,-3 10-1 15,-8 4 6-15,-2 8 37 16,-1 4-10-16,0 0-22 16,-1-3-4-16,0-6-6 15,1-2-6-15,1-4-6 16,7-2-20-16,1-4 23 0,9 0 6 16,-1 2-3-16,3-1 5 15,2 3 0-15,2 0-10 16,-5 0-18-16,0 0 24 15,-2-2 8-15,-5-3-2 16,-3-2-4-16,-3-2-33 0,-2-1 5 16,-3-1 16-16,-1 1-3 15,0 0 17-15,0 5 3 16,0 2-1-16,0 1 0 16,0 2 2-16,0-1 5 15,0 2-6-15,0-3-4 0,0-1 22 16,0-3 19-16,1-4-25 15,3-4-8-15,2-1 4 16,0-4-7-16,1 0-18 16,0 1-39-16,0 5 30 15,-3 2 23-15,-1 5 17 0,0 2 44 16,0 4-18-16,-1-1-34 16,1-1-7-16,0-1-6 15,3-4-29-15,0-4 2 16,1-3 15-16,0-6-38 15,-1 0-143-15,-1-2-146 16</inkml:trace>
  <inkml:trace contextRef="#ctx0" brushRef="#br0" timeOffset="466994.2167">2195 12447 0 0,'-5'4'525'16,"1"4"-402"-16,0 1-51 0,4 0-45 16,0-3-25-16,0-3-36 0,4-3-70 15,1-4 43-15,1-7 44 16,-2-2 22-16,-2-4 4 15,-2 3 5-15,0 1 16 16,0 2 30-16,-2 5 21 16,-2 3-1-16,2 0-12 0,2 6-55 15,-2 3-12-15,2 4 0 16,0 2-10-16,0 2-22 16,0 1-2-16,0 0-4 15,0 2 26-15,-3-3 12 16,0 3-2-16,-2-1 7 15,-2 3-4-15,1 3 0 0,-6 4-15 16,2 3-76-16,-2 3 3 16,3 0 2-16,-2 0-4 15,-1-3 6-15,1-5 31 16,0-6 59-16,-1-5-5 16,2-5-178-16</inkml:trace>
  <inkml:trace contextRef="#ctx0" brushRef="#br0" timeOffset="467440.5443">1963 12841 215 0,'-27'13'269'15,"-2"4"-135"-15,-4 2-95 16,2-1-26-16,1 0-5 16,1-4-6-16,5-6-13 0,4-4-27 15,2-4-35-15,6-5-29 16,1-3-39-16,2 2 28 16,-2 1 115-16,-2 4 93 15,-4 7 24-15,-5 7-29 16,-2 6-44-16,-6 2 17 0,1-1 0 15,2-4-32-15,6-3-27 16,1-9-1-16,7-4-3 16,5-6-22-16,2-11-31 15,3 1 27-15,2-1 27 16,-2-1-20-16,-1 3-98 0,-2 4 88 16,-2 5 56-16,-3 1 41 15,-2 2 1-15,-1 0-29 16,-1 1-2-16,0-2 1 15,1-2-21-15,0-2-11 16,3-3 4-16,1-3-8 0,2-4-10 16,3-1-22-16,3 0-28 15,2 1 30-15,-2 5 30 16,2 4 58-16,0 3 21 16,-2 6 9-16,2 1-38 15,0 3-56-15,0 5-4 16,0-2-26-16,0 0 1 0,2 2-21 15,1-3-5-15,1-1 14 16,2-1-9-16,0-3-139 16</inkml:trace>
  <inkml:trace contextRef="#ctx0" brushRef="#br0" timeOffset="467761.6929">1709 12889 481 0,'-9'22'47'15,"1"-5"-42"-15,2-4-4 0,0-5-44 16,0-4 31-16,-1-3 4 16,1-3 44-16,-1-5-12 15,-1-1-26-15,-1-4-42 16,-2-1-13-16,-3-2 6 0,-2-1-132 15</inkml:trace>
  <inkml:trace contextRef="#ctx0" brushRef="#br0" timeOffset="468024.6086">1473 12834 363 0,'-16'10'22'16,"1"1"22"-16,-1-1 23 16,5-3-12-16,-1-2 27 0,3-4-47 15,3-1-45-15,2-6-15 16,0-2 4-16,1-3 7 15,1-1-37-15,0 1 42 16,0 3 13-16,-3 4 13 16,1 4 81-16,-2 9 3 0,1 11-53 15,0 4-30-15,1 5-14 16,4-1-2-16,0-1-1 16,6-7-24-16,5-6-42 15,3-7-8-15,-1-6 17 16,4-2 23-16,-1-2 21 15,-1-4-39-15,4-1-189 0</inkml:trace>
  <inkml:trace contextRef="#ctx0" brushRef="#br0" timeOffset="473245.5543">2299 11736 686 0,'0'1'207'0,"0"3"-165"0,-2-1 44 16,1-1-10-16,-1-4-47 15,0-9-29-15,2-7-59 16,0-7-21-16,0-5-22 16,-4-4-10-16,1 4 15 0,0 3-9 15,-5 8 44-15,1 8 48 16,-6 5 45-16,-1 3 92 15,0 4-19-15,-1 2-47 16,-1-1-10-16,3-2 18 16,2-5-47-16,2-8-19 15,7-8-70-15,2 0-60 0,0-2-29 16,0 4-6-16,0 7-244 16</inkml:trace>
  <inkml:trace contextRef="#ctx0" brushRef="#br0" timeOffset="474285.9328">2113 11459 524 0,'-14'11'145'15,"6"-7"-55"-15,5-4-75 0,3-9-60 16,3-9-23-16,5-1 38 16,0-1 37-16,-2 1 29 15,-2 5 15-15,-4 7-44 16,-2 7 60-16,-8 0 70 0,0 8-84 16,3-1-46-16,-1-3-8 15,5-4-30-15,3 0-113 16,0-11 41-16,5-1 105 15,3-5 1-15,-2 2 23 16,1 4 26-16,-2 2 40 16,-2 4-4-16,-1 3-43 0,-2 1 18 15,0 0 7-15,0 1-53 16,0-3-16-16,5-1-37 16,7-8-48-16,2-3 38 15,4-3 30-15,4 0 12 0,-1 2 2 16,-2 2 1-16,-5 7-1 15,-4 4 2-15,-5 2 2 16,-3 0 20-16,-2 2 33 16,0 0-18-16,0 0-25 15,-1 1-7-15,0-5-37 16,-4 1-43-16,2-5 29 0,-1-2 35 16,1-2 3-16,1 0 6 15,-1 2 0-15,0 2 3 16,-3 4 1-16,-3 3 35 15,-3 6-20-15,-4 5-20 16,-2 2-5-16,0-1 11 0,1-1-12 16,5-5-18-16,3-3 25 15,-1-2 2-15,4-4 0 16,0-2-1-16,-1-1-5 16,0-1-22-16,-2 1-14 15,3 0-23-15,-1-1-18 16,1 3-17-16,-2 0-27 0,1 1 50 15,-3 0 76-15,3-3 102 16,-5-2 42-16,3 0-59 16,1-4-65-16,2-1-17 15,4-3 4-15,2-4 22 16,4 0 7-16,4-2-1 0,-1 1-12 16,2 2-16-16,0 5-3 15,-7 4-3-15,-2 7 5 16,-4 3 59-16,-6 6-10 15,-5 5-36-15,-1-1-8 0,3-1 3 16,-1-2-11-16,3-2-19 16,5-5-23-16,2 0 15 15,3-2 2-15,1-2-6 16,-2 0 10-16,-1 2 14 16,-1 2-2-16,-1 0-2 0,-6 2 4 15,-4 3-33-15,0 0-24 16,-4-1 31-16,-4-1-10 15,2-2-24-15,1-1 35 16,4 1 36-16,-4 0 30 16,1 4 41-16,0 2-2 15,-4 3 0-15,0 1-16 0,4-2-15 16,1 0-33-16,0-2-10 16,7-5-33-16,2-2-67 15,-2 3 30-15,2-2 55 16,-3 2 15-16,-3 7-1 0,-3 4 43 15,-6 6-11-15,1 3-14 16,-2-4-14-16,4 0-17 16,0-6-53-16,3-3-13 15,4-6-29-15,2-1 46 16,-2 0 53-16,-7 5 18 16,-4 5 59-16,-5 8 1 0,-9 9 6 15,-4 3 26-15,2 1-47 16,-4 0-50-16,7-9-41 15,5-9-73-15,5-10-132 16</inkml:trace>
  <inkml:trace contextRef="#ctx0" brushRef="#br0" timeOffset="482840.7934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484641.1894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488712.4028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490358.8037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491240.2972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491600.7877">4763 11978 757 0,'-1'-3'133'0,"1"0"-10"16,0 0-18-16,0 0-47 16,4 2-44-16,1 1-12 15,0-1-1-15,0-1 1 16,2 4-14-16,-2-1-51 0,0 2-36 16,-3 0-137-16,0 1-222 15</inkml:trace>
  <inkml:trace contextRef="#ctx0" brushRef="#br0" timeOffset="492078.618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492909.7904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493323.8307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494911.8903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495282.4667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503721.9335">2214 13827 282 0,'-1'-8'100'0,"-3"0"-83"0,0 0 4 16,1 1 12-16,1 0-2 16,-3 1-3-16,2 0 12 15,0 1-1-15,1 2-2 16,1 0 2-16,-1 2 11 15,2 1-8-15,0-3-8 0,0 5-12 16,0-1-17-16,0 0-10 16,3 3 3-16,1 3 3 15,2 1 1-15,0 3 2 16,2 1 1-16,-3 1 4 16,1 3 1-16,0 0 0 0,2 1-4 15,-1 2-3-15,1-3 0 16,0 1-1-16,2 2 0 15,1-3 2-15,1-1-1 16,1 0 4-16,2-3 1 16,4 1-3-16,3-3-2 15,-4 1 1-15,6-3-1 0,-2 0 2 16,2 0 2-16,1-1 0 16,0-2 6-16,2 2-1 15,2-3-2-15,2-2-5 16,1 0 2-16,3-2-4 15,1 3 2-15,2-4 8 0,1 1-5 16,2 0 3-16,3-2 2 16,-1 2-4-16,3-1-7 15,-6 0 0-15,0 0-1 16,-3 1-1-16,0 0 1 0,-5 2 1 16,1-2-1-16,-1 4 6 15,-1 0 6-15,2-1-5 16,-2 0-4-16,-1-1-2 15,0-1 0-15,-2-1 0 16,1-2 2-16,2-3-1 16,-5-2 4-16,3-2-1 0,0 0 2 15,-2-1 5-15,0-1 0 16,-2 0-6-16,2-2-2 16,-2 2-1-16,-1-1-1 15,1 1 0-15,-1 0 0 16,-1 1 5-16,-1 0-2 0,2-1-3 15,-4 3 0-15,3-4-1 16,-3 1 1-16,2 0 0 16,-3-3 7-16,-2 1 8 15,1 0 1-15,-3 0-6 16,-1 1-8-16,-1 0-2 0,-2 2 0 16,-1 1-5-16,-1 2 6 15,-3 2-4-15,0 1-2 16,-2 1 2-16,-2 2 2 15,0-1 0-15,-2 2 0 16,0-3 2-16,0 3-2 0,0 1-3 16,0-1 1-16,0 2-34 15,0 0-65-15,0-2-16 16,0 2-40-16,0 1-13 16,0-1-57-16,0-2-9 15</inkml:trace>
  <inkml:trace contextRef="#ctx0" brushRef="#br0" timeOffset="504074.5044">3780 13797 414 0,'-6'-12'61'0,"3"-1"-5"15,3 1 31-15,2 1-8 16,7 1-19-16,4 0-28 15,6 2-2-15,4 1-6 16,4 2 11-16,3 1-8 0,2 1-10 16,1 3-5-16,-1 0 14 15,-3 0 6-15,-2 7-12 16,-8 2-3-16,-5 2-8 16,-8 5 6-16,-5 1 16 0,-3 4 10 15,-10 2-19-15,-3 1-11 16,-2 3-4-16,-5 0-3 15,0 0 1-15,0 1-30 16,4-2-22-16,-4 2-29 16,-1-3-96-16,0 0-85 15,-3-4-295-15</inkml:trace>
  <inkml:trace contextRef="#ctx0" brushRef="#br0" timeOffset="521176.2382">9240 9910 727 0,'2'2'82'16,"-1"5"-40"-16,-1 13-14 15,0 10 8-15,0 13-28 16,-5 13 16-16,-2 8 25 16,0 3-6-16,-1 3 5 15,1 1-1-15,3-1-27 16,-1-2-10-16,1-2-3 0,2 1-3 16,0-2-2-16,1 0 1 15,0 0 0-15,1 3 0 16,-2 1 7-16,-1 2 1 15,0 4 1-15,-1-6-3 0,0 2 2 16,1-3 3-16,-1-4 0 16,1-4-5-16,2-3-3 15,0-2-3-15,-1 1-2 16,-1 0 0-16,1 2 2 16,-2 1 0-16,1 1-1 15,-2 2-1-15,0-2 0 0,0 0 0 16,-2-2-1-16,2-4 1 15,0 0 0-15,0-5 0 16,1 0-2-16,1-1-1 16,-1 0 5-16,2-1-3 0,2 3 2 15,-3-2 0-15,3 2 2 16,-1 0-3-16,0-1 2 16,1 1-3-16,0-3 0 15,0-2 1-15,0-1-1 16,0 1 1-16,0-3-2 15,0 2 1-15,0 0 1 0,0 3 1 16,0 1 3-16,-2 0 1 16,1 1-2-16,0-4-1 15,-2-2-1-15,2-2-1 16,0-3-1-16,0 2 0 16,-1-2 0-16,0 1 0 0,0 2 1 15,1 0 0-15,-1 1 0 16,1 1 1-16,1-2 2 15,0-1 2-15,0-3-3 16,0-1 0-16,0-3-3 0,0-2-2 16,3-1 5-16,-3-1-2 15,2-3-2-15,-2 0 8 16,0 1 0-16,0-1-3 16,0 1 1-16,1-1-4 15,0 1 4-15,-1-3-1 16,0 0-3-16,0-3 1 0,0-2-1 15,0-1 1-15,0-2 1 16,0-1 0-16,0-2-2 16,-2-1 3-16,1-2 1 15,0-3-8-15,0-2 3 16,1-2 1-16,-1 0-6 0,1-1-25 16,0-4-21-16,0-1-25 15,0-4-55-15,0-3-96 16,-1-5-157-16</inkml:trace>
  <inkml:trace contextRef="#ctx0" brushRef="#br0" timeOffset="525442.4458">6586 10818 77 0,'-1'-4'30'15,"-2"0"77"-15,2 1 26 16,0 1-18-16,1 0 39 0,-1 0-42 15,1 2-23-15,0 0-19 16,0 0-22-16,0 5-33 16,-2 4-15-16,2 2 1 15,0 3 2-15,-1 3 3 16,0 2-1-16,1 2 2 0,0 0 8 16,0 4-1-16,-1 0 2 15,0 1-2-15,0 1-2 16,-1 3-1-16,1-2-3 15,0 3-3-15,1 2-4 16,0 0 2-16,0 3-3 16,0-1 1-16,0 3 0 0,2-1-1 15,1 2 1-15,-3 0 0 16,0 1 1-16,0 1-1 16,-3 0 1-16,0 5 0 15,-1 0 1-15,0 0-2 16,-1 1 1-16,2-3-1 0,0 1-1 15,1-1 1-15,-2-1 0 16,0 0-2-16,0 3 4 16,0 0-3-16,-3 2 0 15,2 0 1-15,0 0 2 0,0-2 3 16,1-1 0-16,2-2 2 16,0 0-1-16,0-1-6 15,1 2 3-15,-1 0-5 16,-1 3 4-16,1 1 0 15,-1 0-3-15,-1-1 2 16,2-2-3-16,-1-2 3 0,2-1 0 16,1-9-3-16,0 1 2 15,0-3 0-15,0-3 2 16,0 1-3-16,0-1 4 16,0 5-1-16,-2-1-3 15,1 0 2-15,0 2-3 0,0-3 4 16,1-1-5-16,0-4 2 15,0-4 2-15,0-1-1 16,0-4 0-16,0-2 1 16,0-2-1-16,0 0 0 15,0 0 0-15,0 2-1 0,0-1 1 16,0-1-1-16,0 0 1 16,0-1 0-16,0-3-4 15,0-3 3-15,0-1 1 16,0 0 1-16,1-1-2 15,-1-1 5-15,1 2-4 0,1 1 5 16,-1 1 6-16,0 2-6 16,2 0-5-16,-2 1 0 15,0 0-1-15,0-3 3 16,1-1-4-16,0-1 1 16,-2-3 1-16,1 0-1 15,0 0 0-15,0-2 1 0,0 3 3 16,0 0 5-16,0-1-2 15,1 0-1-15,0 2-2 16,0 1 1-16,1 0-2 16,-1-1-3-16,0 0 2 0,0 0-3 15,1-1 1-15,-2-2 1 16,2 0 2-16,-1 1 5 16,0-1 5-16,2 0 4 15,1 1-14-15,-2 1 1 16,2 1-1-16,1 0 4 15,0 2 4-15,1-1 8 0,1 1-12 16,1-2 2-16,0-1-3 16,0-2 0-16,0 1 0 15,3-1 0-15,-4-2-2 16,3-1 0-16,1 0-1 0,2 2-3 16,2 0 0-16,-2 0 0 15,3 0 1-15,-1 2-3 16,4-2 3-16,-2 0-1 15,1-2 0-15,-2 0 1 16,2-2 0-16,3-3 0 16,-1-1-1-16,-1 2 0 0,2 1 1 15,0 1-1-15,0 1 0 16,-3 1 0-16,4 1 0 16,-2 1 0-16,0 0 0 15,0 0 0-15,1-1-2 16,-1-1 2-16,0 2 3 0,1-3-3 15,-3-1-2-15,1 1 2 16,3 1 0-16,-2 0 0 16,2 0 1-16,0 2 1 15,1-1-3-15,-1 1 1 0,3 1 1 16,-1 1-2-16,1 0 1 16,0-1 0-16,-1 0 0 15,-1-1 0-15,1 0-2 16,0 0 4-16,0 0-2 15,0 0 1-15,4-1-2 16,-2 1 2-16,3 0-1 0,2 0 0 16,1 0 0-16,-1 1 0 15,1-1-2-15,-1-1 4 16,1 1-4-16,-4-2 4 16,2 1-2-16,-1-1 1 15,-2 2-1-15,-1 0-1 0,0 0 2 16,-2 2-2-16,-1-1 1 15,1 1 0-15,-4-1 0 16,2-1 0-16,-1 1 0 16,0-2 0-16,-3 1 0 15,2-1-1-15,-2-2 2 0,-1 1-1 16,-1 1 1-16,-2-2-1 16,0 1 0-16,-2 1 1 15,-2 0-1-15,1 0 0 16,0 0 0-16,0 1 0 15,-1 0 0-15,2-2-2 16,1 2 4-16,1 0-4 0,0 0 5 16,0-2-6-16,0 0 3 15,-1 0 3-15,-1 0-2 16,-2 2-1-16,-1-3-2 16,1 1 5-16,-2 2-6 0,-1-1 6 15,2 1-3-15,-1-1-2 16,-1-1 3-16,1 2-3 15,1-2 3-15,-2 2-2 16,1 0 1-16,1 0 1 16,-2-1 1-16,2 1-2 15,-1-2-2-15,4 2 4 0,-3 0-4 16,1 0 2-16,-2 0 0 16,0-1 2-16,-2 1-3 15,-1-2 1-15,0 1 2 16,-2 0-2-16,-1-1 3 0,3 2-2 15,-1 0-4-15,1 2 2 16,1-1 2-16,0 2-2 16,0-2-2-16,0 1 5 15,0-2-1-15,-3 0 0 16,0 0-2-16,-3-2 3 0,0 2 0 16,1-4 1-16,-2 1-1 15,1-1-1-15,0 1 1 16,-1-1-2-16,1 1 0 15,0 1-1-15,-1 0 1 16,0-1 0-16,0 1-1 16,1-4 5-16,-1-2-5 0,1-2 3 15,-1-1-1-15,1-2-1 16,0 2-3-16,0-1 6 16,-1 1-3-16,1 0 0 15,0-1 1-15,-1 0 0 16,3-1-1-16,-3-1 1 0,2-3-1 15,0-2 0-15,0-1-3 16,0-3 6-16,0-2-4 16,0 2 0-16,-1-2 3 15,-1 0-2-15,2 1 1 16,-2 0-1-16,0 0 0 0,1-2 0 16,0 0 0-16,1-2-1 15,0-1-1-15,2-2 5 16,-1-3-3-16,1 2-1 15,-1-3 1-15,0-1 2 16,-1 1-3-16,0 0 1 0,-1 1-1 16,1 1 2-16,-1 0-1 15,1-1 0-15,1-1 0 16,0-2 0-16,1 0-1 16,0-3 2-16,1 0-1 15,-1 0-1-15,-1 0 1 0,1 3 1 16,-2 3-2-16,-1 0 2 15,1 2-1-15,-1 1 1 16,-1-1-2-16,1-2 1 16,-1 0 0-16,1 0 0 15,1-2 0-15,-1 0 0 0,2 3 1 16,-2 0-3-16,0-1 3 16,1 5 0-16,-2-2-2 15,1 2 1-15,0 1 1 16,0-1-2-16,-1 0 2 15,1 2-2-15,-1 0 2 16,0-1-2-16,0 2 3 0,0-1-2 16,-1-1-1-16,0 2 1 15,1-1 0-15,-2 0 0 16,2 2 0-16,-1-1 0 16,0 1-1-16,1 1 2 0,-1 1-1 15,0-1 0-15,-2 2 0 16,2-1-1-16,0 3 2 15,0-1-2-15,-1-1 2 16,1 1-2-16,-1 1 2 16,0 2-1-16,-1 0 0 15,0 1 0-15,-1 1 1 0,0-1-1 16,0 3 0-16,-2 1 2 16,2 1-4-16,-1 1 4 15,0 3-1-15,0-3-1 16,-2 2-3-16,2 2 7 15,0-2-4-15,0 2-4 0,0 0 7 16,0-1-6-16,-2 1 3 16,2 1 0-16,-1-1 4 15,-2 1-5-15,3 1-2 16,-3 0 3-16,2 2 2 16,-1 0-5-16,1-2 3 0,1 2-2 15,-2 0 1-15,2 0 1 16,0 0 0-16,0 1-1 15,0 0 2-15,0 1-2 16,-1-1 2-16,1 1-4 16,0 1 1-16,0-2 0 0,-1 1 1 15,1-3 3-15,-2 4-4 16,1-2 5-16,-1 0-6 16,0 0 4-16,-1 2-2 15,1-1 1-15,-1 1-1 16,0 0 0-16,-2-3 0 0,1 3 1 15,-1 0-1-15,-2-1 1 16,0 0 2-16,-1 0-6 16,-3 0 4-16,3-1 0 15,-4 0-1-15,-1 0 3 16,0 0-2-16,0 0 1 0,-3 0-2 16,0 1 1-16,-2 0 1 15,-1 0 1-15,-1 1-6 16,1 0 3-16,-3 1 2 15,-1 1-3-15,0-2-1 16,-1 1 1-16,-3 1 1 16,2-2 1-16,-2 3 0 0,0-3 1 15,1 0 0-15,1 2-1 16,-1-2 0-16,0 0 1 16,0 0-1-16,0 0 0 15,-1 0-1-15,-2 0 1 16,0 0-1-16,0 0 2 0,-1 0-1 15,0 0 0-15,1 0 0 16,2 0 1-16,2-2-1 16,0 0-1-16,2 1 1 15,0 0 0-15,0-1 0 16,-1-1 0-16,2 1 0 0,-3 0-1 16,1-2 1-16,0 1 0 15,-1 0 1-15,2-2 0 16,-2 3-1-16,1 1 1 15,1-2-1-15,-2 1 0 16,1 2-1-16,-1-1 3 0,0 1-2 16,2-1 0-16,1-2-1 15,1 1 1-15,3-2 4 16,-1 1-1-16,3-1 1 16,0 1 0-16,1-1-4 15,2 2-2-15,-1-2 5 0,1 2-2 16,1-1 0-16,1 0 0 15,2 1 2-15,-1 0 4 16,0 1-2-16,0-1 0 16,0 2 0-16,-1-2 0 15,0 2-4-15,-1-2-1 0,0 2 1 16,1 2-3-16,2 0 2 16,0-1-9-16,2-1-25 15,3-1-23-15,5-1-63 16,4-5-42-16,0-5-101 15,2-7-295-15</inkml:trace>
  <inkml:trace contextRef="#ctx0" brushRef="#br0" timeOffset="526103.8914">6815 10132 539 0,'-4'-3'138'0,"0"-1"-43"0,1 1 15 16,-1-2-14-16,0 0-47 16,0-4-2-16,0-4 1 15,0-6-14-15,1-5-15 16,1-5-8-16,0-2 2 0,-1-2 7 15,0 0-4-15,0 3 0 16,0 4 5-16,1 6-8 16,2 4-2-16,0 3-3 15,0 4 0-15,6 1-2 16,5-1-1-16,3 1 8 0,3 0 6 16,4-1-3-16,1 2-12 15,0 2 2-15,1 1-4 16,-2 1-3-16,-6 1 3 15,-1 2-2-15,-3-1-16 16,-4 2-18-16,-3 0 6 16,-1 1-18-16,-3 2-48 0,0 5-19 15,-9 1-114-15,-3 1-189 16</inkml:trace>
  <inkml:trace contextRef="#ctx0" brushRef="#br0" timeOffset="526425.5111">6843 10021 759 0,'19'-2'110'0,"1"-3"46"0,2-2-28 16,2-1-91-16,-2 0-29 16,-3 4-21-16,-1-1-19 15,-4 1 5-15,-2 0 1 16,-4 1-15-16,-1 0-6 15,-3-1 25-15,1 2 19 16,-3 1 3-16,2 0 0 0,1 4 7 16,2 8 22-16,-1 2 2 15,4 4-12-15,-4 3-14 16,1 0 1-16,-1-5 11 16,-2 0 1-16,2-7-17 15,-2-5-2-15,1-3-12 0,1-6-10 16,-1-7-28-16,0-4-125 15,-1-3-144-15,-3-2-40 16</inkml:trace>
  <inkml:trace contextRef="#ctx0" brushRef="#br0" timeOffset="526518.259">7131 9950 328 0,'0'-10'201'15,"0"3"-67"-15,4 7-75 16,-2 3-22-16,1 2-2 0,0 5-31 16,0-1-36-16,5-4-124 15,1-5-271-15</inkml:trace>
  <inkml:trace contextRef="#ctx0" brushRef="#br0" timeOffset="526710.8984">7261 9750 482 0,'0'0'102'15,"0"0"-19"-15,0 0 31 16,0 0-10-16,0 0-1 16,0 0-13-16,0 0 15 15,5-129-35-15,-5 147-65 0,0 10-7 16,1 8 1-16,5 7 5 15,0 5-5-15,7 0 2 16,-2-4-2-16,2-5-31 16,0-6-11-16,0-7-17 15,-1-6-38-15,-1-9-96 0,-1-4-2 16,-1-5-29-16,-1-8-116 16</inkml:trace>
  <inkml:trace contextRef="#ctx0" brushRef="#br0" timeOffset="526992.2795">7471 9656 450 0,'4'-31'137'16,"1"9"-13"-16,-2 4-16 15,0 8 30-15,-3 6-25 16,0 5-30-16,0 9-32 0,0 13-51 16,-2 8 0-16,1 9-1 15,1 8-7-15,1 3-13 16,8-1 4-16,2-4 14 15,5-6 2-15,3-8 0 16,2-6 0-16,-1-5 1 16,0-6-14-16,-5-2-74 0,-2-2-99 15,-6-3-34-15,-4-3 7 16,-3-3 32-16</inkml:trace>
  <inkml:trace contextRef="#ctx0" brushRef="#br0" timeOffset="527294.2564">7540 9913 715 0,'27'-6'97'0,"0"3"3"0,-1-1-13 15,-2 3-71-15,-3-1-52 16,-7 1-20-16,-3 1 43 15,-4-3 9-15,-3-1 10 16,-4-1 17-16,0-1 24 0,-4 2-4 16,-1-1-4-16,-3 4-13 15,-1-1-8-15,0 5-9 16,0 6-8-16,-1 3-2 16,1 4 0-16,2-1 0 15,3 2 1-15,4-1-2 16,0-2-18-16,7-2-12 0,5-2 16 15,5-4 14-15,1 1-16 16,0 0-34-16,-2-3-99 16,-3 0-150-16</inkml:trace>
  <inkml:trace contextRef="#ctx0" brushRef="#br0" timeOffset="527607.963">7745 9910 565 0,'-6'2'203'16,"1"3"-166"-16,-1 3-46 0,1 3-5 16,4-3 13-16,1 1 0 15,1-4-9-15,6 2 11 16,3-2 1-16,3 0 12 16,-3 2 28-16,2 1 23 0,-1-2-9 15,-2 1-45-15,-3 2-7 16,-2-2-3-16,-3 2-16 15,-1-3-12-15,0-2 23 16,0-4 8-16,1-6 4 16,8-8-3-16,7-10-3 15,9-7 7-15,8-4 27 16,7 0 36-16,2-1 0 0,-1 7-58 16,-5 4-117-16,-10 9-212 15</inkml:trace>
  <inkml:trace contextRef="#ctx0" brushRef="#br0" timeOffset="527991.9392">6869 10484 826 0,'27'-3'65'0,"15"-8"11"16,16-5 71-16,21-7-24 16,18-5-53-16,17-3-26 15,9-5-16-15,7-1-23 16,3-4-36-16,-4 4-114 16,-7-1-81-16,-7 4 9 0,-7 0-121 15</inkml:trace>
  <inkml:trace contextRef="#ctx0" brushRef="#br0" timeOffset="542825.8033">1581 12008 247 0,'0'0'36'0,"0"0"-55"15,-3 0 17-15,1 1 7 0,-2-1 10 16,1 0 16-16,1 0 29 16,-2 0-17-16,0 0-13 15,1 2 1-15,1-1-13 16,-5 5-12-16,1 2-8 15,-1 5 1-15,-2-2-3 0,-4 4 2 16,2-2 0-16,-1 0 2 16,3-3 0-16,0-3 1 15,2-3-2-15,5-2 3 16,2-2 3-16,0-4 9 16,1-3-15-16,5-2 1 15,-1-1 0-15,3-2 1 0,-3 4 5 16,0-1 22-16,-1 3 11 15,-2 2-2-15,-2 0 0 16,0 4-2-16,0-1-6 16,-4 2-5-16,-2 2-8 0,2 3-14 15,-4 1-2-15,1 1-5 16,-4 0-2-16,2 1 4 16,0-2 3-16,0-2 0 15,2 0 1-15,-1-2 0 16,5-3-1-16,1 0 2 15,-1-3-2-15,3-5-3 0,0 0-16 16,0-2 5-16,3 2 12 16,-3 1 2-16,0 1 0 15,0 2 4-15,0 2 9 16,-3 2 6-16,0-1 7 16,-2 2-11-16,-4 5-13 15,2 0-4-15,-2 2-3 0,-3 3 3 16,4-3 2-16,-1-2 0 15,2-1-1-15,2-4 2 16,3 2 1-16,2-4-5 16,0-5-25-16,0 0 15 0,1-4 6 15,3-1 2-15,-2 1-9 16,1 1 9-16,-3 1 5 16,0 2 8-16,0 3 21 15,-3 2 6-15,-3 0-3 16,1 3-9-16,-3 2-21 0,-1 2-4 15,1 1-7-15,-3-2 5 16,2-2 2-16,1-2 3 16,0-1 0-16,4-4-2 15,0-3-14-15,0-1-4 16,3-1 12-16,0 3 6 0,1 0-3 16,0 2 2-16,0 4 2 15,0-3-1-15,0 6-3 16,-1-3 3-16,-2 3 4 15,0 0 3-15,1-1 1 16,-2 0-5-16,2-2-3 16,1 1 5-16,1-2-4 0,0-2-16 15,0 2-12-15,0-1-9 16,1 2-22-16,0 0-11 16,1 2 43-16,1-1 13 15,-1 1 11-15,1-1 2 16,0 0 0-16,0 1 3 0,1-1-3 15,0-1 2-15,-2 0-2 16,0 0 3-16,1 0-2 16,-1 0 0-16,-2 0 2 15,5-3-2-15,-3 3-2 0,2-4 4 16,1 0-15-16,2 1-4 16,1-1 13-16,-2 3 3 15,2 0 2-15,-3 1 13 16,1 5 22-16,-2-1 5 15,-3 0 2-15,1 0-14 16,-2 1-1-16,0-1-13 0,0-3-6 16,0-1-5-16,0 1-3 15,3-2 0-15,1-2-1 16,0-1-1-16,-1 0-1 16,3 3-1-16,-2 0 0 15,-1 2 1-15,1 6 1 0,1-1 1 16,-3 0-2-16,1 1 3 15,-1-2-5-15,0-4 3 16,2-1 0-16,-2 0-1 16,1 0-8-16,1-6 2 15,3 2 2-15,-4 0 0 0,2-2 4 16,2 5 0-16,-3-2-1 16,3 5 1-16,0 0 1 15,2 1 1-15,-2 0 0 16,1-1 0-16,4-2 0 15,-5 0 1-15,1 0-1 16,-3-2 1-16,2-3 0 0,-4 3-1 16,-1 0 1-16,-2 1 1 15,0 0 7-15,0 3-2 16,0-2-8-16,0 3 1 16,2-2-4-16,0 0-32 0,2 0-47 15,-2-2 43-15,1-2 38 16,1-3 3-16,1 2-1 15,-3 0 1-15,0 1 5 16,-1 0 9-16,2 3-11 16,0 0-3-16,1 0 2 0,-2 3 1 15,1 1 7-15,-1-1 1 16,2 1 5-16,-1-2 9 16,0-1-13-16,3-2-7 15,0-5-2-15,3 2-3 16,-1-2-3-16,0 0 2 15,-2 1-1-15,-1 1 0 0,-1 4-5 16,-1-1 0-16,-1 2 5 16,3 0-7-16,-1 2-77 15,-4-3-74-15</inkml:trace>
  <inkml:trace contextRef="#ctx0" brushRef="#br0" timeOffset="545780.8748">1830 11934 252 0,'-4'5'3'16,"-3"0"1"-16,3-1 9 16,2 1-3-16,0 0-5 15,-1-3 15-15,3 0 16 16,0-2 15-16,0 2-14 0,0-1-14 16,0-1 0-16,0 0 4 15,0-1 0-15,0-1-6 16,3 0-5-16,-3 0-10 15,0 2-5-15,2-3 0 16,-2 1 0-16,2 0 5 0,-1 1 4 16,0 2-7-16,2-1-1 15,1 6 12-15,-2-1 3 16,0-2 9-16,0 1 3 16,0-1-3-16,0-2-15 0,0 0-10 15,2 0 4-15,-2-1-4 16,1-4 1-16,0 1 1 15,0-1-4-15,-1 2 2 16,0 0 1-16,-1 2-3 16,-1 2 0-16,1 4 2 15,0 1-1-15,1-1 1 0,0-1 0 16,1-2-1-16,-1-1 2 16,1-4 0-16,0 2-2 15,2-6 2-15,-1 1 0 16,-2-1-1-16,2 2-2 15,2 2 0-15,-2 1 0 0,-1 2-1 16,3 7 0-16,-2 1 4 16,-1-1-5-16,3 0 3 15,-1-2-3-15,1-4 2 16,1 0 3-16,2-3-4 16,-1-4 5-16,0-1-3 0,-4 2-1 15,3 0 0-15,-5 4 3 16,0-2-5-16,0 4 2 15,-1 5-1-15,2-2 3 16,0 2-4-16,2-3-35 16,-2-1-4-16,1-2 28 15,0-1 15-15,0-4 1 0,-1-2 0 16,-1 0 1-16,3 1 1 16,-3 1-2-16,-2 2 1 15,0 0-5-15,2 1 1 16,-2-1-1-16,1 3-21 0,-1 1-84 15,1-2 27-15,0 0-10 16,-1-2-72-16</inkml:trace>
  <inkml:trace contextRef="#ctx0" brushRef="#br0" timeOffset="546186.0639">1883 11940 179 0,'11'1'190'0,"-2"2"-169"0,2-3 51 16,1 3-6-16,0-1-13 15,-1 0-24-15,1-2-15 16,-2 0-6-16,3-1 9 16,0 0-9-16,-2-3-5 15,0 0 2-15,-3 0-7 16,-1 2-30-16,-3 1-16 0,1 0 20 16,-3 2 12-16,-2 0 10 15,0 3 8-15,0-3-3 16,0 0 3-16,3 1 3 15,-3 0-8-15,2-3 4 0,1 1 3 16,3-4-16-16,-1 1-79 16,1-2-57-16,2-1 32 15,-2 4 17-15</inkml:trace>
  <inkml:trace contextRef="#ctx0" brushRef="#br0" timeOffset="546792.095">1563 11986 303 0,'0'3'35'0,"0"-3"37"16,0-2 40-16,0 0-41 16,-3 1-41-16,0-2-4 15,0 0 1-15,-2-3-17 16,0 3-3-16,1 2 1 0,-2-1 7 16,-1 4 7-16,0 3-8 15,-2 5-10-15,-2 0-2 16,-1 0-2-16,0 2 2 15,3-5-3-15,3 2 1 16,3-7-1-16,3-2-70 0,5-5-177 16</inkml:trace>
  <inkml:trace contextRef="#ctx0" brushRef="#br0" timeOffset="554005.4717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554211.0182">4789 12101 343 0,'-16'6'90'15,"16"-6"-16"-15,0 0-13 0,0 0-25 16,0 0-11-16,0 0-47 15,0 0-36-15,-1-6 72 16,0 7-23-16,1 0-50 16,0 0 10-16,0 2 4 15,0-4-8-15,0-2-78 0</inkml:trace>
  <inkml:trace contextRef="#ctx0" brushRef="#br0" timeOffset="554319.7302">4751 12109 356 0,'-3'1'60'16,"0"1"-9"-16,1-2-46 0,0 0-9 16,2 0-19-16,-2 0-16 15,1 2-39-15,0-2-61 16</inkml:trace>
  <inkml:trace contextRef="#ctx0" brushRef="#br0" timeOffset="554509.3067">4751 12109 184 0,'-20'-6'96'0,"20"6"-28"16,0 0-66-16,0 0-7 16,0 0-14-16,0 0 20 15,0 0 43-15,-16-5-23 0,16 4-41 16,0 1-91-16,0 0-27 16</inkml:trace>
  <inkml:trace contextRef="#ctx0" brushRef="#br0" timeOffset="554614.0285">4694 12100 69 0,'-2'2'16'16,"2"-1"-30"-16,-1-1 2 16</inkml:trace>
  <inkml:trace contextRef="#ctx0" brushRef="#br0" timeOffset="554763.2678">4694 12100 9 0,'-17'1'94'0,"17"-1"-68"0,0 0-48 16,0 0 28-16,0 0 6 16,0 0-6-16,0 0-35 15</inkml:trace>
  <inkml:trace contextRef="#ctx0" brushRef="#br0" timeOffset="554865.5646">4658 12103 270 0,'0'0'90'15,"0"0"-49"-15,0 0-5 16,0 0-23-16,0 0-11 0,0 0-13 16,0 0-69-16,-12 1-62 15,12-1 65-15,0 0 9 16</inkml:trace>
  <inkml:trace contextRef="#ctx0" brushRef="#br0" timeOffset="555014.1936">4658 12103 27 0,'-8'11'181'0,"8"-11"-94"0,0 0-41 15,0 0-25-15,0 0-14 16,0 0-5-16,0 0-4 16,-14 4 2-16,14-4 3 15,0 0 0-15,0 0-10 16,1-2-45-16,3 2-70 0,0 0-72 15</inkml:trace>
  <inkml:trace contextRef="#ctx0" brushRef="#br0" timeOffset="555210.1468">4689 12101 97 0,'3'-2'57'0,"0"0"62"15,-3 1 4-15,1 1-79 16,-1 0-3-16,0 1 14 15,0 0-42-15,0 1-31 16,0-1-3-16,-1 0-86 0,1-2-113 16</inkml:trace>
  <inkml:trace contextRef="#ctx0" brushRef="#br0" timeOffset="555925.8277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556093.4327">4679 12133 156 0,'2'-2'60'0,"-2"4"19"16,0-1-1-16,0 2-35 15,0-3-9-15,0 3-9 16,0 0-6-16,0 0-15 0,0-2-7 16,2 2-16-16,2-3-14 15,-2 2-17-15,3-4 2 16,-2 0-39-16,1-1-32 16</inkml:trace>
  <inkml:trace contextRef="#ctx0" brushRef="#br0" timeOffset="556199.3612">4679 12133 208 0,'46'-4'0'16,"-46"4"-4"-16,0 0-31 16,0 0-9-16,0 0-61 15</inkml:trace>
  <inkml:trace contextRef="#ctx0" brushRef="#br0" timeOffset="557294.3167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557860.4238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558884.9288">4866 11847 324 0,'0'0'-7'16,"0"0"25"-16,0 0 25 15,0-1-10-15,0 1-21 0,0 0-15 16,0 0-14-16,0-2-20 16,0 2-33-16,0 0-2 15,0-1 15-15,0 1 52 16,0-2 6-16,0 2-48 15,0-1-66-15</inkml:trace>
  <inkml:trace contextRef="#ctx0" brushRef="#br0" timeOffset="558992.639">4866 11847 69 0,'-5'-7'97'0,"5"7"-5"16,0 0-25-16,0 0 2 15,0 0 11-15,0 0-7 16,0 0-29-16,-34-12-7 16,34 10-55-16,0 0-45 15,0 0-62-15,0 2 12 0,0-1-55 16</inkml:trace>
  <inkml:trace contextRef="#ctx0" brushRef="#br0" timeOffset="559270.9168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559910.8056">4927 11972 324 0,'0'-1'85'16,"0"1"-7"-16,0 1 13 16,-1-1-44-16,0 2-47 15,0-1-6-15,0 2 8 0,1-3 15 16,-1 3-6-16,1-3-6 15,0 1-36-15,0 0-72 16,0 0-14-16,0 0-136 16</inkml:trace>
  <inkml:trace contextRef="#ctx0" brushRef="#br0" timeOffset="560560.4036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560671.0702">4820 12276 84 0,'-2'2'198'0,"-2"2"-134"16,0-2-18-16,4 3-25 15,0-3-17-15,-2 3-3 16,2-2-15-16,0 1-49 15,0-2-61-15,0-1-26 0</inkml:trace>
  <inkml:trace contextRef="#ctx0" brushRef="#br0" timeOffset="560977.2232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561087.7182">4746 12372 53 0,'1'0'80'15,"0"-3"-5"-15,-1 0-58 16,1 1-16-16,0 0-2 16,-1 1-29-16,0 0-93 0</inkml:trace>
  <inkml:trace contextRef="#ctx0" brushRef="#br0" timeOffset="561326.2548">4806 12316 254 0,'-2'-1'78'16,"0"0"-23"-16,-1 1 33 15,1 2-21-15,-1 0-79 16,1 2 18-16,0 2-38 16,0 1-41-16,-2-2-49 0,3-1-59 15</inkml:trace>
  <inkml:trace contextRef="#ctx0" brushRef="#br0" timeOffset="561493.0766">4768 12381 412 0,'-4'3'13'16,"2"0"-10"-16,1-3 5 16,1 2 0-16,0-4-19 15,1-1-24-15,3 1-2 0,0 1-17 16,-1-1-18 0</inkml:trace>
  <inkml:trace contextRef="#ctx0" brushRef="#br0" timeOffset="561599.612">4768 12381 177 0</inkml:trace>
  <inkml:trace contextRef="#ctx0" brushRef="#br0" timeOffset="568394.2464">3095 15552 249 0,'-3'-12'327'0,"-3"1"-200"0,1-5-48 16,3-1-32-16,1-4-29 15,-1-4 4-15,0 0 29 16,2-4 3-16,0 1-13 15,0-3-10-15,4 2-5 0,-1-2 9 16,2-3-9-16,3-1 11 16,-1-7 1-16,2-2-7 15,2-4-6-15,2-4-5 16,0 1-10-16,1-1-7 16,-3 4-2-16,-1 0 1 0,0 4 1 15,-1 1 1-15,-3 0 7 16,4 2 1-16,-3-3 2 15,4 1-3-15,1 0-7 16,-1-2-3-16,1 2 0 16,2-1-1-16,-4 1 1 15,0 0-1-15,0 1 1 0,0 2-1 16,-4 0 0-16,1-1 2 16,3 2-2-16,-2 1 1 15,1-4-1-15,1 3-1 16,1-4 2-16,1 0-2 0,1-1 2 15,-1 0-1 1,2 1 0-16,-3 4 0 0,-1 1 3 16,0 1-4-16,-1 3 1 15,-4 2 0-15,5-1 2 16,-2-1 0-16,2-2-4 16,5-3 2-16,1-2 2 0,5 0-4 15,-3-2 4-15,5 1-1 16,-2 2-1-16,-1 3 0 15,-4 2 1-15,-2 3-1 16,2 2 1-16,-4 1 0 16,2-1 0-16,0-2-1 0,4-2 2 15,2-4 1-15,4-2 4 16,3-2 3-16,2-2-1 16,1 2-1-16,3 2 0 15,0 2 0-15,-2 5-3 16,-3 2-5-16,0 4 2 0,-3 3-3 15,-6 3 5-15,2-1-6 16,-1 2 2-16,-2 1 3 16,0 4-3-16,-5 1 2 15,-4 4-4-15,-3 1 4 16,-4 5-1-16,-2 2 0 0,0 0 3 16,-1 2-3-16,-5 0-20 15,-1 6-38-15,0-1-34 16,-1 1-43-16,0-2-33 15,-1-1-88-15,2-2-61 16</inkml:trace>
  <inkml:trace contextRef="#ctx0" brushRef="#br0" timeOffset="568677.1108">4082 12353 556 0,'15'-18'146'15,"2"1"-6"-15,-1 2 4 16,1 5-86-16,-5 6-48 16,-1 2 8-16,0 2 10 15,-1 4-14-15,-3 5 0 16,2 5 4-16,-4 0-5 0,1 5-7 16,-3 5-2-16,-3 2 0 15,0 5-1-15,-5 3 1 16,-4 1-1-16,-3 3 0 15,1 0-47-15,-1 1-65 0,-1-1-132 16,-2-1-178-16</inkml:trace>
  <inkml:trace contextRef="#ctx0" brushRef="#br0" timeOffset="569526.9054">2410 15904 546 0,'0'-5'70'16,"-7"4"-29"-16,-6 1 64 0,-3 0-42 15,-3 6-44-15,-2 2 22 16,-3 0 17-16,2 2-16 15,3-1-16-15,3 0-13 16,1-2-9-16,1 3-2 0,6-2 2 16,1 5 1-16,3 1 0 15,4 3-3-15,4 2-4 16,4 1 4-16,6 1 1 16,1 0 2-16,1-1 8 15,-2-2 2-15,-5-2 4 16,0 0 9-16,-6-3 5 0,-3-1 1 15,0 0 11-15,-10 0-5 16,1-3-13-16,-6-2-7 16,-4-2-12-16,-1-2-5 15,-3-1 4-15,-2-2-9 16,0-1-31-16,2-4-33 0,5-1-40 16,3-2-42-16,6-3-107 15,5-3-135-15</inkml:trace>
  <inkml:trace contextRef="#ctx0" brushRef="#br0" timeOffset="570293.7458">2508 15681 720 0,'-1'-1'24'0,"-4"0"49"16,2 3 53-16,3 7-95 16,0 6-26-16,0 6-2 15,0 5 6-15,2 5 3 0,0 6 11 16,0 4 7-16,-2 3-6 16,0 3 2-16,-4-2-4 15,-4 0-9-15,1-4-6 16,-1-6-5-16,0-4 0 15,4-8-1-15,2-8-1 0,2-5-3 16,0-5-13-16,3-5-10 16,4-4 12-16,1-5 12 15,1-4 1-15,4-1 1 16,2 0 1-16,1 1 1 16,4 3 15-16,-3 4 2 15,0 5 6-15,0 6-10 0,-5 6-8 16,-3 4-6-16,0 4 2 15,-5-1 2-15,-1 1 4 16,-3-2 3-16,0-3-5 16,2-4-4-16,2-2-4 15,0-2 1-15,1-2 0 0,2-1-1 16,0-3 1-16,1 1-5 16,-3-2-3-16,4 1-9 15,-2-3-5-15,2 1-23 16,1-4-16-16,2-2-15 15,1-3-20-15,3-3 19 0,-3 0 15 16,-2-2 16-16,-1 4 38 16,-2 0 9-16,-3 3 7 15,-3 3 52-15,-2 4 37 16,0 1-3-16,-4 1-25 16,-1 3-40-16,-4 5-19 15,-1 6-5-15,2 2-5 0,-1 1 1 16,3 1-2-16,-1-2 1 15,6-3-1-15,1-2-1 16,1-5-1-16,6-6 2 16,1 0 0-16,2-2 3 0,2-5 0 15,0-1-1-15,2 6 0 16,1 0 4-16,-2 2 16 16,1 3 1-16,-1 5-10 15,-3 2-8-15,1-4-5 16,-1-1-3-16,0-3-32 15,1-4 5-15,0-2-19 0,1-8-114 16,0-2-259-16</inkml:trace>
  <inkml:trace contextRef="#ctx0" brushRef="#br0" timeOffset="571799.5704">3172 16112 618 0,'-2'-4'42'15,"-5"-2"44"-15,3 1 27 0,-5-1-68 16,1 1-38-16,0 0 1 16,-2 5 13-16,-1-1 3 15,1 5 1-15,-6 5-1 16,2 6-1-16,-1 6-4 15,2 2-11-15,2 1-6 16,2 2-3-16,6-2 1 0,3-4-2 16,0-5 3-16,7-3 1 15,3-8 3-15,2-2 14 16,2-4 21-16,2-9 8 16,4-8 5-16,0-5-8 15,2-9-26-15,1-2-7 0,0-5 2 16,-4-2 9-16,-2-1-9 15,-5 0-7-15,-3 2-2 16,-5 4-4-16,-2 5-2 16,-1 9 1-16,-1 5 2 15,0 7-4-15,-3 8 3 0,-3 4-9 16,-1 6-13-16,0 10 15 16,-1 4 2-16,1 9-10 15,-2 6-9-15,4 3 2 16,0 5 11-16,2-1 3 15,1-1 5-15,2-6 1 16,2-2 0-16,4-8 1 0,3-7 0 16,3-7 0-16,2-6 1 15,2-5 1-15,2-4 1 16,0-3 3-16,-3-3-2 16,1 0 5-16,-4 2 12 15,-1 2-1-15,-6 4-1 0,-4 1-13 16,-1 3-12-16,-1 7 6 15,-4 4 1-15,-3 1 2 16,3 1-2-16,2 1-2 16,1-2 2-16,2-3-2 0,2-2-2 15,3-1 2-15,3-5 2 16,1-1 1-16,1-2-1 16,0-2 3-16,2-5 2 15,-1-4 13-15,2 0 3 16,-1-3-3-16,-2 1 3 15,0-2-4-15,-6 1-6 0,-2-2-8 16,-2 1 0-16,-3-1-1 16,-5 0-2-16,-1 2-2 15,-2 3-21-15,-2 4-7 16,2 3 3-16,0 3-1 16,3 3 2-16,0 4 0 0,4 1 2 15,3 0 6-15,1-1 9 16,1 0 5-16,9-3 2 15,0-1 2-15,3-1-1 16,3 0 1-16,3-3 0 16,0 0 2-16,0-3 2 0,1 1 13 15,-1-1-3-15,-2 4-2 16,-3 0-12-16,-3 0 1 16,-3 5-4-16,-2 3 3 15,0-2-5-15,-5 5 4 0,1-1 3 16,-2-2-1-16,0 1-2 15,0 0 0-15,0-1 4 16,0-1-5-16,0 0 2 16,0 1-1-16,0-3 1 15,0 0-1-15,3-2-1 16,2-1 3-16,0-1-2 0,4 0 2 16,-3-1 0-16,3 0-1 15,0 0 2-15,0 2-6 16,0 3 3-16,-4 3-5 15,1 1 3-15,-2 0 1 16,0 0 1-16,0-1 2 0,0-2-1 16,1-2-4-16,3-3 4 15,-2-2 4-15,5-1 1 16,-1-6-2-16,-3 0-1 16,2-3-1-16,-6 1 1 15,-1 0 5-15,-2-3 5 0,0 2-9 16,0 3-3-16,-2 2-9 15,1 1-2-15,1 4-4 16,0 2-21-16,5 1 26 16,2 1 7-16,5-1 3 15,2 0 0-15,5-1 0 16,2-2 3-16,0-1 3 0,1 1-3 16,-2 0-5-16,-4 1-32 15,-3 0-91-15,-2 0-162 16,-2-2-269-16</inkml:trace>
  <inkml:trace contextRef="#ctx0" brushRef="#br0" timeOffset="579346.5053">8128 10343 545 0,'-3'1'121'16,"0"-2"-61"-16,0-3-2 15,0 1 14-15,-1-1-51 16,-1 3 5-16,-1-2 43 0,-1 3-15 16,-3 5-26-16,-4 4-11 15,1 0 2-15,-4 3 13 16,1-1-7-16,0 2-6 16,2-3-4-16,2 2-7 15,4-1-3-15,2-1 1 16,4 0 0-16,2 1 4 0,5 0-2 15,7-1-3-15,6-1 0 16,3-2 1-16,1 0 0 16,1-1 0-16,-1-2 1 15,-6 1 2-15,-2-1-4 16,-6 1 1-16,-4 2 12 0,-4 1 13 16,0-1 9-16,-7 1-6 15,-4 0-6-15,-5 0-13 16,-6-1-9-16,2-1-4 15,-3 0-4-15,2-2-28 16,2 0-4-16,3-3-2 16,7-1-9-16,3 1-33 0,3-1-48 15,3-6-111-15,1-2-262 16</inkml:trace>
  <inkml:trace contextRef="#ctx0" brushRef="#br0" timeOffset="580178.3015">8230 10081 707 0,'0'-2'131'0,"0"4"-14"16,2 3-60-16,4 5-3 0,0 3-6 16,3 4 4-16,2 6-21 15,1 3-7-15,0 2-4 16,2 1 2-16,-3 0-6 16,-2-2-3-16,-1 1 5 15,-2-2 3-15,-4-2-6 0,1-2-5 16,-2-1-6-16,-1-4 0 15,0-6-3-15,0-2-2 16,0-5 1-16,0-3 1 16,0-3-3-16,0-8 7 15,0-4 3-15,4-4 6 0,0-2-2 16,2-2 3-16,4-4-3 16,0 2-4-16,1 3 2 15,0 1 6-15,0 3 7 16,0 9-2-16,-1 3-13 15,-2 5-6-15,0 5-5 0,0 6 7 16,-2 4-1-16,-1 0 1 16,0 1-1-16,-3-2-1 15,1-2 3-15,0-2-5 16,-1-3-5-16,2-2-7 16,-1-2-10-16,0-1-10 0,2-1 0 15,0-2-4-15,0-4-5 16,4-3-2-16,-2-3 8 15,2-3-6-15,-2-4 3 16,2-3 11-16,0 1 4 16,-2-2 14-16,0 3 9 15,-1 1 1-15,-1 5 18 0,-3 4 34 16,0 4 8-16,-1 3-7 16,-1 6-34-16,0 7-13 15,0 3 0-15,0 2 3 16,0 2 1-16,0 0-7 15,0-2-3-15,1-5 1 0,1-2-2 16,1-5 0-16,0-3-1 16,0-1 8-16,-1-2 3 15,2-4 3-15,0 0-7 16,0 2-5-16,2 1-1 16,0 2 4-16,1-1-2 0,3 4-2 15,-1-1 0-15,0-1 0 16,1-1-12-16,-2-2-4 15,-1-5 8-15,-1-4-21 16,-2 1-51-16,0-5-57 16,-2-2-126-16,-1-1-75 0</inkml:trace>
  <inkml:trace contextRef="#ctx0" brushRef="#br0" timeOffset="581311.6654">8753 10019 618 0,'1'-1'150'15,"-1"-2"-21"-15,0 0-19 16,0 3-25-16,0 0-37 0,0 6-22 16,-1 5-10-16,-2 4 5 15,1 6 3-15,-1 2-7 16,1 4-4-16,1-2 7 15,1-3-3-15,0-3-13 16,3-7-7-16,3-8-3 0,2-4 7 16,1-8 7-16,1-10 32 15,-1-7 5-15,3-6-11 16,-3-6-8-16,0-7-5 16,-1-3 3-16,-4-7-2 15,-3-1-14-15,-1-4-4 16,-5 3-4-16,-4 3 1 0,2 6-3 15,-1 9-2-15,1 8 3 16,0 10 5-16,1 8-5 16,-1 8-4-16,0 6-13 15,1 8 4-15,0 6 5 0,4 10-8 16,1 7-7-16,1 3-3 16,7 6 11-16,2-4 6 15,2 1 3-15,3-4 8 16,1-6-2-16,2-8-1 15,0-7-3-15,2-7 6 16,0-5-3-16,0-7 8 0,-1-5 3 16,-2-5 8-16,-3 1-5 15,-2-2 2-15,-4 5 7 16,-3 3 9-16,-2 7-10 16,-1 3-25-16,-1 11-11 15,0 5 22-15,0 2-3 0,0 1-2 16,0 0-4-16,5-5-1 15,1-3 0-15,0-8-3 16,3-2-2-16,3-5 10 16,-1-3 4-16,-1-5 5 15,2-6 0-15,-3-1 2 0,0-4 2 16,-2 0 4-16,-5 1 5 16,-2 0-9-16,0 4-3 15,-6 4-11-15,-2 7-18 16,-1 3-8-16,-1 3-2 15,0 3-7-15,4 3-14 16,0-1-10-16,3-3 11 0,3-1 16 16,4-3-7-16,5-3 40 15,5-5 3-15,2 0 16 16,3-1 9-16,-1 1 3 16,2 2 5-16,-5 3 5 15,0 2-14-15,-4 2-19 0,-1 0-10 16,-5 6-7-16,-1 1 8 15,-3 0 2-15,-1 3 4 16,0-3-3-16,0-5-3 16,0 2-4-16,0-3-6 0,0 0-11 15,3-2 1-15,-1-2 12 16,2 1 4-16,1 1 1 16,1 2 15-16,0 5-4 15,-1 2-7-15,1 2 0 16,1 0-1-16,0-1 3 15,0-4-5-15,0-4-8 0,1-2-2 16,2-4 20-16,-2-8-1 16,0-3 3-16,-2 0 11 15,0-4 7-15,-3-2-3 16,1 2-5-16,0-1-8 16,2 2-9-16,2 1-7 0,5 1-2 15,3 4 3-15,7 0 0 16,3 1 2-16,5 0 1 15,3-1-1-15,2 1-14 16,-1 3-39-16,-1 2-121 16,-5-1-154-16,0 2-353 0</inkml:trace>
  <inkml:trace contextRef="#ctx0" brushRef="#br0" timeOffset="593145.786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594346.4278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595796.4075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597233.3728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  <inkml:trace contextRef="#ctx0" brushRef="#br0" timeOffset="613531.9173">5533 14059 111 0,'0'2'6'0,"0"1"6"15,0-1 28-15,0 1 24 0,0-1 4 16,0 1-11-16,0 0-4 16,0 1 1-16,-2-1 3 15,0 0 7-15,0 1 1 16,2-1-32-16,0 0-18 16,0-2-7-16,0 1 4 0,0-1 17 15,0 0 16-15,-2 0 14 16,2-1 9-16,0-1 3 15,0 1-15-15,0 0-16 16,0 0-12-16,0-2-4 16,-2-1-4-16,2 3 0 0,0-4-1 15,0-3 4-15,0-2 3 16,-1-2-3-16,0-4 2 16,-1-3-2-16,-1-6-1 15,-1-2-6-15,-3-5-9 16,1-2 0-16,-3 3 11 15,1-1 1-15,1 1 6 0,-1 6-2 16,-1 3 0-16,2 4-3 16,0 3-7-16,2 1-2 15,1 2-7-15,0 3-3 16,2 2-1-16,2 1 0 16,0 4-2-16,0-2-9 0,5 4-48 15,0 7-39-15,0 2-13 16,-2 3-34-16,-1 3-75 15,-2 3-59-15,-3-1-121 16</inkml:trace>
  <inkml:trace contextRef="#ctx0" brushRef="#br0" timeOffset="613962.579">5375 13881 492 0,'-8'-10'10'16,"2"0"101"-16,2-2-17 16,1 0-25-16,1-2-13 15,2 0 7-15,0-2-13 16,0 0 2-16,3-3 0 0,2 1-9 16,0-1-2-16,4 1-5 15,-1 1 0-15,0 3-5 16,-2 4 4-16,2 2-2 15,-2 4-17-15,1 2-8 16,2 2-5-16,3 2 0 0,2 3 6 16,5 2-3-16,2 2 0 15,3 0 0-15,2 0 6 16,3 1 13-16,-2 0-1 16,-2-1-12-16,-5 0-4 15,-3-1-7-15,-6 0 1 16,0-1-1-16,-2 0-1 0,-4 0 2 15,3-2-3-15,-2 2-40 16,3 0-36-16,-2 0-35 16,0-1-74-16,-2 0-123 15,1-1-317-15</inkml:trace>
  <inkml:trace contextRef="#ctx0" brushRef="#br0" timeOffset="615773.4691">6389 14073 347 0,'0'3'41'0,"0"-5"-3"0,2 2 19 15,-1 0 5-15,0 2-16 16,-1-1 6-16,0-1 16 15,0 0-18-15,0 1-11 16,0-1 4-16,1-1-4 16,1-2-1-16,1-5-3 0,2 0-2 15,1-3 0-15,4-4-5 16,-2-3 0-16,4-3-9 16,0 0-5-16,-1 0 12 15,-1-2 1-15,1 3 0 16,-3 2-11-16,-2 0 2 0,2 3-5 15,0-1-5-15,-2 2-1 16,-1 3 5-16,1 3-9 16,-2 0 3-16,-2 4-1 15,-1-1-3-15,1 4 0 16,-2 0-2-16,0-1 2 0,0 2 0 16,0-1-6-16,2 2-50 15,-2 5-59-15,1 0-14 16,-1 2-79-16,-3-1-46 15,-3 1-108-15</inkml:trace>
  <inkml:trace contextRef="#ctx0" brushRef="#br0" timeOffset="616165.9581">6436 13812 495 0,'0'-13'49'0,"4"-2"56"15,3 0 4-15,5-1-23 16,2-1-9-16,1 0 8 0,0 3-21 16,-1 0-6-16,-2 6-15 15,-3 2-21-15,-1 3-7 16,0 2-9-16,-1 2-8 15,2 5 4-15,2 3 1 16,1-1-3-16,2 3 6 0,0 1-3 16,2 1 3-16,-1 0 3 15,-1 0 5-15,-3 0-3 16,-3 1-4-16,-2-1-4 16,0-1 0-16,-3-1-1 15,0 1 1-15,0 0-1 0,2-2-23 16,-1-1-45-16,3 0-22 15,0 0-20-15,0-5-75 16,-2-2-33-16,0-1-274 16</inkml:trace>
  <inkml:trace contextRef="#ctx0" brushRef="#br0" timeOffset="630596.2372">9226 9997 237 0,'-1'-2'74'0,"-1"0"-7"15,1-1-13-15,1 0 15 16,0 3 17-16,0-5-2 16,0 1-15-16,0 0-9 0,3-1-13 15,0-1 9-15,1 0-18 16,3-2-1-16,-1-1 4 15,2-3-9-15,0-1-4 16,1-2 0-16,-1 0 5 16,-1-1-1-16,-2 0-1 0,0-1-9 15,-3-1-3-15,0 0-6 16,1-3-3-16,0-1-7 16,1-3-2-16,1-3 0 15,-2 0-1-15,-1 1 3 16,-2-1 0-16,0 1 7 0,-1 4 0 15,-3 1 9-15,-2-2-5 16,2 2-8-16,1-2-7 16,-1 0 0-16,2-1-1 15,1 1 0-15,0 0 0 0,1 4 0 16,0 2 0-16,0 6 0 16,0 2 1-16,0 6 1 15,0 1-2-15,0 1-4 16,0 2-2-16,1 0-5 15,2 0-38-15,-1 0-11 16,2 0-5-16,-2 4-12 0,0 3-36 16,-2 0-30-16,0 1-98 15,-5 2-288-15</inkml:trace>
  <inkml:trace contextRef="#ctx0" brushRef="#br0" timeOffset="636016.7651">1167 13516 740 0,'-10'3'-13'0,"-1"5"14"16,1 10 16-16,1 8 1 15,-5 9-5-15,-1 7 9 16,-3 9 1-16,-1 9-3 15,-4 7 4-15,0 5 3 16,-4 6-9-16,1 8-8 16,2 5-1-16,1 4-1 0,2 4-2 15,6 8 3-15,3-1 5 16,8-2 1-16,4 0 0 16,14-2-8-16,5-4 2 15,11-4 5-15,6-1-3 16,11-1-3-16,6-5-1 0,8-3-2 15,6-4-2-15,8-4-3 16,6-1 2-16,5-5-2 16,9 0 1-16,3-4 2 15,5 0-2-15,5-3 2 16,5-4 0-16,5 0-1 0,5-6 0 16,5-3 3-16,7-3-3 15,5-4 3-15,1-2 6 16,6-3 3-16,1-1-4 15,4-2-4-15,0 2-5 16,1-3 2-16,4-3-2 0,-2 0 2 16,6-5-3-16,2 0-1 15,-3-3 3-15,6-1-2 16,-2-2 1-16,4 0 0 16,1-2-1-16,-2 0 2 15,4-2 0-15,-1-3 1 0,1-2 1 16,-2-4 1-16,2-2 5 15,-4-5 1-15,3 0-8 16,-5-7 2-16,2-5-2 16,-2-2-1-16,-1-3 2 15,1-7 2-15,-4-1 2 16,0-5 4-16,-4-3-1 0,-2-4-9 16,-6-3 2-16,-2-5-1 15,-2-3 2-15,-5-4-3 16,-2-3-2-16,-3-6 5 15,-5-6-5-15,-3-3 2 16,-5-4 2-16,-4-4-5 0,-4-2 6 16,-8-1-2-16,-3 0-2 15,-5-2 3-15,-7-2-2 16,-7-2 0-16,-2-2-1 16,-5-4 1-16,-5-3 0 15,-5-3-1-15,-3 4 1 0,-4-4-1 16,-7 0-3-16,-5 0 5 15,-5 2-2-15,-5 2 1 16,-3-2-1-16,-3 1 2 16,-2 3 0-16,-2-1-2 15,2-1 2-15,-3-1-4 0,0 3 1 16,0 1 0-16,-3 0 1 16,-3 4-1-16,-3 3 0 15,-3 4 0-15,-2 3 2 16,-4 1-2-16,0 5 0 0,-1 5 0 15,0 3 1-15,-1 6-1 16,-2 6-2-16,-1 6 2 16,0 5 2-16,-1 5-2 15,-3 6 0-15,0 5 0 16,0 6-2-16,-1 4-31 16,-1 6-32-16,0 5-57 0,0 2-92 15,-2 3-158-15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15:52.3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11016 5273 494 0,'0'17'-24'0,"0"7"21"0,2 9 26 15,0 2 3-15,3 8-18 16,1 4 26-16,-1 6-5 16,2 6-2-16,-2 5-8 15,-1 6-13-15,-4 9-5 16,0 2-2-16,-2 8 2 0,-5 7-1 15,-3 6 1-15,1 9 0 16,-2 5 3-16,0 6 15 16,-1 6 2-16,0 3 7 15,0 5-7-15,1-1-5 16,0 1-7-16,3 1-4 0,0-1-2 16,2-1 1-16,-1-1-1 15,1 1 1-15,-1 2 0 16,0 1-2-16,-1 5 0 15,-2 1-1-15,-1 2-1 16,0 3 0-16,-2 0 0 0,1 2 1 16,-2-2-1-16,1-1 0 15,-2-4 2-15,1 0-1 16,-1-1 3-16,2 0 7 16,-1 1-6-16,-3 2-4 15,-1-1 0-15,1 0 0 0,-1-2-1 16,1-4 0-16,1-3-1 15,0-5 2-15,2-5 0 16,3-4 7-16,1-5 16 16,2-4 20-16,4-5-6 15,1-5-22-15,3-5-12 0,0-4-3 16,6-5-1-16,5-9 1 16,3-5-2-16,5-6-2 15,1-5 0-15,5-5 1 16,0-3 0-16,4-2 2 15,0 1 2-15,0-1-3 16,0 0-5-16,0 0-6 0,0-1 4 16,0-2 5-16,0-1 1 15,0-3 2-15,6-3 0 16,-2-3 0-16,2-3 4 16,2-5-4-16,-1-1 2 15,2-1-2-15,-1-3 1 0,0 0-1 16,-1-1 0-16,0-1-2 15,-1-1 1-15,1 0 1 16,1-2 0-16,-2 0 1 16,1-2-2-16,-1 0 1 0,-1-2 1 15,0 1 3-15,1-3-1 16,0 0-1-16,0 1-1 16,-1 1 0-16,3-2 1 15,-3 0-2-15,5-2 1 16,-1-1 2-16,-1 0 8 15,0-3-1-15,0 1-6 0,0-2-2 16,0-2 1-16,2 1-3 16,1-2 1-16,1-2 4 15,1-1 0-15,0 1-1 16,0-4 2-16,0 1 0 16,-1-1-2-16,2 1-2 0,-1-2-2 15,2 1 3-15,-1 0-4 16,0 1 1-16,-1-1 2 15,3 2-2-15,-2-1 0 16,0-1 1-16,0 1-1 16,3-3 3-16,-3 0 2 0,2-2 0 15,-4-1 0-15,1 1-4 16,-3 0 1-16,-3 2-1 16,-3-1-1-16,-1 2 2 15,-2-1-2-15,-2 1 2 16,1 0-2-16,-3-3 1 0,-4 1 0 15,3-1 0-15,-4-1 0 16,-3-1-3-16,-1-2 2 16,-4 1 0-16,-3-1 3 15,0 0-2-15,-3-2-2 16,-2 1 3-16,-1-3 0 0,-2-2 0 16,-1-1 6-16,0-2 7 15,0-4 5-15,-1-2-4 16,-2-4-1-16,0-3-3 15,1-6 1-15,1-4-1 16,1-5 0-16,1-4-3 16,-2-4-4-16,4-4-3 0,1-2 1 15,0-7-2-15,0-1-2 16,0-5 1-16,2-2 0 16,0-4 2-16,-1-2-2 15,1-2 1-15,-1-2-1 0,1 1 0 16,-1-3 1-16,0-3 1 15,0-1 0-15,-1-2 0 16,2-2 0-16,0-2 1 16,-1-2-1-16,0-1 0 15,2 0-1-15,-3-2 1 16,1 1 1-16,-2 1-2 0,2-4 0 16,1-1 1-16,-1-2-1 15,1-1-2-15,0-2 0 16,0-4 2-16,2-1 0 15,-1 0-2-15,0-2 1 16,1 1 0-16,0 2 0 0,0 0 3 16,-1 3-3-16,2-1 0 15,-1 1 1-15,-1 0-1 16,3 1 0-16,-2-3 0 16,0 0 0-16,1-1-1 15,2-1-1-15,-2 1 1 0,-1 0 1 16,1 2 1-16,-1 2-1 15,0 2 2-15,0 4-4 16,0 0 4-16,-1-2-2 16,0 5 0-16,2-2 0 15,-2 2-3-15,-1-2 3 0,2 4-1 16,-3 0 1-16,1 1 4 16,-2 1-6-16,1 2 2 15,0 3 2-15,-1 0-4 16,0 2 4-16,-1 1-4 15,1 2 4-15,-2 1-2 0,0 2 0 16,-1 4 0-16,-1 0 0 16,-1 4 0-16,3 4 2 15,-6 2-2-15,1 1-1 16,-1 4 2-16,3-1-1 16,-4 3 0-16,1 2-1 0,-1 1 2 15,0 3-1-15,-1 1 0 16,-2 4 1-16,0 3-1 15,-1 2 1-15,-2 5 0 16,-1 1 0-16,-1 1 0 16,-1 1-1-16,1 2 0 0,-1 2 1 15,-2 0-1-15,-1 4 1 16,-1 2-1-16,-4 2 0 16,1 3 1-16,-2 2 0 15,-1 1 0-15,-1 1 0 16,1 1-1-16,-2 1 1 15,0 2-1-15,1 0 1 0,0 0-1 16,-1 2-1-16,-3 1 3 16,-1 1 0-16,-2 1-1 15,-3 2 1-15,-2 1 1 16,-4 0-3-16,3 0 1 16,-3 2-3-16,-2 0 3 0,0-1-1 15,-2 1 1-15,-2 1 0 16,-1 0-1-16,-4 1 0 15,-1 1 0-15,1 0-1 16,-4-1 3-16,2 1-2 0,-6-2 1 16,-1 3 1-16,-5-4 0 15,-4 3 3-15,-4 0 2 16,-5 0 3-16,-3 1-5 16,-2 0 3-16,-4 0-2 15,-5 0-4-15,-3 0 2 0,-3 2-6 16,-4 3 3-16,-3-1-7 15,-1 2-25-15,0 1-36 16,-3 2-63-16,-1-2-143 16,-2-1-398-16</inkml:trace>
  <inkml:trace contextRef="#ctx0" brushRef="#br0" timeOffset="34826.0478">16592 5418 164 0,'-8'4'470'16,"-2"2"-463"-16,3 5 4 15,3 5-1-15,0 6-9 16,2 7 4-16,-1 8 11 0,-2 10 10 16,0 7 12-16,-2 5 12 15,-3 5 11-15,-2 7-16 16,1 2-7-16,-1 7-11 16,0 2-7-16,3 6-11 15,0 8-2-15,2 4-2 0,3 3 6 16,2 4 1-16,1 1 7 15,1 1-6-15,1-5-7 16,3 0-1-16,3-2-6 16,-1 0 4-16,2-1-2 15,0 4-3-15,-1 0 2 0,0 3 1 16,-2 3-1-16,-1 4 0 16,0 0 1-16,-2 3 0 15,-1 1-1-15,0 3 2 16,1 0 2-16,-1 2-1 15,0-3 2-15,0 1-1 16,1-4 0-16,-1-2-1 0,1-1 0 16,-4-1-3-16,-1-1 1 15,3 2 0-15,-3 5-1 16,-1 2 0-16,1 3-1 16,-1 3 1-16,-2 2 0 0,2-1 3 15,-4-2 2-15,2-2-1 16,-2 0-2-16,0-1 0 15,-1-2-3-15,0-2 0 16,1-3 3-16,1-1-2 16,-3-2 2-16,3-6-4 15,0 0 3-15,0-6 0 0,0-3-1 16,1-4 1-16,2-3-1 16,0-4 1-16,3-7-2 15,0-3 3-15,5-9 4 16,5-4-1-16,5-8-3 0,-2-7-1 15,7-6 1-15,0-5 0 16,4-7-1-16,1-1 4 16,4-2-1-16,4-4 4 15,3-3 0-15,3-1-3 16,6-4-1-16,2-2-2 16,3-6 1-16,4-3 0 0,3-3 1 15,4-2 0-15,4-2 5 16,2-4 5-16,4 0-6 15,3-1-1-15,3-4-1 16,-1 2-3-16,3 1-4 16,-1-1 3-16,2 1-1 0,-1 0 0 15,-1 3 1-15,-2-2 2 16,-4 0-2-16,1 1 0 16,-3 2-1-16,-4 1 1 15,-2 1-2-15,-2 0-2 16,-4 1 4-16,-3 1-2 0,-5-1 1 15,-2-1 1-15,-5 1-1 16,-2-6-1-16,-3 0 0 16,-4-3-2-16,-6 0 2 15,-5-4 0-15,-5 0 1 16,-3 0 0-16,-4-5 0 0,-5-2-1 16,-2-4-2-16,-3-4 4 15,2-5-5-15,-4-4 4 16,0-3-2-16,1-8 1 15,0-2 0-15,1-4-4 16,1-7 8-16,0-3-6 0,-1-5 0 16,1-5 5-16,0-4-8 15,-1-2-7-15,0-5 7 16,1 0 0-16,0-5 4 16,1-2 3-16,0 0-3 15,-2-5 2-15,3-1-2 16,-1-3 3-16,-1-1-2 0,2 1 0 15,-2-5-1-15,1 0 0 16,-2-1 1-16,1-2 0 16,1-3 0-16,0-1 1 15,2-2-1-15,0-3 0 0,1 1-1 16,0 1 2-16,-1-4 0 16,1 3-4-16,-2 2-8 15,-2 0 1-15,0 1 8 16,0 1 2-16,0 1 0 15,-1 0 2-15,-1 2 1 0,-1-1 1 16,2 2-1-16,-1 2-2 16,0 1-2-16,0 0 2 15,0 0-3-15,0 4 2 16,-1-1 1-16,2 0-2 16,0 1 3-16,2-1-2 15,-1 0 0-15,0 0-1 16,2 0 2-16,1 3-2 0,0 1-2 15,1 4 0-15,-1 4 0 16,-1 0 3-16,0 4 2 16,1 1-2-16,-2 2 0 15,0 1 0-15,1 2 1 0,1 2-1 16,-2 4 0-16,0 2-1 16,0 4 2-16,-2 5-1 15,0 3 1-15,-4 4 1 16,-4 6-1-16,-2 2 0 15,-1 4 0-15,-3 3 0 16,-2 6 1-16,-1 2 2 0,-3 3 7 16,-3 1 2-16,-1 5-6 15,-5 3-2-15,-1 0-1 16,-4 4-3-16,-2 4-3 16,-3 3 1-16,-1 1-2 0,-5 3 2 15,1 1 1-15,-5 0 0 16,-2 2-1-16,-1-1 3 15,-4 0-1-15,0 0-1 16,-5 0 1-16,-2-2 0 16,-4 3 1-16,-4 1 13 0,-4 0-14 15,-5 3 6-15,-4 0 4 16,-2 0-1-16,-1 3-5 16,-2 1-2-16,-3 2-1 15,-1-1 1-15,-1 1-5 16,-1 4-18-16,-2 3-26 15,-2 4-38-15,0 6-59 0,-9 5-168 16</inkml:trace>
  <inkml:trace contextRef="#ctx0" brushRef="#br0" timeOffset="36053.0898">20631 3484 589 0,'0'-7'-6'0,"-1"3"4"0,-3 2 65 16,-2 2 7-16,-5 0-27 15,-2 2 0-15,-4 7 18 16,-3 4-7-16,-7 5-21 16,-5 3-2-16,-8 5-9 15,-5 4-9-15,-9 4 1 0,-5 9 4 16,-8 5 0-16,-6 7 0 16,-4 4-7-16,-2 6 3 15,0 2 4-15,1 1 6 16,5-1 2-16,4 1-3 15,6 0-11-15,5-1-8 0,7-2 0 16,6-3 2-16,9-6 0 16,4-3 7-16,9-6-8 15,4-6-3-15,5-3-1 16,6-7-2-16,1-5 1 16,5-4 0-16,1-3 0 15,0-5-1-15,2-2-46 0,2-3-33 16,1-3-41-16,0-5-86 15,-3-1-31-15,0-9-82 16</inkml:trace>
  <inkml:trace contextRef="#ctx0" brushRef="#br0" timeOffset="36331.2864">19232 4623 566 0,'-22'4'51'16,"2"4"52"-16,3 9-17 0,3 5-32 15,4 10-1-15,1 10 2 16,2 9-25-16,7 5-6 16,-2 3 20-16,4-1-2 15,5-7-12-15,2-11-10 16,5-11-6-16,3-11-7 0,6-11-5 16,2-7-2-16,9-17 10 15,3-10 12-15,0-7-11 16,3-8-4-16,-1-2-30 15,-1 0-136-15,-4 2-125 16,-1 2-72-16</inkml:trace>
  <inkml:trace contextRef="#ctx0" brushRef="#br0" timeOffset="36818.9953">21326 3537 756 0,'-2'-2'64'0,"-7"1"14"16,-3 1-17-16,-5 4-52 16,-5 7-9-16,-5 3 8 15,-3 5 18-15,-2 3 11 0,0 1 0 16,1 7-4-16,8 1 1 15,4 2-8-15,7 2-13 16,9 1-2-16,3-1 14 16,13-3-3-16,8-7-13 15,8-8-4-15,7-7-3 0,3-8 4 16,4-4-2-16,-3-11-10 16,0-7-77-16,-8-4-51 15,-5-7-85-15,-2-5-201 16</inkml:trace>
  <inkml:trace contextRef="#ctx0" brushRef="#br0" timeOffset="37265.3053">21620 2888 918 0,'-4'-11'40'0,"-5"11"26"16,1 11-15-16,2 12-48 15,2 14-1-15,3 16 27 16,2 9 12-16,4 8-10 16,7 6 2-16,0 2-7 15,0-4-1-15,3-7-1 0,-4-3-7 16,2-10-10-16,-1-8-4 16,3-9-2-16,-1-11 1 15,2-10-2-15,-1-8-9 16,2-8-5-16,2-8 12 15,-1-9 6-15,0-3-1 0,0 0 2 16,-7 6-2-16,-1 6-4 16,-4 8 0-16,-2 8 0 15,-4 8 13-15,2 5-1 16,-1-1-3-16,0 1-2 16,0-1-5-16,1-5 1 0,3-7-3 15,4-5 0-15,3-4-1 16,3-9 5-16,0-5 1 15,1 1-1-15,-1 1-2 16,1 9-7-16,-3 4-23 16,-1 4-8-16,1 7-28 0,0 1-76 15,5-4-124-15,-1-5-153 16</inkml:trace>
  <inkml:trace contextRef="#ctx0" brushRef="#br0" timeOffset="37534.28">22342 3423 737 0,'2'-6'23'16,"-10"6"-30"-16,-5 4 142 15,-7 10-50-15,-2 2-44 16,2 4 6-16,1 1-3 0,8 0-30 16,7-2-15-16,4 0-10 15,15-4 5-15,10-4 9 16,4 1 11-16,8-1 32 15,-3-1-14-15,1 1-13 16,-9 2-10-16,-7 1-7 16,-7 2-3-16,-10-2-4 0,-4 2 7 15,-10-1 7-15,-5-5 7 16,-7 0-8-16,-5-3-4 16,-3-1 3-16,-3-6-52 15,2 0-66-15,7-3-72 16,2-4-148-16,8-4-265 0</inkml:trace>
  <inkml:trace contextRef="#ctx0" brushRef="#br0" timeOffset="38148.7148">22775 3367 552 0,'-1'-4'12'16,"-1"-2"39"-16,-2 2 48 15,-1 1-25-15,3-1 2 0,-1 4 0 16,0-2-16-16,0-1-11 15,1 1-11-15,0 1-8 16,1 0-7-16,-1 0 2 16,-4 1-2-16,1 1-18 15,0 4-5-15,-4 2 0 16,1 4 2-16,-2-1 9 0,1 4-3 16,3-3-6-16,-2 3-1 15,6 1-1-15,1 0 2 16,2 3 8-16,3 0 4 15,8-1 3-15,2 4 4 0,4-5 3 16,4 1-7-16,-1-3-10 16,-1 2-5-16,-2-4 1 15,-3 0 0-15,-3 1-1 16,-2-2 2-16,-5 3 11 16,0-2 4-16,-4-2-11 15,1 0-4-15,-2-2 0 0,-6 2 0 16,-4-3 1-16,-4-1-3 15,-6-1 2-15,-3 1-2 16,-6-3 1-16,-4-2-3 16,-1-1-14-16,-1 0-14 15,3 0-31-15,5 0-26 0,3 0-35 16,11-1-56-16,5-5-90 16,6-1-295-16</inkml:trace>
  <inkml:trace contextRef="#ctx0" brushRef="#br0" timeOffset="38482.9441">23225 3417 764 0,'-2'-3'148'15,"-6"0"-151"-15,-1 1 1 16,-2 2 20-16,-1 0-7 16,-3 0 0-16,0 5 34 0,-3 4 11 15,6 6-2-15,2 4-4 16,2 2-25-16,7 5-17 16,1-1 4-16,9 3-5 15,6-3-1-15,5-4-1 16,4-3-3-16,1-1-3 0,2-7-22 15,-1-4-86-15,-3-3-24 16,-3-3-13-16,-3-4-38 16,-4-8-163-16</inkml:trace>
  <inkml:trace contextRef="#ctx0" brushRef="#br0" timeOffset="38600.6683">23279 3498 645 0,'-23'0'198'16,"-3"11"-189"-16,4 3 9 15,2 2 33-15,5 2-39 16,3-2-10-16,10-2-4 0,3-2-53 16,6-7-85-16,9-2-117 15,5-3-65-15</inkml:trace>
  <inkml:trace contextRef="#ctx0" brushRef="#br0" timeOffset="38877.3857">23540 3341 620 0,'8'-18'203'16,"-8"2"-117"-16,0 8 33 16,-8 5-39-16,-2 3-51 15,-1 6-19-15,6 6 5 16,0 3-6-16,5 5-15 0,10 2 2 16,9 3 5-16,9 0 2 15,7 5 2-15,5-3 11 16,-1 2-9-16,-4-4-4 15,-4 2-2-15,-10-2-2 0,-10-2-2 16,-9-3-4-16,-6 1 4 16,-12-4-31-16,-13-1-92 15,-10-5-149-15,-13-5-279 16</inkml:trace>
  <inkml:trace contextRef="#ctx0" brushRef="#br0" timeOffset="39918.0718">4578 4477 750 0,'-9'0'10'16,"8"1"5"-16,1 10 50 15,10 5-32-15,4 6 20 0,7 8 12 16,6 3-8-16,3 5 0 15,2 1 0-15,-1 0 0 16,0 0-12-16,-3-2-11 16,-3-2-12-16,-2 1-6 15,-3-1-8-15,1-6-6 0,-4-1 1 16,-1-5-2-16,-1-3-6 16,-3-5-14-16,-1-7-22 15,-1-3-21-15,-4-5-18 16,2-9-56-16,-6-9-77 15,0-10-131-15</inkml:trace>
  <inkml:trace contextRef="#ctx0" brushRef="#br0" timeOffset="40200.2607">5053 4307 967 0,'-20'23'8'0,"-5"11"-9"16,-2 16 73-16,-7 12-6 0,-10 15-32 15,-6 8-10-15,-9 12 14 16,-3 2-3-16,-1-1-24 16,1-1-7-16,4-9-3 15,5-3 2-15,10-11-8 16,4-9-50-16,9-8-85 15,7-13-191-15</inkml:trace>
  <inkml:trace contextRef="#ctx0" brushRef="#br0" timeOffset="41253.4304">5488 4232 733 0,'-5'0'2'16,"1"0"-6"-16,4-3 29 15,9-6-17-15,7-6 29 16,5-5 48-16,10-4-12 16,8-3-12-16,6-4-7 0,6 2-8 15,6 1-16-15,5 5 0 16,1 3 0-16,-1 6 0 15,2 3-4-15,-1 4-15 16,-6 5-3-16,1 2-5 16,-5 9 1-16,-1 2-1 15,-5 9 1-15,-5 3 0 0,-6 8 5 16,-5 6 5-16,-7 6 4 16,-5 5 2-16,-7 3-5 15,-5 5-3-15,-5 0 0 16,-2 1 5-16,-6 1-7 15,-2-1-5-15,-3-2-1 0,0-2-1 16,-1-1-1-16,-1-3 0 16,2-2-1-16,1-3 0 15,0-3 0-15,2-6-1 16,2-2 0-16,1-7 2 16,0-1-4-16,2-4 1 0,1-5-15 15,1 0-7-15,-1-7 1 16,-1-3-4-16,1 0-3 15,0-3-4-15,-1-3-4 16,-1 0-19-16,-2-4-35 16,-2-4-51-16,-3-4-126 0,-4-4-231 15</inkml:trace>
  <inkml:trace contextRef="#ctx0" brushRef="#br0" timeOffset="41481.5288">6135 4823 811 0,'0'0'70'16,"11"17"-72"-16,4 13 53 16,6 11 3-16,5 9-15 15,2 5 13-15,0 2-6 16,-2-8 6-16,1-12-4 0,-2-14-16 16,2-13-14-16,1-10 0 15,2-13 21-15,3-15 4 16,3-14-11-16,2-7-22 15,2-6-14-15,-2-2-76 16,-5 3-175-16,-2 5-542 0</inkml:trace>
  <inkml:trace contextRef="#ctx0" brushRef="#br0" timeOffset="44131.4796">11237 15348 484 0,'0'2'0'0,"0"-1"-29"16,7 3 95-16,8 3 2 0,5 2 10 15,11-1 8-15,11 0-8 16,12-2 20-16,14 0-23 16,7 0-24-16,9-2-1 15,3 1-21-15,-3-1-12 16,-3 1-5-16,-7 1-3 15,-3-2-1-15,-8 2 7 0,-4 0-7 16,-7-2-4-16,-3 2 3 16,-11-2-3-16,-8 0-1 15,-10-1-2-15,-11 3 0 16,-9-2-6-16,-8-1 35 0,-14 1 32 16,-13-1-28-16,-9-2-16 15,-15 2 4-15,-5-3-5 16,-10 3-7-16,-4-1-5 15,-2 2-6-15,0 2-13 16,7 1-1-16,3 2 9 16,13 0 8-16,14 1-2 0,14-2 4 15,16 0 6-15,14-2-8 16,24-2-10-16,17-2 21 16,18 0 6-16,13-4 2 15,14-5-3-15,6-2 0 16,1-3 4-16,-5 1-6 0,-10 0 2 15,-14 2-7-15,-18 2-4 16,-17 1 3-16,-22 3 12 16,-19 3 10-16,-30 5 10 15,-21 6-38-15,-20 4-4 16,-22 6 5-16,-10 7-5 0,-6 3-9 16,6 2-8-16,16 2 16 15,24-7 1-15,34-6-6 16,40-13-9-16,44-9-15 15,47-13 11-15,40-10 16 16,32-10 3-16,21-4 2 16,1 0-3-16,-10 6-19 0,-29 7-13 15,-36 7-2-15,-49 13-46 16,-54 5-113-16,-44 13-281 16</inkml:trace>
  <inkml:trace contextRef="#ctx0" brushRef="#br0" timeOffset="46354.2895">14070 16087 222 0,'8'7'146'16,"-1"1"-79"-16,1 0-14 16,1 0 8-16,-2 0-9 15,2-1-4-15,-1-2 20 16,-2 0 8-16,2 0 4 0,-3-1 9 15,0-1-10-15,-1 1-25 16,-3-2-1-16,0-1 4 16,1 1-3-16,0-1-7 15,-2 1 1-15,-2-3-24 16,0 0 1-16,0-2 18 0,-7-4-15 16,-2-3-9-16,-4-4 0 15,-5-3-3-15,-4-4-6 16,-3-5-1-16,-2-7-5 15,0-4-1-15,0-4-1 16,4-3-1-16,2 0-3 16,6 3-2-16,4 1 5 0,7 7 5 15,2 4 7-15,3 6 4 16,5 2-5-16,5 2-4 16,6 3-2-16,6-1-5 15,4-1 0-15,0 1 2 16,1 2-1-16,-3 2 0 0,-4 4-1 15,-6 3-13-15,-3 5-24 16,-4 3-26-16,-4 2-7 16,-1 5-21-16,1 1-50 15,-4 2-55-15,2 3-94 16,-4-1-97-16</inkml:trace>
  <inkml:trace contextRef="#ctx0" brushRef="#br0" timeOffset="46701.2473">14011 15867 579 0,'19'4'125'16,"5"-4"73"-16,9-15-36 0,4-3-30 15,0-2-24-15,0 1-50 16,-4 3-47-16,-5 6-9 16,-4 5-22-16,-8 3-18 15,-2 4-22-15,-4 0-32 0,-3 1-27 16,-2-3-66-16,-1 1-22 15,-2-2-38-15,0 1 39 16,1-3 151-16,0 1 262 16,2 2 40-16,2 5-106 15,2 6-22-15,0 5 20 0,0 4-62 16,4 3-6-16,-1 1 15 16,-1-1-23-16,4-2-26 15,-4-6-29-15,1-5-8 16,-3-4-39-16,-1-6-34 15,-2-5-57-15,-2-9-26 16,-2-4-151-16,-4-6-250 0</inkml:trace>
  <inkml:trace contextRef="#ctx0" brushRef="#br0" timeOffset="46795.074">14377 15662 618 0,'-9'-4'252'15,"2"5"-151"-15,1 2-88 0,5 4-9 16,1 1-94-16,4-2-104 15,7-2-391-15</inkml:trace>
  <inkml:trace contextRef="#ctx0" brushRef="#br0" timeOffset="47315.2328">14627 15146 407 0,'-2'-1'31'0,"0"0"59"16,0 0 7-16,2 1-13 16,0-2-16-16,-2 4-3 15,4 1-19-15,-2 6-12 16,4 4 7-16,4 5-9 15,3 8-2-15,4 7-6 0,4 6-2 16,3 7 3-16,1 4 12 16,0 2 6-16,-1-2 5 15,-1-3 0-15,-2-4-14 16,-1-6-13-16,-2-5-17 0,-3-3-1 16,1-6-3-16,-4-4-5 15,-1-4-9-15,-3-6-3 16,-1-2-5-16,0-3-32 15,-2-2-48-15,0-4-34 16,-2-1-86-16,0-4-81 0</inkml:trace>
  <inkml:trace contextRef="#ctx0" brushRef="#br0" timeOffset="48236.0872">14947 14962 539 0,'-5'-12'57'0,"0"5"30"0,0 5-46 16,1 4-4-16,1 10-24 16,1 5 30-16,1 7 2 15,4 6 0-15,6 4-10 16,8 6-14-16,3 6-2 0,4 2 9 16,1 3 2-16,1 0 19 15,-3-2-1-15,0-3-13 16,-3-2-18-16,-3-7-14 15,-3-5-1-15,-1-9-17 16,-2-3-25-16,-3-5-12 16,-3-5-2-16,-3-5-46 0,-2-2-107 15,-5-4-119-15</inkml:trace>
  <inkml:trace contextRef="#ctx0" brushRef="#br0" timeOffset="48631.6036">15002 15379 722 0,'19'-11'49'15,"4"0"85"-15,6 2-14 16,4-2-67-16,2 5-45 0,-1 2-5 16,-3 0-2-16,-4 0-11 15,-5-1-15-15,-4-2 15 16,-2-2 10-16,-7-2 2 15,-3 0 0-15,-3-1-1 16,-2 2 4-16,0 3 18 0,-4 3 12 16,-3 2 5-16,-1 4-15 15,-3 4-21-15,0 6-4 16,1 4 4-16,-1 1-2 16,4 4-2-16,4 1 2 15,2 0-2-15,4-1 6 16,9 0 0-16,4-4 2 0,4-2 3 15,1-5 13-15,1-1 3 16,0-3-13-16,-2-2-9 16,-3-1-3-16,-3-2-26 15,-6-1-35-15,-2 2-27 16,-3-5-81-16,-3-6-112 0,0-6-276 16</inkml:trace>
  <inkml:trace contextRef="#ctx0" brushRef="#br0" timeOffset="48797.7118">15388 15241 645 0,'-15'-1'305'0,"-1"6"-264"15,-1 5 12-15,2 6 21 16,1 2-57-16,3 1-12 16,6 0-4-16,3-3-34 15,2 2-42-15,3-5-78 0,3-4-108 16,3-5-167-16</inkml:trace>
  <inkml:trace contextRef="#ctx0" brushRef="#br0" timeOffset="50301.7803">15570 15134 577 0,'4'2'123'16,"1"6"-77"-16,4 6 50 0,3 2-25 15,0 3-23-15,1 0 4 16,-1 1-7-16,-3-4 0 15,-1-2 3-15,-2-3-7 16,-4-1 3-16,0-6-7 0,-4 0-6 16,0-2-10-16,-3-4-8 15,0-6-8-15,-1-7-7 16,4-5 3-16,1-2-3 16,2-5-3-16,3 2 0 15,8 0 2-15,1 5-47 0,1 2-57 16,1 4-33-16,0 1-115 15,0 3-43-15,-1-2-59 16</inkml:trace>
  <inkml:trace contextRef="#ctx0" brushRef="#br0" timeOffset="50581.6195">15827 14940 369 0,'3'-11'246'16,"-2"0"-91"-16,-1 5 29 15,3 2-48-15,-6 4-69 16,1 4-54-16,-4 8-6 15,-1 5-1-15,-2 4 15 16,3 3-3-16,3 2-2 0,1-2-7 16,5-2-8-16,7-3-1 15,6-6 1-15,3-6 2 16,2-4 1-16,3-1 0 16,-1-4 0-16,-3-1-1 15,-2-3-51-15,-4-2-36 0,-1-2-6 16,-6-2-54-16,-3-3-43 15,-2-2-108-15,-2-2 12 16,-2 2 205-16</inkml:trace>
  <inkml:trace contextRef="#ctx0" brushRef="#br0" timeOffset="50693.4983">15964 14962 336 0,'-10'-2'261'15,"-1"1"-75"-15,-2 4-44 16,2 7-38-16,-1 1-49 16,0 3-45-16,3 1-3 15,1 3-1-15,3-2-4 16,3-4-2-16,4-4-24 15,4-4-71-15,5-5-82 0,5-7-30 16,3-7-61-16,3-8-54 16</inkml:trace>
  <inkml:trace contextRef="#ctx0" brushRef="#br0" timeOffset="51103.1148">16087 14871 407 0,'13'-12'253'0,"-6"7"-81"0,-3 5-49 15,-2 8-93-15,-2 7 10 16,2 5-33-16,-2 2-3 15,2 2 13-15,-2-5 23 16,6-5-7-16,0-7-21 16,3-7-12-16,3-14 22 0,3-9-8 15,1-10-4-15,-2-7 1 16,-1-6 7-16,-2-8-13 16,-7-3 12-16,-2-4 3 15,-6-4-8-15,-8-1-10 16,-3 0 0-16,-2 4 6 15,-1 9-6-15,1 13-7 0,2 14-5 16,-1 11 16-16,5 17 12 16,5 17-11-16,6 13-12 15,1 13 0-15,6 11 4 16,11 11 4-16,4 3 4 0,4-1 0 16,1-2-3-16,3-7-2 15,-1-5-23-15,0-7-43 16,-1-5-46-16,-2-5-71 15,-5-5-35-15,-4-3-59 16,-5-7-154-16</inkml:trace>
  <inkml:trace contextRef="#ctx0" brushRef="#br0" timeOffset="52266.3176">15119 15972 364 0,'0'-5'40'0,"0"0"-27"15,1-1-3-15,0 2 5 16,-1 0 6-16,0-1 54 16,0 2 19-16,0 0-21 0,-2 2-12 15,1-1-13-15,0-1-16 16,-2 5 8-16,2 0 6 16,0-1-13-16,2 0-20 15,0 2-7-15,1 1-3 16,-2 4 5-16,3 1 8 0,1 5 1 15,0 8-2-15,1 5-5 16,0 7-2-16,-1 4 1 16,0 1-5-16,-1-1-2 15,1-5-1-15,2-4 0 16,2-8-1-16,0-4-2 0,4-7 1 16,4-6 1-16,1-1 16 15,4-6 21-15,2-4 14 16,0-5 0-16,2-1-6 15,-1-2-23-15,-1 0-18 16,-1-2-2-16,-1 1-8 16,1-1-29-16,-3-2-26 0,-2 3-58 15,-1-2-47-15,-4 0-18 16,-3-2-67-16,-3 1-51 16</inkml:trace>
  <inkml:trace contextRef="#ctx0" brushRef="#br0" timeOffset="52534.3964">15504 15967 639 0,'-5'-4'102'16,"1"3"-28"-16,1 6 6 16,0 5-69-16,1 4 2 15,2 4 43-15,-2 3-5 0,4-3-12 16,0-1-12-16,2-3-12 16,2-6-9-16,2-7-5 15,0-1 4-15,2-4 22 16,4-1 14-16,1-3 0 15,4 4-32-15,0 1-9 16,3 1 2-16,0 2-2 0,-3 2-4 16,-2-4-26-16,-3 1-29 15,-2-6-24-15,-2-4 3 16,-4-3-104-16,-3-5-305 16</inkml:trace>
  <inkml:trace contextRef="#ctx0" brushRef="#br0" timeOffset="52666.6982">15682 15858 856 0,'9'8'3'0,"4"2"14"15,7 1 87-15,2 1-20 16,7-3-22-16,1-2-9 16,1-4-38-16,0 0-15 15,-2-5-60-15,-5-5-24 16,-5-1-64-16,-6-4-64 15,-3-6-206-15</inkml:trace>
  <inkml:trace contextRef="#ctx0" brushRef="#br0" timeOffset="52849.7823">15946 15784 161 0,'-8'18'618'16,"-2"4"-606"-16,0 6 77 0,0 6-19 15,-1 4 0-15,0 5-1 16,-2 3-10-16,0 4-27 15,2 1-10-15,0-3-15 16,3-4-4-16,3-7-36 16,3-4-43-16,1-11-31 15,0-6-109-15,1-9-161 0</inkml:trace>
  <inkml:trace contextRef="#ctx0" brushRef="#br0" timeOffset="53481.2286">16181 15633 406 0,'-3'-4'220'15,"2"1"-89"-15,-1 0-14 16,-1-2-24-16,1 3-57 0,0 1-27 16,-1 0 14-16,0-1 6 15,-2 4-9-15,0 0 3 16,-4 5 4-16,1 1 2 15,-3 6-1-15,0 2 0 16,3 3-3-16,1 3-14 0,3 0-7 16,2 2-3-16,5-4 1 15,5-1 2-15,4-2 2 16,4-6 8-16,3-3 19 16,-1-4 17-16,3-2-10 15,-1-1-8-15,1-2-10 0,-2-4-15 16,-3-1-4-16,-2 0-19 15,-4-1-29-15,-3-1-47 16,-2-2-58-16,-4-1-12 16,1-3-59-16,-5-1-19 15,-2-3-67-15</inkml:trace>
  <inkml:trace contextRef="#ctx0" brushRef="#br0" timeOffset="53617.8947">16245 15645 183 0,'-11'-2'533'16,"-1"2"-399"-16,-1 3 21 15,1 7-84-15,2 3-44 0,0 4-3 16,3 2-8-16,4-1-12 16,2 0-3-16,2-3-10 15,1-1-65-15,5-7-76 16,0-3-150-16,0-2-315 16</inkml:trace>
  <inkml:trace contextRef="#ctx0" brushRef="#br0" timeOffset="54014.9513">16379 15521 598 0,'3'-1'251'0,"0"-1"-190"16,0 2 8-16,1 6-31 15,4 1 6-15,-2 2 0 16,2 3 8-16,-1-2-1 15,0 1-12-15,-1 0-11 0,-1 1-7 16,-2 0 8-16,-1 0 4 16,0-1-16-16,0 3-10 15,-1-3-3-15,0 1-2 16,0 0-1-16,-1-4 0 16,1 0 0-16,0-5-2 0,-1 0 3 15,0-7-2-15,-1-6 2 16,2-4 2-16,0-5 6 15,5-5 1-15,4-3 2 16,4-3 5-16,2 3 2 16,0 1-5-16,-1 4-14 15,-2 6-17-15,-2 6-2 0,-6 3-28 16,-3 6-15-16,-1-2-25 16,1 4-21-16,-3 2-88 15,0 0-137-15</inkml:trace>
  <inkml:trace contextRef="#ctx0" brushRef="#br0" timeOffset="56282.1328">8144 5086 244 0,'-15'0'371'0,"4"0"-327"0,1 0 47 16,6-1 26-16,3 0-23 15,-1 1-44-15,2 0-31 16,0 6-8-16,4 4 22 16,0 1 3-16,4 6-5 0,-1 3-6 15,3 5-11-15,2 0 0 16,1 4 1-16,2-1-1 16,-1-1-1-16,-1-3 1 15,0-5 4-15,-2-4-6 16,-3-4-5-16,1-3 3 15,-3-6 4-15,-1-2-2 0,-1 0 5 16,1 0 4-16,0-4 4 16,0-3-8-16,0-3-10 15,0-2-1-15,-1-5-3 16,1-2 0-16,-1-3-2 16,1-1 1-16,0 2 0 0,-2 0-1 15,0 4-2-15,0 5 1 16,-2 3 3-16,2 7 4 15,0 2-4-15,2 10-8 16,1 6 3-16,3 4 6 16,2 5-1-16,0 5 0 15,1-4 1-15,0-1 2 0,0-4-3 16,-1-5 0-16,-1-6 1 16,2-3 2-16,-1-7 3 15,0 0 9-15,0-11 5 16,1-8 3-16,3-6-9 15,0-9-5-15,4-6 2 0,0 0-1 16,-1-3 2-16,1 1 2 16,-2 9-2-16,-4 2-6 15,-2 5-7-15,-1 4 1 16,1 2-4-16,-2 3-34 0,5 2-35 16,0 1-32-1,2 3-72-15,-2 0-119 0,-1 3-284 16</inkml:trace>
  <inkml:trace contextRef="#ctx0" brushRef="#br0" timeOffset="57603.3112">8959 5063 418 0,'-2'0'-157'15,"0"0"173"-15,2 0 5 16,0 0-168-16</inkml:trace>
  <inkml:trace contextRef="#ctx0" brushRef="#br0" timeOffset="58066.2441">8959 5063 373 0,'-4'1'45'15,"4"-1"-13"-15,0 0 22 16,0 0-14-16,0 0-6 16,0 0 25-16,0 0-3 15,-2 6-13-15,2-6 29 0,-1 0 1 16,-1 2-22-16,-1 2-8 15,0-1-20-15,0 2 2 16,1-3 4-16,0 3-9 16,2-3-12-16,-1-1-4 15,1 0-1-15,0-1-1 16,0 2 0-16,0-2 11 0,-2 0 13 16,2 0-13-16,-2 0-3 15,0 1-3-15,1 1-1 16,-1-1 0-16,2-1-3 15,-1 0 1-15,1 0 1 16,0 0 4-16,0 0-6 0,0 0-2 16,0 0-1-16,0 0 0 15,0 0-1-15,0 0 1 16,0 0-1-16,0 0-1 16,0 0-9-16,0 0-15 15,0 0-13-15,0 0 1 0,0 0-17 16,0-3-57-16,1-4-64 15,2-3-102-15,1-4-180 16</inkml:trace>
  <inkml:trace contextRef="#ctx0" brushRef="#br0" timeOffset="58564.0528">9044 4645 627 0,'-7'0'59'16,"-2"3"-26"-16,1 3 9 0,0 4 4 15,1 1-13-15,-1 2-17 16,1 4 0-16,1 1 0 15,0 5 27-15,-2 4 10 16,2 3-2-16,0 7-1 16,0 1-8-16,2 7-21 15,1 0-11-15,2 3 2 0,1-3-2 16,0-2 7-16,7 0 4 16,3-6-2-16,2-3-6 15,3-5 4-15,2-3 8 16,3-5 9-16,2-4-5 0,-1-5 14 15,0-4-1-15,0-3-18 16,-2-1-11-16,-3-2-6 16,-1-1-3-16,-2-1-1 15,-1 0 0-15,0 0-2 16,-1 0-10-16,0-3-39 0,0-3-48 16,-1 0-68-16,-1-2-64 15,1-2-88-15</inkml:trace>
  <inkml:trace contextRef="#ctx0" brushRef="#br0" timeOffset="58999.1468">9426 5253 711 0,'4'0'165'16,"-2"0"6"-16,-1-4-14 15,2-5-25-15,-3-5-44 0,0-3-35 16,0-7-16-16,-3-2-5 16,-4-5 2-16,-2-6-26 15,-5-4 1-15,-5-6 0 16,-5-4-3-16,-2-6-4 15,1 3-1-15,4 4-3 16,4 8 0-16,6 10 1 0,7 7 0 16,4 9 2-16,4 4 0 15,9 0-1-15,6 1-3 16,7-2 2-16,6 3 1 16,4 2 2-16,2 5-5 15,2 0-21-15,-5 3-48 16,-4 9-7-16,-8 2-14 0,-5 6-16 15,-9 2 15-15,-7 0-23 16,-4 4-150-16,-11-3-214 16</inkml:trace>
  <inkml:trace contextRef="#ctx0" brushRef="#br0" timeOffset="59314.8493">9449 4901 768 0,'18'-4'168'15,"2"-7"2"-15,3 0-17 0,2-1-54 16,0 0-70-16,-3 1-23 16,-1 0-9-16,-1 2-37 15,-4 0-56-15,0 1-48 16,-3 2-27-16,-2-1-17 16,-2 3 38-16,-2 2 100 0,-2 2 70 15,0 2 85-15,0 9 15 16,2 5-28-16,-1 2-14 15,4 5-20-15,-1 1-4 16,2 2 11-16,1-1 1 16,1-3-5-16,0-5-11 15,-3-3-17-15,1-6-20 0,-4-2-6 16,-2-4-3-16,-3-1-5 16,0-1-21-16,-2-2-12 15,0-5-47-15,0-5-99 16,-1-7-142-16,-3-8-180 0</inkml:trace>
  <inkml:trace contextRef="#ctx0" brushRef="#br0" timeOffset="59405.4136">9722 4561 983 0,'-8'-13'141'0,"0"5"-88"0,5 7-32 16,3 1-36-16,3 8-48 15,5 5-89-15,1-2-92 16,2 2-347-16</inkml:trace>
  <inkml:trace contextRef="#ctx0" brushRef="#br0" timeOffset="60065.9089">10007 4225 393 0,'0'0'167'0,"-1"1"-103"16,0-1 68-16,0 0-40 0,0 0-29 16,1 0-15-16,0 0 22 15,0 0-14-15,0 0 7 16,0 0-1-16,0 0-5 16,0 0-2-16,0 0 2 15,0 0 3-15,-1 2-10 0,1-2-21 16,-1 1-6-16,0-1-3 15,0 0-3-15,1 3-5 16,0-3 0-16,0 0 2 16,0 0 3-16,-1 3-4 15,1 2-11-15,0 4-3 0,0 5 1 16,1 2 1-16,6 8-1 16,2 3-1-16,6 8 0 15,1 7 1-15,1 6-2 16,-1 4 4-16,0 4-1 15,-4-2 0-15,0 1-1 16,-1-5 1-16,0-9-1 0,1-4-2 16,0-7-6-16,1-7-5 15,-2-6 5-15,-2-5 3 16,1-3-6-16,-5-6-26 16,-3-2-29-16,-2-1-1 15,0-7 15-15,-5-7-14 0,-7-3-48 16,-2-6-61-16,-4-5-105 15,-3-2-151-15</inkml:trace>
  <inkml:trace contextRef="#ctx0" brushRef="#br0" timeOffset="60416.9276">9992 4660 191 0,'-10'0'482'0,"7"-3"-388"16,5-2 27-16,14 0-40 15,6-4 23-15,9 2-6 16,7-1-23-16,3-1-28 15,1 2-37-15,2 0-6 0,-1-3-12 16,-4-2-18-16,-2-3-3 16,-5-1 1-16,-4-4-5 15,-6 0 11-15,-4-1 20 16,-5 3 5-16,-3 3 35 16,-7 4 36-16,-3 4-12 0,0 4-15 15,-7 3-6-15,-3 6-24 16,-1 4-13-16,-1 6-3 15,0 2-1-15,1 3 0 16,2 2-1-16,4 4-1 16,3-2 6-16,2 1-2 0,6 1 0 15,6-4 3-15,1-5-5 16,4-2-1-16,-1-2-20 16,2-7-14-16,-2-5-10 15,-2-2-68-15,-1 0-39 16,-2-9-44-16,-2-5-147 0</inkml:trace>
  <inkml:trace contextRef="#ctx0" brushRef="#br0" timeOffset="60765.2613">10478 4498 1022 0,'-9'0'94'0,"0"7"-75"16,-1 4 41-16,5 2-5 15,5 0-37-15,0 2-16 16,5-6-17-16,9-2-54 15,2-3-47-15,2-4-19 16,2 0 5-16,1-4 52 0,2-3 19 16,-2 1 57-16,0 2 34 15,1 1 48-15,-1 3 14 16,-4 4-21-16,-1 2-31 16,-3 4-12-16,-3 3-9 15,-4-1 28-15,-1 0 5 0,-4-5-10 16,-1-1-12-16,0-6-1 15,0-3 8-15,-2-10-9 16,2-10-9-16,1-5-8 16,9-8-8-16,5-2-6 15,4 1 8-15,3 6 0 16,-1 5-25-16,-2 9-52 0,-3 7 5 16,-3 6-72-16,-2 1-84 15,-1 2-176-15</inkml:trace>
  <inkml:trace contextRef="#ctx0" brushRef="#br0" timeOffset="61068.5712">11022 4182 669 0,'-4'0'198'16,"-6"0"-161"-16,-2 4 70 15,0 5-55-15,0 1-33 0,2 3-17 16,8 1 19-16,2 0 1 15,8 1-14-15,11 1-15 16,5-1 2-16,6 0 15 16,3 2 31-16,-3 0 8 0,1 2-17 15,-8-1-9-15,-5 0-6 16,-7 2 6-16,-8-1-4 16,-3-2-7-16,-5-3 0 15,-8-1-3-15,-3-4-12 16,-4-5-30-16,-4-4-106 15,-1-3-132-15,-1-10-356 0</inkml:trace>
  <inkml:trace contextRef="#ctx0" brushRef="#br0" timeOffset="61366.6782">10930 3732 795 0,'17'-6'174'0,"5"7"-147"15,12 18 43-15,10 17 2 16,10 10-25-16,6 14-26 16,2 9-5-16,-6 6 21 15,-5 3 8-15,-13-2-20 16,-10-3 9-16,-14-3-8 0,-13-5-12 15,-10-2-2-15,-15-4-4 16,-14-2-5-16,-9 1-50 16,-14-1-134-16,-15 0-319 15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19:55.8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7733 11011 655 0,'0'-2'0'16,"0"4"-18"-16,-2 5-1 16,1 4 36-16,1 6 13 0,-2 4-17 15,0 5 14-15,0 2-6 16,1 4-2-16,-1 4 6 15,0 3-7-15,0 5 0 16,-1 3-4-16,-2 3-8 16,1 4-3-16,-1 6 0 0,-1 3 5 15,1 3 7-15,-1 3 3 16,-1 1-5-16,2 3-3 16,-2 1-11-16,0 0 3 15,0 1-2-15,-2-1 1 0,2 0-1 16,-1-1 1-16,1-2-1 15,-1-2 1-15,2-2 0 16,1-2-1-16,-1 1 2 16,2-4 4-16,-2-2-2 15,2 1-1-15,0-3 2 16,0-2 3-16,0-3-1 0,1-2-3 16,0-5-3-16,1 0 1 15,0-4 0-15,2-5-1 16,0-3 0-16,0-3-1 15,4-3-1-15,1-4 2 16,2-3 0-16,0-1 2 16,2-3 2-16,-2 0 0 0,1-3 1 15,0-1 2-15,2-1-3 16,-2-3-2-16,1-1-1 16,3-2-1-16,-1-1 0 15,1-1-1-15,1-1 1 0,2-1-1 16,0-2 1-16,1 1 0 15,3 0-1-15,-2-2 2 16,3 0-3-16,-1 0 4 16,0 0 2-16,3 1-1 15,-1-1-3-15,-2 1 0 16,4 0-1-16,0-2 0 0,2 2 1 16,-1-2-1-16,5 2 0 15,0-2 0-15,1-1 1 16,2 2-2-16,-2 1 2 15,1-1-2-15,-2 3 1 0,0-2-1 16,-2 3 2-16,0-1-1 16,-1 0 1-16,-1 1-1 15,-1-3 0-15,-1 2 1 16,-1-2 0-16,-2-1-1 16,0 0 0-16,-3-2 1 0,-3 3-1 15,-4-2 1-15,-1 0-1 16,-5 0 1-16,-2 1 1 15,-2-2 3-15,0-2 8 16,0-1-4-16,0-3-3 16,-4 0-3-16,2-2 1 15,-2-2 6-15,-1 1 6 0,1-3-1 16,1-2 0-16,1 1 2 16,-1-4 2-16,1-1-1 15,1-3-5-15,1-1-7 16,0-6-4-16,1-1-2 15,2-2 1-15,1-3 0 0,-1-1-1 16,2-2 0-16,-1 2 1 16,0-4 0-16,0-1-1 15,3-3 0-15,-1-1 0 0,5-2 1 16,0-2-3-16,1-2 2 16,2 0 0-16,0-1 0 15,1 0 2-15,-2-1-3 16,0 0 1-16,-2 0 0 15,-1 0 0-15,1 1 0 16,-2 1 2-16,-1 0-3 16,0 0 1-16,0 0 1 0,1 0-2 15,-2 3 2-15,-1 2-1 16,-1-1 0-16,0 4-1 16,-1 0 2-16,-2 2-1 15,-2 0 1-15,0 4 0 16,0 1-1-16,0 3 1 0,-3 4-1 15,-2 1 0-15,-3 5 1 16,-1 0 0-16,-2 5 2 16,-4 1-1-16,-1 1 0 15,-2 2 5-15,-1 2 4 16,-4 0 0-16,-2 3 0 0,0-2-1 16,-2 3-4-16,0-1 0 15,2 1-5-15,-2-1 1 16,-1 0-1-16,2 0 0 15,0-1-1-15,-1 1 1 16,-1-2-1-16,2 3 0 0,-4 1 1 16,-2 1-1-16,-4 2 1 15,1 3-1-15,0 0-1 16,-1 3 2-16,3-3-1 16,3 3 0-16,3-1-1 15,4 0-1-15,4 0-24 0,4 1-21 16,4 1-19-16,8 0-21 15,3 3-77-15,1-1-116 16,9 0-154-16</inkml:trace>
  <inkml:trace contextRef="#ctx0" brushRef="#br0" timeOffset="1817.5295">10271 10297 406 0,'0'-5'86'0,"0"1"-15"16,-3 4-9-16,-1 6-6 0,0 6-52 15,-1 7-2-15,-1 9 9 16,0 9 6-16,1 7 0 15,-1 6-1-15,2 4 1 16,0 4 6-16,0 2 4 16,-1 3 4-16,1 5 1 0,-3 1-9 15,-3 5-7-15,2 3 1 16,-4 5-3-16,3 3-5 16,-2 0 0-16,0 4 0 15,2 3-1-15,1 1 0 16,1-2-1-16,-1 0-2 15,3 0-3-15,-2 0 1 0,1-1-2 16,-2 1 4-16,-2 3 5 16,0 3-2-16,0-1-5 15,-4-2-1-15,3 0 0 16,-1-4 0-16,1-2 4 0,1-4 1 16,0-1-4-16,1-1 0 15,1-3-3-15,-1-2 1 16,0-5 0-16,0-3 1 15,0-6-2-15,4-6 0 16,-2-5-1-16,3-4 2 0,1-5 0 16,0-5-1-16,2-2 0 15,1-7 0-15,0-2 0 16,0-3 0-16,0-2 0 16,1-3 0-16,2-1-1 15,0-1 2-15,0-1-1 16,1-2-1-16,3 0 1 0,-3-4 0 15,1 2 0-15,1-4 0 16,0 0-1-16,1-2 0 16,0 0 0-16,0-2 1 15,2 0 0-15,2-1 0 16,2 0 0-16,0 2 0 0,3-1-2 16,2 0 3-16,-2 2-1 15,3 0-2-15,-1 1 4 16,2-1-2-16,0-1 0 15,-1 1 0-15,3-1 0 16,1-3 0-16,-1 0 0 0,2 1 1 16,1-2-1-16,1 0 0 15,2 2 1-15,-1-1 3 16,1 1 0-16,-3 0-4 16,0 0 0-16,1 1 2 15,-3-2-4-15,-3-1 3 16,0 2 0-16,0-4-1 0,-4-1 2 15,0-1-1-15,-4 3-1 16,-2-1 1-16,-3-1-1 16,-1 1 1-16,-3 0-1 15,-2 0 1-15,0 0 1 0,-1-3 5 16,0 0 1-16,-2-1 1 16,-1-6-2-16,0 1 0 15,0-3 1-15,2-2 1 16,0-3 2-16,1-2 2 15,0-2-2-15,0-1-5 0,0-4 1 16,0-1-2-16,0-3-3 16,3-3 0-16,1-1-2 15,-1-3 0-15,1-4 1 16,1 0-1-16,-2-1 0 16,0 0 0-16,1 1 0 0,-2-1 0 15,1-1 0-15,-1-1 0 16,2-3 1-16,-1-1-2 15,3-2 2-15,-1-2-1 16,1 0 1-16,0-1-2 16,-1 0 2-16,2-1-1 15,-2-1 0-15,2-2 0 0,-1 0 0 16,2-3 0-16,-1-2 0 16,0-3-1-16,2 2 2 15,0-1-1-15,-3-1-1 16,2 2 1-16,-1 1 1 15,-1 2-2-15,-1 0 2 0,0 1-1 16,0 1 0-16,1-1 0 16,0 1 0-16,0-1 0 15,-1 1 0-15,1 0 0 16,2 1 0-16,-2 4-1 16,0 0 1-16,0 3 1 0,-1 1-2 15,3 0 2-15,-2 0-2 16,1-2 1-16,1 4-1 15,1-2-1-15,-1 0 1 16,0 0 1-16,0 1 0 0,-1 2 1 16,-2 3-2-16,-2 2 2 15,-1 3 0-15,-2 1-1 16,0 1 1-16,-1 1 0 16,-3 3 0-16,-2-4-1 15,-3 1 1-15,-2 3 0 16,0 0 0-16,-5 1 1 0,-3 3 5 15,-2 2 10-15,-4 2-6 16,-6 4 4-16,-1 5 1 16,-5 5-7-16,-1 1-6 15,-1 5-3-15,2 4-1 16,0 2-1-16,4 3-35 0,6 7-52 16,5 1-51-16,7 3-112 15,5 2-169-15</inkml:trace>
  <inkml:trace contextRef="#ctx0" brushRef="#br0" timeOffset="3570.3429">12225 11368 542 0,'-5'-14'77'0,"-1"5"-34"0,0 1 22 15,2 3 5-15,2 2-36 16,0 2 7-16,2 5-13 15,0 7-28-15,0 8 0 16,0 6 5-16,2 6 4 16,2 4 16-16,1 8 9 15,-2 4-8-15,0 5-6 0,0 4-5 16,-2 1-3-16,0 4 0 16,-1 1-2-16,0 1-4 15,-3 2-4-15,-2 1 0 16,-3 2 0-16,2 0-2 0,-3 0 2 15,3 0-2-15,-2-1 2 16,1-3 1-16,1-1 2 16,1-1 1-16,1-1 1 15,0-3-5-15,-2-2 0 16,1 1-1-16,3-1 0 16,-2-3 0-16,0-3 0 0,0-1-2 15,1-3 3-15,-1-1-2 16,-1-2 0-16,3-4-1 15,-2 0 2-15,2-4 0 16,-1-3-1-16,1-2 0 16,0-2 0-16,2-5 0 0,0 1 0 15,0-4 1-15,0 1-1 16,0-4 0-16,0 0 0 16,0-3 0-16,0-1-1 15,1-1 1-15,1-1 0 16,1-4-1-16,0 0 1 0,-1-3-1 15,2 0-1-15,2-1 0 16,-2-3 3-16,3 2 0 16,-1-3 3-16,4 0 1 15,1 1 9-15,2-4-1 16,3 2-3-16,3-3-2 0,2 3-4 16,3-3-1-16,3-1 1 15,2 0-2-15,4 0 0 16,1-2-1-16,3-1 1 15,2 0 1-15,2 2 0 16,-2 0-1-16,0 1 1 0,-1 2-1 16,-1 2 3-16,-2 2-4 15,-2-3-1-15,-1 4-1 16,-2 1 1-16,-1-1 1 16,1 0-1-16,-2-1 2 15,-5 0-2-15,1 0 2 16,-2-2-2-16,-4 2 1 0,-4-3 1 15,-2 1-2-15,-3 0 1 16,-3 0 1-16,-3 0 0 16,-2 1-1-16,1 1 5 15,-2-4 10-15,-4 0-2 0,0-1-1 16,0-2-5-16,-1-3-1 16,-1 0-1-16,3-2 1 15,0-2 0-15,2-3-3 16,0 0 0-16,1-2 0 15,1-3-1-15,2-2 0 16,0-2-2-16,1-2 0 0,1 0-1 16,-2-1 1-16,1-1-1 15,-1-1 0-15,0 0 1 16,1 0-1-16,0-1 0 16,1-3 0-16,2-1 1 15,-2-2-2-15,3-3 1 0,0-2 0 16,0 1-1-16,-1 0 2 15,0 1-1-15,-1 2-1 16,0 0 3-16,-1 1-1 16,0-2-1-16,0 1 0 15,-1-3 0-15,-1 1 0 0,1-1 2 16,-1-1-2-16,1 0 0 16,-2 2 0-16,1 0-2 15,-1-1 4-15,0 2-4 16,0 1 2-16,0-2 2 0,0 2-4 15,0-1 4-15,1 2-4 16,0 0 1-16,0 2 2 16,-1 0-1-16,1 3-1 15,-3 1 2-15,2 4-1 16,-4 0 2-16,2 3-2 16,-5 3 1-16,1 1-1 15,-2 2 0-15,2 1 0 0,-1 1 0 16,-2-1 0-16,0 3 1 15,-1-1 0-15,1 3-1 16,-4 1 1-16,3 1 0 16,-2 2 1-16,2-1 1 0,-2 1 0 15,0 1-2-15,0-1 0 16,-1 0-1-16,0 0 1 16,-1-1-1-16,0 0 1 15,0 1-1-15,-3-1-1 16,0 0 2-16,-2 0 0 15,0 2 0-15,-2-2-1 0,-2 2 1 16,2 1 0-16,-5-1-1 16,0 2 0-16,-2 1 0 15,-3 2 0-15,-3 2 1 16,-4 0-1-16,-4 2 0 0,-4 4 0 16,-2 2-1-16,-4 3-2 15,1 1-25-15,-4 3-49 16,-5 0-102-16,-8 2-290 15</inkml:trace>
  <inkml:trace contextRef="#ctx0" brushRef="#br0" timeOffset="4600.5594">12606 12137 95 0,'0'-11'451'0,"0"-3"-391"16,0 2 23-16,-4 1 33 0,1 2-38 16,-1 0-15-16,0 4 1 15,0 3-20-15,-1 0-13 16,-1 5-16-16,-1 6-14 16,1 6-1-16,0 4 1 15,0 6-3-15,3 1 3 0,2 4 0 16,1-3-1-1,4-2 7-15,7-5 6 0,7-5 8 16,2-7 1-16,5-7 8 16,2-3-5-16,5-12 5 15,0-5-5-15,2-5 5 16,-3-5 7-16,-4 2-9 0,-5-3-1 16,-10 2 4-16,-8 3-8 15,-6 4-8-15,-11 7-9 16,-8 5-2-16,-6 9-6 15,-2 4-30-15,-4 13-52 16,-1 6-40-16,0 5-77 0,-1 3-119 16,4 1-301-16</inkml:trace>
  <inkml:trace contextRef="#ctx0" brushRef="#br0" timeOffset="4989.8503">12622 12772 475 0,'0'3'115'15,"-2"3"-74"-15,-3 4 9 16,-1 5 17-16,1 1-23 15,0 5 1-15,3 0 13 0,2-2 11 16,0-1-10-16,5-4-19 16,5-3-7-16,3-3 5 15,3-3-1-15,1-5 6 16,2 0-4-16,0-2-9 16,-1-5-3-16,0-3 4 0,-3-1-1 15,-3-1 3-15,-2 1-1 16,-7-3-10-16,-2 1-9 15,-8 0-6-15,-9-2-5 16,-9 4-2-16,-8 3-25 16,-7 3-57-16,-6 4-62 15,-7 1-82-15,-3 2-139 0</inkml:trace>
  <inkml:trace contextRef="#ctx0" brushRef="#br0" timeOffset="6116.1843">8034 10153 380 0,'3'-21'175'16,"-2"1"-114"-16,-1 7 18 16,0 4 15-16,2 6-17 15,-1 3-16-15,3 7-16 16,4 11-38-16,1 11 21 0,4 11 12 16,6 5-2-16,2 8-2 15,0 2-1-15,2-2-9 16,1-5-7-16,1-7-8 15,-5-4-2-15,1-8-8 16,-3-6 2-16,-4-4-2 16,-2-4 3-16,-2-6-30 0,-1-4-49 15,-1-2-46-15,0-7-106 16,-2-13-128-16</inkml:trace>
  <inkml:trace contextRef="#ctx0" brushRef="#br0" timeOffset="6350.6511">8430 10186 730 0,'-14'3'154'0,"-4"9"-19"16,-9 11-23-16,-6 3-19 0,-11 11-41 16,-10 8-28-16,-9 10-14 15,-7 2-6-15,0 4-18 16,-2 1-74-16,0 0-105 15,3-1-196-15</inkml:trace>
  <inkml:trace contextRef="#ctx0" brushRef="#br0" timeOffset="7616.5388">11090 9691 478 0,'-3'-12'3'15,"-1"2"15"-15,2-2 79 16,1 5-58-16,-1-2-22 16,2 2 28-16,0 1 1 0,0-1 10 15,0 1 1-15,0 3-3 16,0-3 0-16,0 3-12 15,0 0-10-15,0 0-6 16,0 0-1-16,0 2-3 0,0 0-5 16,0 0-3-16,0 1-5 15,0-3-1-15,0 3-4 16,2 0-2-16,-2 3-3 16,1-3 2-16,1 3-3 15,0 3 2-15,0 1 2 16,0 2 2-16,0 1 2 0,0 3 2 15,-1 2 1-15,1 1 2 16,0 2-2-16,3 2-2 16,-4 3-1-16,4 1 0 15,0 2-5-15,-2 0 3 16,1 4 1-16,0-2 2 0,-2 3-2 16,1-1 1-16,-1 0 2 15,0 1-6-15,0-5 3 16,-1 3-6-16,1-3 2 15,0 1 2-15,0-2-4 16,1-1 3-16,0-1 3 0,0-1-2 16,0-2-3-16,0-1 2 15,1-2 0-15,0-1 0 16,-2-2-2-16,0-2 1 16,0-2 0-16,0 0-2 15,0 1 1-15,-1-3 3 0,0-1-5 16,0 0 5-16,0-1-3 15,0-1-3-15,-1-3 1 16,1 0-16-16,0-2-16 16,-1 2-23-16,2-4-31 15,-2-2-27-15,3-2-58 0,-1-6-37 16,2-3-185-16</inkml:trace>
  <inkml:trace contextRef="#ctx0" brushRef="#br0" timeOffset="8199.7674">11279 9532 326 0,'0'-7'60'16,"0"-1"-17"-16,0-2 30 0,1 3 49 15,0-1-55-15,-1 3-6 16,0 1 6-16,0 2 1 16,0 2 5-16,0 1-26 15,0 10-32-15,0 4-9 16,0 9 10-16,1 7 1 15,1 9-2-15,0 6-6 0,0 4-3 16,1 0-1-16,1 0 7 16,0-3 4-16,1-4-1 15,-1-1-2-15,-1-5-6 16,2-2-2-16,-2-1-2 16,0-4 2-16,0-3 0 0,1-3-1 15,0-5-2-15,-1-3-2 16,1-5 1-16,0 0 0 15,1-5 0-15,-1 0-1 16,-1-3-2-16,0 0-3 16,-1-2-8-16,0 1-5 0,-1-3-11 15,-1-1-5-15,0 1-10 16,0-4-38-16,0-1-37 16,0-1 12-16,0-3-42 15,-2 2-56-15,-2-2-174 16</inkml:trace>
  <inkml:trace contextRef="#ctx0" brushRef="#br0" timeOffset="9017.4017">11228 9858 332 0,'-2'-1'37'0,"2"-1"1"16,-1-2 8-16,1 3 24 15,-1 0-29-15,1 1-20 0,0-4 13 16,0 3 15-16,0 1-3 15,0 0 0-15,0-2-8 16,0 0 2-16,0 2 0 16,0-2-9-16,5 1-10 15,2 0 5-15,1-4-5 16,3 2-3-16,0-1-4 0,0 2-2 16,1-2 4-16,-2 2 5 15,0 0-4-15,0 0-5 16,-3 2-2-16,-2-1-1 15,-1-1-2-15,0 1-4 16,-1 0-1-16,2 1 0 0,-3-2 0 16,1 0-1-16,0 0 0 15,-1 0 0-15,1-1-1 16,-3 1 0-16,2-1-1 16,-2 2 1-16,0-1 0 0,0 1 1 15,0 1-2-15,-1-2-1 16,0-1 2-16,-1 3-1 15,1 2-1-15,1-2-2 16,0 0-16-16,0 1-26 16,0 1-58-16,-2-1-88 15,-2 2-181-15</inkml:trace>
  <inkml:trace contextRef="#ctx0" brushRef="#br0" timeOffset="14733.4765">9389 14402 401 0,'-6'-18'199'15,"1"-1"-186"-15,-3 1 31 16,4 1 55-16,0 1-38 16,1 3-12-16,1 2 9 15,-1 4-8-15,2 3-16 16,1 4-12-16,0 1-12 0,0 5-13 16,4 5 15-16,0 6 7 15,1 4-6-15,1 5-7 16,0 2 0-16,-1 4-2 15,-1 1 3-15,0 2-3 16,-1 2-1-16,-1-2 1 0,-1 1 0 16,-1-2 3-16,0-3 3 15,0-4 1-15,0-2-4 16,0-6-3-16,0-2 0 16,0-5 3-16,2-2-5 15,-1-5 0-15,0-2-1 0,2 0 1 16,1-5 0-16,0-4 11 15,2-4 15-15,0-3-10 16,3-3-8-16,4-2-1 16,-3-1 6-16,4 3 0 15,-3 1-3-15,-1 3-1 0,1 4 5 16,-3 4-3-16,0 3-4 16,0 3-5-16,0 5-1 15,1 3-1-15,-1 7 1 16,2 0 0-16,-1 2 4 15,-1-1-1-15,1-2-1 16,2-3-2-16,-1-3-1 0,3-5 3 16,0-2-2-16,0-2 4 15,3-3 3-15,0-7 2 16,2-2 1-16,0-2-8 16,-1 0 0-16,0 4 4 15,0 5 2-15,-2 3-5 0,-3 8-5 16,-3 7 5-16,0 4-1 15,-3-1-3-15,-1-1 0 16,-2-3 2-16,0-3-2 16,2-6-2-16,1-2-18 0,1-6-19 15,0-6-11-15,2-6-51 16,0-6-51-16,-2-3 23 16,-3-6 14-16,0 1 29 15,-4 0 18-15,0 3 51 16,-2 6 37-16,-3 4 68 15,1 7 52-15,-1 4-40 0,-1 1-28 16,3 4-15-16,2 1-41 16,1 6-20-16,0 2-37 15,5-1-114-15,5 0-206 16</inkml:trace>
  <inkml:trace contextRef="#ctx0" brushRef="#br0" timeOffset="16699.9017">10139 14572 579 0,'7'-6'91'16,"-4"4"-19"-16,-3-1 79 16,0 2-29-16,-3 0-63 15,-4 3-10-15,-2 3-3 16,-2 2-13-16,-2 4-9 15,2 4-19-15,0 4-5 0,-1 0 0 16,4 3 0-16,2 2-1 16,4-3 0-16,2-3-1 15,0-3 1-15,7-4 2 16,2-5 0-16,4-5 3 16,1-6 4-16,2-11 4 0,3-6 0 15,1-6 5-15,0-7 1 16,3-5-1-16,-2-1-1 15,-5-3-5-15,-3 0 2 16,-4 3-6-16,-4 4-4 16,-3 8-1-16,-1 6-2 0,-1 8-3 15,0 7 3-15,0 8 5 16,-2 2 3-16,-2 9-8 16,-1 7 0-16,0 7-3 15,0 6 0-15,1 2 3 16,0 6-1-16,3 1-6 0,1-1-14 15,0-2 3-15,0-2 8 16,3-4 9-16,1-4-1 16,2-6 2-16,1-4-1 15,3-5 1-15,3-5-2 16,1-4 3-16,2-3 2 0,1-3-1 16,1-4 1-16,-2-5 1 15,0 0 8-15,-2-1 5 16,-1 0-2-16,-3 0 1 15,-2-1-12-15,1 4-2 16,-3-1-1-16,0 1 1 16,-2 2-5-16,-1 1 4 0,0 3-1 15,-2 1 1-15,-1 2 0 16,0-1-1-16,0 0 0 16,-2 4-4-16,-2 0 1 15,-2 4 1-15,1 3 1 0,-1 3-2 16,-2 3-3-16,3 1 5 15,0 3-1-15,2-1-8 16,1 0 4-16,2-2 6 16,0-2-3-16,2-5 2 15,3 0 1-15,2-4 0 16,2-2 3-16,0-5 6 0,2-2 0 16,3-7 10-16,0-6 1 15,2-6-3-15,-1-5-3 16,2-5 0-16,-3-5 3 15,1-2-10-15,-4-4-5 16,-3 0 0-16,0 2 2 0,-2 3-6 16,-3 4 2-16,-1 6-1 15,-2 7 0-15,0 5 0 16,0 4-1-16,-1 4-3 16,-2 3-1-16,0 4 0 15,1 1-2-15,0 3-4 0,0 2-2 16,0 3 4-16,-1 3-1 15,1-1 2-15,0 2 3 16,1-3 2-16,-1 0 2 16,2 0 1-16,-1-1 0 15,0-1 1-15,1-4-1 0,-1 3 2 16,0-3 0-16,1 2 1 16,-1-3-1-16,0 3 1 15,0-1-2-15,-1 1 2 16,2-2-2-16,-1 2 0 15,0-1 1-15,0 1 1 16,0 3-4-16,1-1 2 0,-2 1-1 16,1 3 1-16,-1 1 0 15,-1 1 0-15,0 2 0 16,0 2 2-16,-1-1 1 16,0 1 3-16,0 1-3 0,1-1-1 15,1-1-1-15,-1 0 0 16,3-1 0-16,0 2-1 15,0-1 2-15,0 1 2 16,4 0-1-16,-1 0 0 16,0-2 0-16,0 1 2 0,-1-4 2 15,1-1 1-15,2 1-2 16,0-4-1-16,1-1-2 16,-1-2 1-16,1 1-1 15,1-2-1-15,0-1 1 16,0 0-1-16,0 0 2 0,0-2 1 15,2 1 0-15,0-2 2 16,0 1-2-16,1-4 0 16,1 0-3-16,0-1 0 15,0 0 0-15,-2-2 0 16,2-2-2-16,0 1 1 16,-2 1 1-16,0-1-1 0,-2 0-1 15,-1 2 1-15,-1-2 0 16,-2 2 0-16,-1-1 1 15,-1 0 0-15,-1 0-1 16,0-2 0-16,-1 1-2 16,-2 1 2-16,-1 2-1 0,1 0-2 15,-1 3 0-15,-1 1-2 16,1 1-4-16,-2 3-1 16,-1 3 4-16,2 1 0 15,-2 3 3-15,3-1 0 16,1 1 0-16,2 1 0 15,1-2 1-15,0 1-1 0,5-2 1 16,2-3 0-16,3 0-1 16,3-4 3-16,3 0 2 15,2-1-3-15,1 0 2 16,1 0-1-16,-2 2-1 0,-1-1 2 16,-4 5 3-16,-4 2-5 15,-2 0 1-15,-3 0 0 16,-2 1 1-16,-2-1-2 15,0-2 2-15,0-1 0 16,-3-3-1-16,1-1-1 0,-1-1-5 16,3-3 3-16,0-2-4 15,0-2 0-15,6-1 3 16,2 0 4-16,2 0-2 16,2 3 7-16,-2 2 6 15,1 0-4-15,1 5 0 0,-3 5-4 16,1 1-2-16,0 1 1 15,-2 1-1-15,0 1-1 16,1-1 0-16,-3 0 1 16,1-2-1-16,-2 1-1 15,1-2 1-15,1 1-9 0,-2-1-20 16,1-2-4-16,0 2-8 16,1 0-25-16,1-1-45 15,0-2-37-15,-1-1-103 16,0 1-180-16</inkml:trace>
  <inkml:trace contextRef="#ctx0" brushRef="#br0" timeOffset="19149.3256">8787 6803 665 0,'7'0'7'0,"4"-1"1"0,2-1 87 16,5-1-27-16,4 0-11 15,4 0 6-15,6-2-19 16,5 0-10-16,6 1 2 15,8-1-6-15,4 0-8 0,4 2-1 16,4 2-8-16,1 1-6 16,1 0-1-16,0 0 2 15,-2 6 2-15,0 1 9 16,1-2-6-16,3 2 0 16,4-2-9-16,5-1-1 0,5-1 1 15,5 1 0-15,4-1-2 16,3 0-2-16,-1 1 2 15,0 2 4-15,-2-1 1 16,-1 1 6-16,-1-1 5 16,-2 1 1-16,4-3-5 15,0 0-4-15,3 0-6 0,3-1-2 16,4-1 2-16,3-1-3 16,4 0-1-16,-1 0 1 15,3 2 0-15,-2 1-3 16,0-1 4-16,-2 0 3 15,1 0 6-15,-1 0-1 0,3-2 1 16,-2 0-7-16,3 0-1 16,1 0-2-16,2 0 2 15,3-4-3-15,-2 0 1 16,3 0 0-16,1-1-1 16,-4-1 2-16,-3 0 5 0,-3 0 0 15,1 2 2-15,-3-2 3 16,-2 1-8-16,-1 1 1 15,-1 1-3-15,-2 0-1 16,-2-3 0-16,-1 2-1 16,-3-2 0-16,-5 1 2 0,-3 0-2 15,-5 1 1-15,-7 0-3 16,-6 2 0-16,-10 2-53 16,-9 0-77-16,-11 1-102 15,-11 1-283-15</inkml:trace>
  <inkml:trace contextRef="#ctx0" brushRef="#br0" timeOffset="44168.3675">19768 6948 502 0,'-7'-6'14'15,"4"2"31"-15,2-2 62 16,5-1-34-16,5-1-10 16,2 2 17-16,4 1-20 15,0 1-15-15,3 0-24 0,4 4-8 16,6 0 4-16,6-1-1 15,13-2-7-15,10-2 2 16,13-2 1-16,13-3 13 16,13-1 11-16,10-2 4 15,9 3 2-15,7 0-24 16,6 4-15-16,9 1-1 0,5 5 0 16,9-2-2-16,8 2 1 15,10 0 0-15,10 0 4 16,7 2 1-16,1-1 5 15,0 4 9-15,-2 0 1 16,-6 1-20-16,-12 1 3 0,-11 0 2 16,-10 1 7-16,-12 1-2 15,-11 0-9-15,-16 2-1 16,-17-2-4-16,-15 1-17 16,-19-3-26-16,-18 4-34 15,-20-3-35-15,-16 0-88 0,-18-4-153 16</inkml:trace>
  <inkml:trace contextRef="#ctx0" brushRef="#br0" timeOffset="45232.9935">2703 7691 441 0,'13'4'13'16,"5"-3"-9"-16,3 0 68 15,4 1-2-15,6-2-19 16,7 0-1-16,2 1-5 15,5-1-8-15,5 3-9 16,6-3-5-16,5 0-7 16,4 0 4-16,6 0 9 0,6 0-1 15,5-3 9-15,6 2 1 16,3-3-7-16,4 0-4 16,6 1-5-16,2 1-3 15,1 1-5-15,6-1-5 16,1 2-3-16,6 0-6 0,-1 0 5 15,4 0-4-15,2 0-1 16,-3 0 3-16,2 0 9 16,-1 0 2-16,0 0 1 15,0 0 0-15,0-1 7 0,-1 1-1 16,-1-4-5-16,-3 1-4 16,-4-3-7-16,-4 2 1 15,-4-3-1-15,-5 2-3 16,-8-2 0-16,-5-1-1 15,-10 2-4-15,-6 3-40 16,-9-1-63-16,-11 1-98 0,-10-3-219 16</inkml:trace>
  <inkml:trace contextRef="#ctx0" brushRef="#br0" timeOffset="47853.7921">8825 7631 536 0,'-2'0'5'0,"-2"0"16"16,4 0 43-16,0-2-16 15,9 1-26-15,1 1-6 16,5-3 7-16,3 2-1 16,6-1-3-16,4 1 0 15,4-2-4-15,5 1-4 0,7 1-5 16,3-1 4-16,7 0-5 16,5 0-2-16,4 2-1 15,3 0 2-15,3 0 5 16,5 0 1-16,1 2 5 15,3 1 0-15,1-1-4 0,4 1-7 16,0 0-2-16,3-3 1 16,3 2-1-16,2-2 10 15,1 0 11-15,0 0 4 16,-1-2-3-16,-1-2-2 16,-3-3-1-16,-5 2-9 0,-4 0-3 15,-6-2-6-15,-6 4-4 16,-8 0 3-16,-9 3-63 15,-12-4-162-15,-7-2-441 16</inkml:trace>
  <inkml:trace contextRef="#ctx0" brushRef="#br0" timeOffset="56866.032">14680 9615 132 0,'-3'0'131'16,"-1"0"-65"-16,-1 0-6 16,0 1 19-16,0 0 4 15,1 0-10-15,2-1-19 16,-1 1-14-16,2-1-15 0,0 0-9 16,2 0 0-16,5 0-1 15,4 1 14-15,3-2 4 16,4 1-4-16,3-1-4 15,3-1-1-15,2 1-6 16,4-2-4-16,3 3-3 16,2-3-4-16,2 2-1 0,-1 0 0 15,6 0 2-15,-3 1 0 16,5-1-2-16,0 0 5 16,5 0-2-16,-1 1-2 15,2 1-3-15,3 0-2 0,-3 0 3 16,3 0-4-16,1 1 1 15,0 1 2-15,2-3-3 16,0 0 4-16,3 1-4 16,3-2 0-16,1 1 0 15,5 0 1-15,4-2 0 0,5 0-3 16,1 1 4-16,5 0-1 16,-2-2-3-16,1 1 7 15,0 1-4-15,-1 0-1 16,0-1 4-16,-2-1-1 15,-1 2-2-15,1-1 4 16,0-1-5-16,0 2 1 0,-2-1 0 16,2-1 1-16,0 3-2 15,2-1 0-15,-3-1 2 16,1 3-2-16,-3 1-2 16,-3-1 5-16,-3 1-1 15,-5 0 2-15,-5 2-3 0,-5-2 6 16,-3-1-2-16,-3-1 0 15,-5 1-3-15,-1 0 1 16,-3 2-4-16,-4-3 2 16,-1 2-2-16,-3 3-39 15,-4 1-50-15,-5-2-76 0,-8-2-83 16</inkml:trace>
  <inkml:trace contextRef="#ctx0" brushRef="#br0" timeOffset="62665.6061">15577 11310 665 0,'4'9'-13'0,"-3"5"17"15,0 6 42-15,0 8-12 16,1 3-19-16,-1 4 10 15,1 4-3-15,-3 3 6 16,0 2 7-16,-1 3-6 16,0 2 0-16,-3 3-8 0,-2 0-2 15,-2 2 0-15,-1 6-5 16,-1 0 0-16,-2 3-1 16,0 4-3-16,2 0-4 15,-1-2-3-15,1 3-2 16,3-3 3-16,0-2 1 15,1 1 0-15,-1-2-4 0,1 1 1 16,0 1-1-16,-1-2 2 16,1 2 5-16,0 0 8 15,0 1-3-15,2-1-4 16,1 0-6-16,2-2-2 16,1-4 0-16,1-3-2 0,-1-4 2 15,1-3 0-15,2-7-1 16,0-2 1-16,-1 0 0 15,1-3 1-15,2-2-1 16,3-2 0-16,1-3-1 16,3-3-2-16,3-5 0 0,2-4 1 15,2-4 1-15,1-2-1 16,2-5 2-16,2-2 1 16,0 0 0-16,0-1-1 15,2-1 1-15,-1-1-1 16,1 1 3-16,-2-2-2 0,3-2-1 15,-1 2 0-15,-1-3-2 16,1 0 2-16,-3-1 0 16,0 0 0-16,-4 1 1 15,-4 0-1-15,-2 1-1 16,-4 0 1-16,-3 1 0 0,-3 0 1 16,0-2 2-16,0 0 3 15,-2-2 10-15,-1 0-5 16,0-4-4-16,0-2 0 15,1-2 2-15,-1-1-1 16,1-3-2-16,0 0 2 0,1-4 4 16,1 1 3-16,-1-3 2 15,0-1-3-15,3-3-6 16,0 0-1-16,3-3-3 16,-2-3-2-16,1 0-4 15,-1-3 3-15,-1 0-1 0,3-1 1 16,-4-1-2-16,1-1 1 15,-1 0-1-15,1-1 2 16,1 0 0-16,-1-4 0 16,2 0-2-16,3-3-1 15,-1-1 1-15,0-2 1 16,1 2-2-16,-2-2 1 0,-1 2 2 16,-2-1-1-16,-1-2 2 15,0 0 4-15,1-2-3 16,0-2 2-16,-1-1-6 15,1-2 2-15,0 1-2 0,0-1 1 16,0-1-1-16,-1-1 1 16,0 2-1-16,-1-3 2 15,1 3-2-15,-1-2 3 16,-1 2 1-16,1 1-2 16,-2 3 3-16,2-1 1 15,-3 5 3-15,0 3-3 0,0 5-2 16,-3 3-1-16,-2 5-1 15,-2 5 0-15,-2 4 2 16,-3 4 7-16,0 5-1 16,-2 3-2-16,1 4-2 15,-2 3-5-15,3 3-1 0,1 1-5 16,-1 1-24-16,2 3-30 16,2-1-27-16,-2 2-40 15,2 1-48-15,-1-2-81 16,-3-1-134-16</inkml:trace>
  <inkml:trace contextRef="#ctx0" brushRef="#br0" timeOffset="63549.5787">14175 9778 734 0,'0'-2'-32'0,"0"11"16"15,0 17 15-15,2 8 14 16,-2 12 6-16,5 17 7 16,-3 17-4-16,-2 18 5 0,0 15 6 15,-8 18 8-15,-5 15 19 16,-7 13-1-16,-4 11-12 16,-4 9 12-16,-1 9-4 15,2 2-7-15,0 2-12 16,6 3-10-16,2 1-1 0,1 3-14 15,1 1-2-15,0 1-3 16,0 4 5-16,1-4 8 16,1-3-1-16,3-4 0 15,3-11-4-15,-1-8-4 16,4-10-5-16,0-11-3 0,1-9 1 16,-1-9-4-16,0-6 4 15,-1-10-2-15,0-8-2 16,1-9 3-16,1-10-2 15,-1-10 0-15,3-13 1 16,0-10-3-16,3-6 1 0,-1-11-3 16,-1-6-1-16,1-5 3 15,1-4-2-15,-1-4 0 16,0-3 2-16,1-4 0 16,0-4-1-16,1-2-1 15,0-5-5-15,0-1 1 16,0-2 3-16,1 1 4 0,-2-1 2 15,0 2 2-15,0 0-1 16,-2-1 1-16,1 0 0 16,0 0-1-16,-1-1-1 15,1-1-1-15,1-1-4 0,0 0-4 16,0-3-5-16,1 2-11 16,1-5-23-16,-2 0-37 15,5-2-55-15,0-3-64 16,3-1-63-16</inkml:trace>
  <inkml:trace contextRef="#ctx0" brushRef="#br0" timeOffset="65770.732">17555 10425 459 0,'1'-26'36'15,"1"3"28"-15,-1 9 48 16,-1 5-16-16,-1 7-26 16,0 6-35-16,-1 15-42 0,0 8 3 15,2 15-2-15,-2 14 10 16,-1 13 3-16,0 16-3 16,-2 11 1-16,-1 11 19 15,0 9-2-15,-3 10 4 16,-2 7-2-16,-1 5-1 15,0 1 3-15,-2 3-1 0,2 0 0 16,3 0-15-16,1 1-4 16,3-1-1-16,2 3 2 15,1 2-1-15,-2 1-1 16,0 3-2-16,-2-2 3 16,-4 0-2-16,-1-4-1 0,0-7 3 15,0-4 1-15,0-7-1 16,0-10-3-16,1-6-1 15,2-8-2-15,-1-7-3 16,-1-7-5-16,2-7 3 16,0-4 3-16,2-7 1 0,-1-4 1 15,5-8-1-15,0-7 0 16,3-7-2-16,7-8-2 16,3-7-2-16,4-9-6 15,5-6 1-15,4-6 1 16,6-4 6-16,3-4 4 0,2-1 5 15,5-1 12-15,-1-5 10 16,0-1-3-16,0-1-5 16,-2 1-4-16,0-2-6 15,-4-3-3-15,-2-1-3 16,-2 0 1-16,-5-4 0 0,-1 1 2 16,-6 0 3-16,-5 3 2 15,-2 0-2-15,-3 1 4 16,-4-1 5-16,0 1 9 15,-3-4-9-15,2-4-6 16,-2-5-1-16,2-2-5 0,0-10-2 16,1-4 2-16,1-5-7 15,1-5 2-15,-1-4 2 16,4-2-3-16,-3-4 0 16,2-2 1-16,-1 0-1 15,2-5 2-15,-1-2-1 0,1-4 1 16,0-2-2-16,3-6 2 15,-1-2-2-15,2-5 1 16,0 1-5-16,-1-3-2 16,1 0 4-16,-1 0 3 15,0-2 0-15,1 1 0 16,-1 0 0-16,1-1 0 0,1 0 0 16,-1-1-2-16,0 0-1 15,0 0-1-15,-1 0 1 16,0 1 3-16,0 3-1 15,-2 1 1-15,0 3 2 16,-1-3-3-16,-1 4 2 0,0 1-1 16,2 0-1-16,-3 1-2 15,0 2-3-15,-1 3 4 16,0 2 2-16,0 2 1 16,-3 1 1-16,0 3-1 0,-1 2 2 15,-2 2 0-15,-6 4-3 16,-3 3 1-16,-5 6 2 15,-5 5 4-15,-6 3 8 16,-4 6-1-16,-2 4-8 16,-2 5-4-16,0 6-2 15,0 6-3-15,1 4-24 0,4 6-43 16,1 6-37-16,4 1-48 16,5 1-115-16,6 4-255 15</inkml:trace>
  <inkml:trace contextRef="#ctx0" brushRef="#br0" timeOffset="67215.4097">19413 9974 685 0,'-3'-3'44'0,"1"6"26"15,1 4-61-15,-3 13-6 16,0 13 23-16,-2 14-7 0,-2 15-17 16,-4 19-1-16,1 13 2 15,-3 16-1-15,-1 13-1 16,-2 10 9-16,-1 8 18 15,-3 6 9-15,-3 3-6 16,1 8 0-16,0 2-3 0,0 3-12 16,-1 5-8-16,4 2-4 15,-1 5 2-15,-1 0 2 16,1 3 6-16,-1 3 11 16,0-1 11-16,-2-4-7 15,2-4-10-15,1-6-11 0,1-7-2 16,2-5-5-16,0-10 1 15,3-6 0-15,-1-6-2 16,3-7 1-16,-2-6-1 16,1-8 0-16,1-7 2 15,3-7-3-15,0-12 2 0,4-7-1 16,2-11-1-16,2-11 2 16,2-7-1-16,2-9-2 15,7-8 0-15,3-6-6 16,6-6-5-16,3-6 2 15,5-3-1-15,4-5 0 16,6-4 6-16,4 0 5 0,3-5 1 16,6-4 14-16,3-4 4 15,5-3-6-15,3-4-3 16,1 0 0-16,0-2-7 16,-1 0 0-16,-2-1-1 15,-2 3 2-15,-7 1-1 0,-2 3-1 16,-5 2 0-16,-8 4 1 15,-6 0-2-15,-7 3 1 16,-8 0 1-16,-5 0 0 16,-4-1 11-16,-4 0 15 15,0-2-3-15,0-2-2 0,-4-2-7 16,1-4-10-16,0-5-4 16,1-7-1-16,2-4-1 15,-2-6 0-15,4-7-1 16,0-3-2-16,-2-3-1 15,4-3 0-15,0-3 1 0,-1-2 3 16,3-1-1-16,-2-1 2 16,0-3-1-16,1-3 0 15,0-3 1-15,1-3-1 16,-1-4-1-16,1-4 1 16,-1-2 1-16,2-4-2 0,0-1 2 15,-1-3-2-15,0 1 2 16,-1-2 0-16,-1 1-1 15,1-1 1-15,3-2-2 16,-2-2 1-16,4 0 0 16,0-1-1-16,1-2 1 15,-1-2 1-15,3 2-1 0,-1 1-2 16,-1-1 2-16,3 1-1 16,-1 3 1-16,2 0 0 15,1 2-1-15,0-1 1 16,-1 2-1-16,2 3 1 0,-2 0 1 15,0 2 0-15,-2 4 0 16,-1 3-1-16,-3 3-1 16,-2 1 2-16,-2 2-1 15,-1-1 1-15,0 4 0 16,-3 0 0-16,1 1-1 0,-4 1 2 16,0 5-2-16,-5 2 1 15,-1 2 0-15,-4 4 6 16,-3 5 6-16,-4 4 0 15,-3 1 2-15,-3 1 0 16,-2 3-8-16,-2-2-5 0,-2 3 0 16,-5 2-2-16,-2 4-2 15,-5 3-4-15,-3 8 1 16,-6 5-1-16,-1 7 3 16,-3 5-7-16,0 6-19 15,4 2-37-15,3 5-34 16,5 7-37-16,4 2-126 0,10 2-166 15</inkml:trace>
  <inkml:trace contextRef="#ctx0" brushRef="#br0" timeOffset="68165.8698">15752 11624 278 0,'-16'6'7'15,"4"-2"66"-15,0 1 15 16,1 3 11-16,1 5 8 15,0 5-26-15,1 5-16 16,6 4-5-16,3 4-13 16,1 0-15-16,4-2-10 15,6-5-3-15,5-7-8 0,2-6 3 16,0-7 6-16,2-7 4 16,0-5 8-16,0-9 13 15,-2-7 11-15,-3-3-1 16,-6-2-2-16,-5 1 4 0,-6 3-14 15,-6 5-26-15,-7 7-9 16,-4 7-1-16,-2 4-5 16,2 7-6-16,2 6-28 15,5 3-32-15,3 2-44 16,6 0-58-16,3 0-67 0,4-5-38 16,7-3-185-16</inkml:trace>
  <inkml:trace contextRef="#ctx0" brushRef="#br0" timeOffset="68531.5653">15870 11733 393 0,'0'-2'130'16,"-2"-1"-51"-16,1 1 33 16,4 1-7-16,8-3-76 15,6-2 13-15,10-3 25 16,10-5 6-16,11-7 8 0,12-6-11 15,12-5-18-15,9-5-18 16,5-5-18-16,9-4-1 16,7-1 1-16,4-4-7 15,4-1-1-15,5-3-5 0,1 1-1 16,0 1 0-16,-2 0 1 16,-6 6 9-16,-9 4 13 15,-13 6-9-15,-11 6-5 16,-11 6-3-16,-15 6-1 15,-11 8-3-15,-11 3-4 16,-8 4 1-16,-7 3-2 0,-6 1-11 16,-4 4-18-16,-1 3-2 15,1 0-10-15,-3 3-13 16,0 0-33-16,1 3-46 16,-4 1-98-16,-2 3-111 15</inkml:trace>
  <inkml:trace contextRef="#ctx0" brushRef="#br0" timeOffset="69399.2987">15719 12377 378 0,'-2'-2'89'0,"0"4"12"0,-2 8-37 16,-3 6-34-16,1 9 6 15,-3 6-7-15,0 5-20 16,1 3 16-16,3-1 24 16,1-1 4-16,2-7 4 15,3-8-10-15,4-8-8 0,3-6-15 16,2-8 3-16,3-6 22 16,-2-10 26-16,0-6-10 15,-1-2-20-15,-3-2 5 16,-4 3-3-16,-2 4-17 15,-4 5-20-15,-6 9-6 16,-5 4-6-16,-1 7-10 0,-4 10-56 16,2 1-48-16,3 4-42 15,6-2-88-15,6-7-48 16,4-4-181-16</inkml:trace>
  <inkml:trace contextRef="#ctx0" brushRef="#br0" timeOffset="69765.7876">15800 12523 291 0,'-2'-4'407'16,"-2"1"-315"-16,0 1 16 15,1 2 7-15,1-3-51 0,5 3-35 16,7 1-6-16,5-2 25 16,7 0 1-16,10-5-12 15,11-5-6-15,6-4-9 16,9-5-4-16,10-6-4 15,9-5-2-15,5-4 4 0,4-3-1 16,8-4-3-16,6-4 3 16,1-1 0-16,0-1-5 15,-1 0-5-15,0 3 1 16,-8 2 3-16,-9 3-2 16,-7 8-3-16,-7 3-3 0,-10 5 1 15,-8 6-3-15,-8 5 1 16,-6 4 0-16,-8 4 0 15,-2 3-1-15,-6 1-12 16,-4-2-6-16,2 5 4 16,-1 0-2-16,3 2-3 15,1 1-7-15,3-2-9 0,1 1-13 16,-1-1-7-16,0 1-11 16,-6 0-62-16,-9-2-156 15</inkml:trace>
  <inkml:trace contextRef="#ctx0" brushRef="#br0" timeOffset="72298.6461">20950 10194 457 0,'3'-25'102'15,"3"0"24"-15,-1 5-14 16,1-1-4-16,-2 6-15 15,-1 3-26-15,1 4-11 0,-4 4-5 16,2 2-17-16,-4 4-9 16,0 9-14-16,0 7-8 15,0 7-3-15,1 11 2 16,1 7 2-16,0 7-3 16,1 6 0-16,-1 7 0 0,4 3 1 15,-2 5-2-15,0 2 1 16,-1 7 0-16,-1 1 1 15,0 6 0-15,-5 3 1 16,-1 3 2-16,-1 3 2 0,0 4 1 16,0 0 3-16,1 0 4 15,3 3 0-15,-1-1 1 16,2-2-8-16,-2 1-7 16,2 0 4-16,-2-2-4 15,-2 3-1-15,3 1 1 16,-2 2 1-16,-1-2-3 0,2 2 2 15,-2 0 1-15,-1-2-3 16,0 1 2-16,-2 0 0 16,-2 0-1-16,-4 0 1 15,1-1-5-15,-4 1-2 16,-2-1-2-16,0-2 8 0,2-1-3 16,1-1 3-16,3-3 1 15,5-5-2-15,2-2 0 16,5-4 0-16,-1-4 0 15,5-4 1-15,1-2-1 16,2-2 1-16,1-4-5 0,-1-2-9 16,1-7 10-16,-2-1 1 15,2-3 2-15,-2-4 1 16,-1-3 0-16,0-1 0 16,0-3 1-16,1 1-2 15,-1-5 1-15,0-1 0 0,3-3-2 16,-4-5-6-16,4-3 4 15,1-8 2-15,0-4-2 16,2-7-6-16,2-4 0 16,0-2 6-16,5-4 2 15,-1 2 3-15,3-4 2 16,1-5 1-16,0 0-2 0,2-1-1 16,3-1 0-16,0-2-1 15,3-2 1-15,0 1-1 16,2 0 1-16,-2 1 1 15,-6 0-1-15,0 4-1 0,-7 3 2 16,-5-1-2-16,-3 3 1 16,-4 2 0-16,-1 0 4 15,0-1 2-15,-1-1-2 16,-1-1 1-16,0-1-3 16,-1-3 0-16,1-3 0 0,0-2 1 15,2-3-1-15,0-1-2 16,0-3-1-16,2-2-1 15,3-4 6-15,0-3 6 16,-1-4-4-16,3-5 0 16,0-4-5-16,1-6-3 0,1-1 5 15,-1-5-4-15,0-2-1 16,-1-1 4-16,-2-1 0 16,1-2 5-16,0-1-1 15,-3-2-4-15,1-3-1 16,-1-1-3-16,2-5 3 15,0-1-2-15,3-2 0 0,-4-1-1 16,3-1 1-16,-3 1 2 16,0-1-1-16,-1 2 1 15,-3-1 3-15,0 2-3 16,0-4 1-16,0 0-3 0,1-2 2 16,0-2-2-16,4 0 1 15,-2-1 1-15,1-2 0 16,-1 1-2-16,1 0 0 15,-3 1 1-15,4-2-1 16,-1 0 1-16,2 0-2 16,0-1 2-16,4 1-3 0,-1-1 2 15,-1 2 2-15,2 0-3 16,-2 0 3-16,-2 0-3 16,2 1 2-16,-3 1-1 15,3 0 0-15,-1 0-1 16,0 1 2-16,1 2 0 0,-1 1-1 15,3 2 0-15,-2 0 3 16,-2 2-2-16,3 1 0 16,-2 2-1-16,0 2 0 15,0 0-1-15,-2 2 1 16,2 1 1-16,-3 0 0 0,2 2 0 16,-3 3 4-16,0 1-4 15,-3 4 1-15,0 3-3 16,-1 3 1-16,-4 5 0 15,-4 3-2-15,-1 5 4 16,-4 5-1-16,0 2 1 0,-4 7 1 16,0 4-2-16,0 4-1 15,0 4 0-15,-2 3-1 16,0 3-8-16,1 4-17 16,1 1-15-16,2 8-17 15,1 2-25-15,4-1-65 0,4 1-77 16,6-3-128-16</inkml:trace>
  <inkml:trace contextRef="#ctx0" brushRef="#br0" timeOffset="72717.1107">22578 9201 554 0,'15'-14'7'0,"-10"3"4"16,-3 9 88-16,-4 2 27 16,-2 2-92-16,-8 10-10 15,-2 1-1-15,-5 7 31 0,-2 3 11 16,-3 5-16-16,-3 1-22 16,0 6-17-16,-4 1-8 15,-3 4 1-15,-3-2 0 16,-4 0-2-16,-2 0 1 15,-2-1-4-15,-3-1-5 0,5-3-17 16,0 0-10-16,4-5-36 16,5-2-84-16,3-5-6 15,4-8-89-15</inkml:trace>
  <inkml:trace contextRef="#ctx0" brushRef="#br0" timeOffset="72999.1352">21840 9600 701 0,'-11'15'40'16,"-6"9"2"-16,-3 9 53 16,-2 5-39-16,-2 5-47 15,4-1 3-15,3-5 5 16,7-2-3-16,9-8 6 15,5-9 6-15,17-9 0 0,9-9 29 16,10-3 12-16,11-12-3 16,7-6-13-16,2-2-29 15,3 1-19-15,-5 2-50 16,-6 4-88-16,-10 6-84 16,-8 1-162-16</inkml:trace>
  <inkml:trace contextRef="#ctx0" brushRef="#br0" timeOffset="73766.351">22873 8536 484 0,'6'-8'100'0,"-4"2"47"16,-2 2-47-16,1 3-34 16,-3 1-17-16,-5 1-19 15,1 5-18-15,-4 3-1 16,3 3 1-16,-2 4-6 16,1 1 0-16,0 4 6 0,2 1 2 15,3 0-4-15,2-2-1 16,1 0 1-16,4-2 3 15,6-3 9-15,4-5 2 16,7-4-3-16,1-4-2 16,5-2-4-16,0-1-8 15,0-4-5-15,-3-1-24 0,-6 0-51 16,-4 0-31-16,-6-3-98 16,-5 1-53-16</inkml:trace>
  <inkml:trace contextRef="#ctx0" brushRef="#br0" timeOffset="73892.5194">22956 8551 638 0,'-25'14'107'16,"0"2"-44"-16,3 0-44 0,6 2-21 16,4-2-60-16,7-1-78 15,4-5-216-15</inkml:trace>
  <inkml:trace contextRef="#ctx0" brushRef="#br0" timeOffset="74092.0008">23142 8533 368 0,'4'0'449'15,"-2"9"-382"-15,0 5-49 16,0 5 34-16,2 5-5 0,1-1-21 15,9 1 8-15,2-4-18 16,8-4-18-16,3-2-63 16,0-7-96-16,1-4-30 15,-4-3-131-15</inkml:trace>
  <inkml:trace contextRef="#ctx0" brushRef="#br0" timeOffset="74262.7923">23366 8638 576 0,'-24'17'57'0,"-1"3"60"0,-1 4-7 15,1 1-64-15,-2 5-33 16,2 0-12-16,2 2-37 16,6-1-101-16,0-2-98 15,2 0-41-15</inkml:trace>
  <inkml:trace contextRef="#ctx0" brushRef="#br0" timeOffset="74681.2374">23692 8506 525 0,'1'-6'143'15,"0"3"-17"-15,-1 3 26 0,-6 0-35 16,-2 4-76-16,-3 7-31 15,-3 3 16-15,2 4 9 16,4 6-16-16,1-1-10 16,6 2-5-16,1-2-4 15,3 1 2-15,8-5 2 0,0-1 1 16,3-1 1-16,-2-4-4 16,2 0 0-16,0-5-12 15,0-2-61-15,3-3-18 16,1-3-33-16,2-3-73 15,-1-7-197-15</inkml:trace>
  <inkml:trace contextRef="#ctx0" brushRef="#br0" timeOffset="74798.8023">23844 8639 570 0,'-13'-2'193'16,"-3"1"-70"-16,-3 1-78 0,0 4-41 15,1 5-2-15,-1 0-9 16,3 1-91-16,7-3-175 15</inkml:trace>
  <inkml:trace contextRef="#ctx0" brushRef="#br0" timeOffset="75052.5974">24088 8526 857 0,'-4'-2'161'0,"-5"0"-81"15,-4 2-47-15,1 3-21 16,1 6-8-16,9 4-2 16,2 5 0-16,2 2 2 15,12 4 5-15,2 2-4 16,-3 1 4-16,-1 0 7 0,-2 0-5 16,-6 0-6-16,-4-3 0 15,-6 0-2-15,-10-2-2 16,-3 3-40-16,-6-3-68 15,-8 3-138-15,-10-3-248 16</inkml:trace>
  <inkml:trace contextRef="#ctx0" brushRef="#br0" timeOffset="75717.3458">21114 10482 667 0,'2'-3'40'0,"-2"3"32"0,-2 7 3 16,0 8-10-16,1 2 1 16,1 2-7-16,3-1-13 15,12-4 0-15,6-5 3 16,8-5 5-16,6-4-10 16,2-6-16-16,2-4-5 15,1-5-6-15,-11-2-5 0,-9 1 8 16,-12-1 2-16,-8 1-4 15,-14 6-12-15,-8 3-8 16,-8 7-50-16,-3 2-66 16,-1 4-36-16,0 6-73 15,2 1-233-15</inkml:trace>
  <inkml:trace contextRef="#ctx0" brushRef="#br0" timeOffset="76849.4774">20995 10728 479 0,'3'-7'56'0,"-3"3"4"16,-1 2 60-16,-3 2-19 0,-8 5-40 15,-3 7-24-15,-7 9 7 16,-6 8 1-16,-5 9-10 16,-8 9-21-16,-8 5-11 15,-7 5-1-15,-6 6-1 16,-9 1 1-16,-6 4-1 15,-9 1 2-15,-3 5-2 0,-4-1 0 16,-3 5 1-16,5 0 0 16,4-1-2-16,6-1-2 15,3-4 5-15,9 0 0 16,5-4-1-16,5-7 2 16,7 0 5-16,11-7-1 0,9-5-5 15,9-9-1-15,11-8-4 16,11-8-15-16,5-7-51 15,8-7-46-15,6-7 20 16,1-3-48-16,2-5-174 16</inkml:trace>
  <inkml:trace contextRef="#ctx0" brushRef="#br0" timeOffset="77933.4975">19633 10525 92 0,'13'-4'324'0,"-1"1"-322"16,-1 1 0-16,-3 1 7 16,-3 0-7-16,-2 2-3 15,-3 0 23-15,1 1-5 0,-1-2 3 16,1 0 30-16,1-3 59 16,4 3-23-16,0-4-38 15,1-1-6-15,1 0 14 16,-1 3 3-16,-1-2-8 15,-3 2-4-15,-1 2-10 0,0-1-9 16,-2-2 3-16,1 3 6 16,-2-1-10-16,1 1-2 15,-1-1-5-15,-1-1-3 16,0 1 0-16,0-1 0 16,0 2 0-16,1-1-6 15,-5 1-3-15,-1 1-2 0,-3-1-1 16,-4 0 2-16,-5 1 1 15,-4 0-2-15,-8 1-2 16,-7-2-2-16,-9 4-1 16,-11 0 0-16,-10 3-1 15,-11-1 2-15,-8 0-4 0,-9 2 1 16,-8-1 1-16,-2 3 1 16,-6 1-2-16,0-1 1 15,-2 1 0-15,0 1 0 16,2 1 2-16,1-1-4 15,7 2 2-15,6-3 0 0,9 3 1 16,10-4-2-16,12 0 0 16,14-2 2-16,13-2 0 15,15-2-4-15,13-1-3 16,12 0-33-16,12 1-67 16,13 1 13-16,10-1-54 15,7 3-82-15,5 1-137 0</inkml:trace>
  <inkml:trace contextRef="#ctx0" brushRef="#br0" timeOffset="78831.8073">19332 12266 450 0,'-1'4'126'0,"-1"-2"-42"0,1-2 17 15,-1 0 17-15,-1 1-22 16,-4 1-36-16,-2 0-8 16,-4 1-5-16,-6 1 7 15,-7 1-6-15,-7 2-12 16,-5-1-19-16,-10 1-7 15,-6 0-4-15,-10 1-1 16,-8 1-2-16,-10-2-1 0,-13 3-1 16,-11 2 0-16,-10 4 3 15,-5 3-4-15,-4 3 0 16,1 0-3-16,9 3 2 16,12-2 5-16,13-4-5 0,19-4-2 15,14-2 5-15,17-6-2 16,14-1-3-16,13-3-1 15,12-2-39-15,5 1-59 16,11-4 17-16,7 1-60 16,1-1-32-16,6-3-152 15</inkml:trace>
  <inkml:trace contextRef="#ctx0" brushRef="#br0" timeOffset="79299.9099">17979 12431 711 0,'-10'-9'56'0,"-5"3"11"16,-1 4 42-16,-6 2-50 0,-4 7-46 15,-3 8 22-15,-2 8 6 16,0 4 25-16,5 5-5 16,9 3-25-16,8 1-6 15,9-4-12-15,9-3-4 0,10-7 3 16,6-5 0-16,4-9 3 15,1-8 4-15,1-4 1 16,-2-11-3-16,-2-2 2 16,-9-4-5-16,-5 0-7 15,-8 2-9-15,-5 2-2 16,-7 2-21-16,-7 3-34 0,-1-3-65 16,-1 0-98-16,3-5-146 15</inkml:trace>
  <inkml:trace contextRef="#ctx0" brushRef="#br0" timeOffset="79621.4157">17861 10730 654 0,'-10'3'94'15,"3"8"-21"-15,1 1 19 16,4 1 19-16,4 0-43 15,8-3-10-15,3-8-10 0,4-3 8 16,3-7-2-16,1-5-17 16,-1-2-13-16,-8 1-17 15,-5 2-3-15,-6 6-5 16,-9 6-57-16,-13 1-101 16,-8 11-237-16</inkml:trace>
  <inkml:trace contextRef="#ctx0" brushRef="#br0" timeOffset="88832.3526">21303 10418 550 0,'0'-9'103'15,"-7"3"-1"-15,-2 0-26 16,1 2 0-16,1 1-8 0,-2 2-9 16,-3-1-5-16,2 4 14 15,-4 5-17-15,-3 3-18 16,-2 3-3-16,-2 5 5 15,0 2-5-15,3 2-8 16,-1 2-6-16,5-1-7 0,7 0-1 16,1-3 4-16,5-2-3 15,2-2 2-15,5-6 6 16,7-1 11-16,6-7 6 16,5-1 9-16,3-5-5 15,3-7-8-15,1-4-1 0,-3-4 5 16,-5 0 5-16,-6-1-7 15,-6 1-4-15,-6-2-8 16,-5 4 1-16,-1-1-4 16,-6 3-9-16,-1 0 3 15,-5 5-10-15,2 2 2 0,-2 4-8 16,-4 3 3-16,0 3-5 16,-3 8 2-16,-1 3 1 15,0 4 1-15,1 6 0 16,4 0-1-16,3 1 7 15,6-1-5-15,5 0 0 0,4-3 1 16,6-4-1-16,7-4 0 16,4-3 7-16,6-7-1 15,1 0 4-15,3-6 3 16,-1-6 5-16,-2-3 0 16,0-6 4-16,-7-1 4 0,-3-3-8 15,-5 0-4-15,-5 0-4 16,-3 0 0-16,-2 2-5 15,-3 2 0-15,-6 4-6 16,-2 3 2-16,-4 5-2 16,-5 4-9-16,-1 3 8 0,-4 4-2 15,-1 8-3-15,4 4 6 16,0 4-5-16,6 3 3 16,7 2 2-16,4 0 1 15,4-1-2-15,8-4 2 16,8-4 0-16,2-5 2 0,6-4 0 15,2-4 3-15,0-5 0 16,-1-3 1-16,-5-5 0 16,-5-4 0-16,-2-1 4 15,-6-3 4-15,-5 2 2 16,-5 0-9-16,-6 1-2 16,-1 6-9-16,-3 4 2 0,2 3-5 15,2 2-25-15,-1 3-30 16,4 5-18-16,-1 3-10 15,5 2-11-15,0 1-39 16,-1-1-53-16,-3 2-78 0,4-5-151 16</inkml:trace>
  <inkml:trace contextRef="#ctx0" brushRef="#br0" timeOffset="91033.0486">10171 9638 528 0,'-2'2'33'0,"2"-2"-16"16,5 0 72-16,10-3 6 16,6-2-41-16,7 2 24 15,8-1-5-15,8 0-25 16,8-1 0-16,9 1-17 16,9-2-5-16,9-1 6 0,7 1-7 15,11-1 0-15,8 0 0 16,5 0-8-16,5-1 3 15,6 0-2-15,6-1-1 16,6 2 1-16,0 1 7 16,4 1-7-16,-3 2-3 0,-1 1-5 15,-5 0-1-15,-3 0 0 16,-6 0-3-16,-5 1-3 16,-9-2 2-16,-9 1-5 15,-10 1 0-15,-12 0 2 16,-12 0 10-16,-13 1 9 0,-12 0-6 15,-10 0-5-15,-9 0-3 16,-9-1-4-16,-5 1-1 16,-3 0-15-16,-2 0-25 15,-1 0-22-15,-3 0-23 16,-2 0-73-16,-2 0-104 0,-3 3-186 16</inkml:trace>
  <inkml:trace contextRef="#ctx0" brushRef="#br0" timeOffset="92516.4819">14812 9778 573 0,'4'3'25'0,"9"-6"60"16,8 1 35-16,11 0-16 15,9-4-17-15,11 0-22 0,11 1-23 16,9 1 2-16,4 0-14 15,9 2-17-15,4 1-5 16,3-1 2-16,4 2 1 16,7 1-2-16,12-1 9 15,10-1 0-15,11 0 1 0,6 0 0 16,6-4-8-16,0 1-2 16,1 1 9-16,-6-1 5 15,-6 2 3-15,-4-1 5 16,-4 0-4-16,-9 1-6 15,-9-2-8-15,-10 2-8 16,-10-1-2-16,-13 0-2 0,-12 2 1 16,-15 1-6-16,-14-2-18 15,-12 1-16-15,-12 2-33 16,-10 1-54-16,-6 1-67 16,-10 1-10-16,-2 2-147 15</inkml:trace>
  <inkml:trace contextRef="#ctx0" brushRef="#br0" timeOffset="95971.9923">19474 12197 472 0,'2'-3'152'0,"-1"-1"-55"15,1 0-19-15,-1 1-14 16,-1 1-26-16,0-1 14 16,0 2-8-16,0-3-6 15,1 2-2-15,-2-1 5 16,1-1-5-16,0 0 2 0,-2-1 2 16,0 1-2-16,0-1 0 15,-2 0 2-15,-2 1-13 16,-1-1-8-16,-2 2-3 15,0 1 0-15,-1 1 0 16,2-2-3-16,-2 4-3 0,1 5-5 16,-1 4-5-16,-3 3-1 15,2 6 3-15,-1 3 4 16,0 3 5-16,2 2 10 16,4 0-4-16,3 0-6 15,1-2 0-15,4-4-4 16,4-2-2-16,5-4 3 0,4-4 0 15,0-1 6-15,1-3 9 16,2-4-1-16,2-2 1 16,-2 1 0-16,0-5-2 15,-1-2-6-15,-3-4 1 0,0 1-2 16,-3-4 2-16,-2-1-4 16,-1-5-3-16,-3 0-4 15,-1-2 0-15,-3 1-3 16,-1 1 0-16,-1 0-1 15,-3 4 3-15,-5 1-4 16,2 1-1-16,-1 3-1 0,-1 2 2 16,0 3-3-16,0 1-1 15,0 2 0-15,-2 2 0 16,1 5 1-16,-1 5 0 16,-2 3 0-16,2 4 2 15,0 1 1-15,3 4-3 0,2-2 3 16,2 1-1-16,2-1 1 15,4-3-1-15,3-1-1 16,2-3 4-16,5-1 0 16,-2-6 0-16,2-1 2 0,1-3-1 15,-1 0 5-15,3-5 6 16,0-4 2-16,1-2 2 16,0-5-1-16,-1-1-4 15,-3-2-2-15,-2-2-3 16,-2-3-3-16,-4 0 0 0,-4-2-2 15,0 2 0-15,-3 0-4 16,-5 3 2-16,-3 2-2 16,-1 6-3-16,-5 5-5 15,-5 2-1-15,0 3 3 16,-3 5 2-16,1 5-6 16,-1 3 1-16,7 3 2 0,2 3 1 15,6 3 0-15,6 0 3 16,3 2 3-16,4-2 0 15,6 0 2-15,2-4 0 16,2-4 1-16,2-1 5 16,1-5-6-16,-1-5 6 0,2-2 4 15,-1-3 3-15,0-3 3 16,-2-7-2-16,-1-3 0 16,-3-4 2-16,-4-1-2 15,-4 1-7-15,1 2-5 16,-6 2-1-16,-6 6 0 15,-4 8-7-15,-4 1-4 0,-1 2 4 16,-3 7-1-16,1 3 7 16,2-2-3-16,5 2 0 15,6-2-11-15,3-1-1 16,2 0 5-16,4-3 3 16,4 0 4-16,0-2 1 0,-1-1-6 15,1-1-10-15,-2-2-1 16,-2 1 8-16,0-1-9 15,-1-4-20-15,-1-3-22 16,-1-1-34-16,3-5-40 0,0-3-97 16,5-6-233-16</inkml:trace>
  <inkml:trace contextRef="#ctx0" brushRef="#br0" timeOffset="96660.5649">19751 10467 362 0,'0'-11'135'0,"4"-1"9"16,-4 2-23-16,2 0-13 0,-2 3 2 15,2-1-19-15,-2 3-3 16,-2 2-30-16,2 2-35 15,-5 0-24-15,2-1-1 16,0 4 3-16,2-1 0 16,-1-1-2-16,2 1-3 0,-1 1 3 15,-1-2 1-15,3 0 0 16,-1 0 2-16,0 0-2 16,2 0 4-16,0 3-5 15,0-3-31-15,-1 4-86 16,-2 2-94-16,1 2-233 0</inkml:trace>
  <inkml:trace contextRef="#ctx0" brushRef="#br0" timeOffset="98002.2617">19193 14458 999 0,'-2'-2'139'15,"2"-3"-46"-15,-2 0-9 0,-2 0-17 16,-1 3-26-16,1-3-5 15,-1 4-13-15,-1 0-3 16,-1 0-8-16,0 3-5 16,-3 4 0-16,-2 6 2 15,2 5-1-15,0 2 7 0,0 3 1 16,6 2 4-16,3 0 1 16,4-4-5-16,9-3-5 15,5-3-2-15,8-8 2 16,5-4 7-16,2-4 3 15,1-4-1-15,-1-7 2 16,-5-1 0-16,-6-1-4 0,-8 0-3 16,-6-2 5-16,-6 1 10 15,-7 1-7-15,-5 1-12 16,-4 0-7-16,-3 4-2 16,-3 3-4-16,-1 4-1 15,2 3 0-15,-1 3 1 0,4 5 0 16,4 3 0-16,4 2-2 15,7 2 0-15,2-1 1 16,4 0 0-16,6-4 3 16,5-1 2-16,2-5 1 15,1-2 0-15,-1-3 2 0,2-5-1 16,-4-4 3-16,-2 0-1 16,-6-2 1-16,-3 0 0 15,-4-2 3-15,0 4-4 16,-8 1-1-16,-5 5-5 15,-1 2-4-15,-6 5-2 0,4 6 0 16,-3 2 3-16,4 4 0 16,4-3-9-16,6 0-3 15,4-2 2-15,3-3 1 16,4-2 10-16,6-4 2 16,0-1 2-16,1-1 0 0,-4-4 1 15,-3-2 2-15,-4 1-1 16,-4 3 4-16,-6 2 0 15,-9 1-5-15,0 3-7 16,-1 1 6-16,2 3-2 16,3 1 0-16,8-1-3 15,2-2-4-15,6-3-12 0,2 0 10 16,6 0 8-16,-1-4 2 16,-1 0 0-16,0 0 0 15,-3 0 1-15,-6 1-3 16,-1 0 1-16,-10 1 3 15,-4 2-9-15,-4 4 0 0,2 2 7 16,1-1-4-16,3 0 2 16,7 0-2-16,4-2-4 15,4-3-18-15,8-1 13 16,5-2 13-16,4-1 1 0,-1-2-2 16,-2-1 1-1,-4 2-1-15,-4 0-1 0,-4 2-4 16,-2-1-14-16,-4 1-11 15,-1-2-38-15,-1 0-12 16,2-2-29-16,-1-1-41 16,3 1-96-16,0-1-97 0,5-2-294 15</inkml:trace>
  <inkml:trace contextRef="#ctx0" brushRef="#br0" timeOffset="98935.1648">19186 14490 485 0,'0'0'125'16,"-1"-1"0"-16,2-1-21 16,-1 2-23-16,0-1-18 15,1-1-6-15,1 1-4 16,-2 1 6-16,0-1-14 0,1-1-6 16,-2 2 0-16,1 2 5 15,-2-2-3-15,1 0-12 16,-1-2-1-16,0 2-6 15,2-1-5-15,-2 0-4 16,0 0-5-16,0-1-1 16,0-1 0-16,1 3 0 0,-1-1-1 15,1-1 0-15,0 1-2 16,-2-1 1-16,2 2-2 16,-1-2-1-16,-1 2-1 15,0-2 1-15,-2 0-1 16,0 1-3-16,-3 1 1 0,-3-1 2 15,0 0 0-15,-2 0 1 16,-1 0 1-16,-3 0 4 16,-2-2-1-16,-4-2-2 15,-3 2 2-15,-3-1-2 0,-4-2-1 16,-5 1 2-16,-1-1-1 16,-5 2 3-16,-2-2 0 15,-6-1 1-15,-3 1 2 16,-5 0-1-16,-4 0 1 15,0-1-7-15,-2-2 2 0,2-1-1 16,4-1 4-16,3 0 3 16,6-1 5-16,2-1-3 15,5 1-3-15,1 1-4 16,3 0-4-16,0 3-1 16,3-2-1-16,2 3 3 15,3 0-4-15,3 2 2 0,3 1 1 16,6-2-1-16,0 1-1 15,4 1-1-15,2 1 2 16,1 0 0-16,4-1-2 16,0 0 1-16,4 2-1 15,1-1-7-15,1 0-6 0,2 2-3 16,-1-3-1-16,2 2-1 16,-1-2-6-16,2-1-17 15,5 0-28-15,5-4-36 16,10-3-59-16,7-7-71 15,8-6-222-15</inkml:trace>
  <inkml:trace contextRef="#ctx0" brushRef="#br0" timeOffset="99751.3064">19362 12396 484 0,'2'-6'60'15,"0"1"36"-15,-4 3 28 16,2 0-34-16,-3 0-35 16,1 2 7-16,-1-1-15 15,0 0-1-15,-2 1-6 16,-1 1 5-16,-2 0 5 0,-6 0 3 15,-1 2-14-15,-6 1-12 16,-4-1 5-16,0 1-5 16,-1-1-8-16,-4 0-5 15,1-3 0-15,-2 2-2 16,-4-4 1-16,-5 2 4 0,-4-2 4 16,-7 1 0-16,-5 1-11 15,-4 0-3-15,-3 0 2 16,-3 0-3-16,2 0 0 15,1 0-1-15,2 0-4 16,3 0 3-16,4 0 7 16,2 3-6-16,2-3-3 0,5 3 2 15,1 1 1-15,6-1-2 16,4-1 0-16,4 0-1 16,5-1 2-16,4-1 1 15,5 3-3-15,5-5 1 0,3 1-1 16,1 0 0-16,5-1-2 15,0 0-1-15,1 0 2 16,2 1-17-16,1 0-33 16,7-3-24-16,5 0-35 15,7 0-34-15,9-3-47 16,6-3-136-16</inkml:trace>
  <inkml:trace contextRef="#ctx0" brushRef="#br0" timeOffset="100450.4798">19164 12272 457 0,'-6'-7'200'15,"0"-3"-61"-15,0-1 8 16,0-1-37-16,-4-2-38 15,-1-1-6-15,-4 2-11 0,-3-3-17 16,-4 0-9-16,-1-2-4 16,-3 0 1-16,-2-2-3 15,-2-2 1-15,1-2-3 16,-1-2-10-16,0-1-1 16,-1-2-5-16,1 0-1 15,-1-1-2-15,1 1-1 0,1-1-1 16,0-3 2-16,-1 2-2 15,-1-3 1-15,-3-3 0 16,0-1-1-16,-3-2 4 16,-1-2-6-16,3 0 4 0,-1 0-1 15,4-1 0-15,0-1 0 16,1-2 1-16,1 2 5 16,-2-2 5-16,-1 2-1 15,1-2-1-15,-2 3-1 16,2 0-1-16,0 1-1 0,2-2-3 15,2 1 0-15,2 0 0 16,2 0 1-16,2 0 1 16,3 4 0-16,-2 2 9 15,-1 4-7-15,3 3-1 16,-2 4 0-16,0 5-1 0,2 0-8 16,1 6 2-16,4 3-2 15,1 4-8-15,6 2-9 16,1 3-2-16,4 2-5 15,0 5-37-15,2 5-75 16,4 2-47-16,2 3-108 16,1-3-201-16</inkml:trace>
  <inkml:trace contextRef="#ctx0" brushRef="#br0" timeOffset="102332.9901">15722 12143 728 0,'-7'-10'85'0,"1"4"35"15,-1 6 4-15,1 0-60 16,-1 10-54-16,0 6 11 16,1 5 7-16,2 2-4 0,4 2-3 15,3-2-3-15,6-3 9 16,7-8 1-16,4-6 5 15,2-6 9-15,3-7 1 16,3-11-3-16,-1-6 5 16,-2-5-6-16,-4-2-9 15,-3 0-9-15,-10 2 0 0,-8 4-13 16,-2 5 5-16,-13 7-7 16,-6 5-3-16,-1 7-15 15,0 1-38-15,1 9-25 16,3 1-12-16,6 4-33 0,5-4-66 15,1-4-123-15,4-6-202 16</inkml:trace>
  <inkml:trace contextRef="#ctx0" brushRef="#br0" timeOffset="102699.9635">15814 11428 635 0,'-13'-10'69'0,"0"1"25"16,1 3 15-16,1 0-24 15,0 5-37-15,3-1 15 0,2 5-2 16,2 8-21-16,2 0-22 15,1 3-1-15,3 0 3 16,5 0 1-16,5-6-3 16,2-6-6-16,5-4-3 15,2-5 6-15,1-5 10 0,-3-1-1 16,-6-2 2-16,-7 2 6 16,-4 4 17-16,-6 3-10 15,-10 5-14-15,-4 2-20 16,-2 8-12-16,0 9-35 15,0 3-67-15,5 5-64 16,1 2-96-16,4 4-228 0</inkml:trace>
  <inkml:trace contextRef="#ctx0" brushRef="#br0" timeOffset="103281.9925">15665 12925 432 0,'-7'-2'118'16,"-1"0"-2"-16,1 1-1 15,1-1-6-15,-1 5-19 0,-1 8-42 16,2 3-19-16,1 5-1 16,2 2 6-16,1 1-5 15,4-3 1-15,5-5-6 16,5-5-9-16,1-9 2 15,2-2 7-15,2-10 16 0,0-8 9 16,-3-2-8-16,-2-3-2 16,-4 0-9-16,-6 3 6 15,-2 4 1-15,-2 5-16 16,-7 6-13-16,1 6-4 16,0 1-11-16,2 4-60 0,3 7-53 15,3 5-52-15,-3 3-60 16,3 2-114-16</inkml:trace>
  <inkml:trace contextRef="#ctx0" brushRef="#br0" timeOffset="103699.5187">15677 13334 662 0,'-2'-7'105'0,"-2"2"52"16,-2 5-19-16,0 5-88 0,-3 11-14 15,1 5-11-15,1 4-9 16,2 0 12-16,2-2-2 15,0-2-10-15,4-7-10 16,6-3-4-16,2-8 6 0,0-4 14 16,4-5 20-16,0-7 7 15,0-5-9-15,-2 0-8 16,0 2 1-16,-5 2-5 16,-1 4-15-16,-4 6-2 15,-3 3 4-15,-5 6-14 0,0 5-24 16,0 2-36-16,1 2-35 15,1 1-40-15,2 0-60 16,3-2-116-16,-1 1-153 16</inkml:trace>
  <inkml:trace contextRef="#ctx0" brushRef="#br0" timeOffset="104682.8508">15550 10040 763 0,'7'-2'88'0,"2"8"-42"0,3 12 3 15,8 13 79-15,2 8-47 16,4 5-19-16,5 5 0 16,1 0-5-16,1-5-7 15,-1-6-10-15,1-5-14 16,-2-4-10-16,-3-7-9 0,-3 0-4 16,-6-4-2-16,-3-4 2 15,-4-1-25-15,-3-5-41 16,-1-7-39-16,0-2-68 15,1-13-106-15,-2-9-155 16</inkml:trace>
  <inkml:trace contextRef="#ctx0" brushRef="#br0" timeOffset="104849.8967">16078 10066 1000 0,'-17'13'122'0,"-13"14"-58"16,-11 11 12-16,-5 12 14 15,-8 10-35-15,-6 7-21 16,-5 2-24-16,-2 4-8 16,0 1-48-16,-4 2-92 15,-4 4-120-15,-9 3-356 0</inkml:trace>
  <inkml:trace contextRef="#ctx0" brushRef="#br0" timeOffset="110885.3494">19320 14572 488 0,'0'7'137'16,"0"-2"-21"-16,0 0-23 0,3-4-23 16,0 0-8-16,3-3 5 15,-1-6 2-15,1-2-9 16,0-2-18-16,2-3-5 16,-1-1-2-16,2-3 2 15,3-3-6-15,0-3-8 0,3-4-1 16,1-5 0-16,4-1-1 15,-2-2-12-15,0-3-6 16,1 2 0-16,3-2-2 16,0 2-1-16,0-3 1 15,1-2 1-15,4-3-1 0,1 0 0 16,0-3 3-16,0 0-4 16,-1-1-2-16,-1 0 6 15,-3 3-6-15,-1 0 6 16,-1-1-3-16,1-3-1 15,2-1 1-15,2-3 0 0,2-1-1 16,2-2 1-16,0-2 0 16,0 2-2-16,3-2 1 15,-4 2 1-15,-1 1-2 16,0 0 1-16,-3 0 1 16,-1 0 0-16,2-1-1 15,0 0 1-15,2-1 0 0,-1 0-2 16,1 1 2-16,-1 2-1 15,-2 0 0-15,-2 2-1 16,-1 1 3-16,-1 1 0 16,-2-1 0-16,2 4 1 15,-2-2 0-15,3 1-3 0,2-3 0 16,1 0-2-16,3 0 4 16,-1 0-1-16,0 5 0 15,-1-1-4-15,-1 3 8 16,-2 1-1-16,-5 2 4 15,1 0 0-15,-2-1-4 0,-1 3-1 16,1-2-2-16,-2 2-2 16,2 2 3-16,-3-1-2 15,3 0-1-15,-2 1 2 16,0 0-2-16,-1 3 2 16,1-1 2-16,-2 3 2 0,-1 2-3 15,2 2-1-15,-3 1-1 16,1 2 2-16,-1 2-2 15,-1-2 1-15,0 0 0 16,0 1 0-16,1 1-1 16,1 0 0-16,-3 4-1 0,0 2 4 15,0 2 1-15,-2 3-3 16,0 1 3-16,-3 1-1 16,4 2 0-16,-2 0 4 15,0 0-5-15,3 0-3 16,-1 0 1-16,1 0 4 0,0 1-2 15,0 0 2-15,-1-3 10 16,0 3-3-16,-3 2-2 16,1 1-2-16,-4 0-1 15,0 2 0-15,-2 0 9 16,1-2-1-16,-1-2-11 0,0 1-2 16,2-3 3-16,0-1-5 15,1-2 1-15,-1 0 1 16,0 1 3-16,0-1-6 15,-1 0 3-15,1 2 2 16,-2 1-1-16,2 2-5 16,-4 1 7-16,0 1-6 0,0 2 3 15,1 1-1-15,-1 2 0 16,0-2 1-16,-1 2 1 16,1 0-1-16,0 1-4 15,-1 2 5-15,-2 5-5 0,0 4-3 16,2 3 6-16,0 1-6 15,2 1 6-15,3 0-5 16,3-3 3-16,5-2 0 16,1-5 2-16,0-5 1 15,-1-1 1-15,3-7 2 0,0-8 8 16,1-4 0-16,0-4-7 16,-2-3 4-16,0 0 3 15,-7 2-2-15,-3 2-6 16,-2 6 7-16,-7 5 1 15,-5 4-1-15,-1 3-7 0,-2 3-4 16,2 2-1-16,1 6-5 16,1 4-29-16,4 3-29 15,4 10-42-15,-2 2-49 16,0 8-110-16,-1 3-270 16</inkml:trace>
  <inkml:trace contextRef="#ctx0" brushRef="#br0" timeOffset="112229.2351">19439 12331 156 0,'0'2'212'0,"0"-2"-109"16,2-3-2-16,0 1-26 15,3-1-63-15,0 0-28 16,-1-3-186-16</inkml:trace>
  <inkml:trace contextRef="#ctx0" brushRef="#br0" timeOffset="113567.3004">19444 12295 321 0,'0'-1'97'0,"-1"0"4"16,0 1 32-16,0 0-37 16,-1-2-20-16,0 1 1 15,-1 2 1-15,0 1-10 16,-1 3-19-16,1 4-9 16,-2 0-26-16,5 4-3 0,-2-1 13 15,3 0 8-15,2-6-3 16,6-4 0-16,4-3 1 15,3-12 9-15,1-3-2 16,0-7-6-16,1-2-4 16,-5-2-4-16,-6 4-4 0,-7 2 1 15,-1 5-4-15,-12 7-7 16,-8 7-7-16,2 4-6 16,-3 6-39-16,4 8-38 15,3 5-59-15,8 2-71 0,3 5-128 16</inkml:trace>
  <inkml:trace contextRef="#ctx0" brushRef="#br0" timeOffset="114130.8708">19259 14522 410 0,'-7'0'161'16,"-2"0"-28"-16,2 0-48 16,-2 6-18-16,1 3-10 0,1 3-12 15,2-1 10-15,1 0-1 16,3-3-5-16,0-3-8 15,3-4 3-15,2-1 7 16,4-4 6-16,-1-5-7 16,1-2-8-16,-1 0-18 0,-2 1-20 15,0 1-4-15,-2 5-23 16,0 2-66-16,-1 1-87 16,-1 2-123-16,1 1-215 15</inkml:trace>
  <inkml:trace contextRef="#ctx0" brushRef="#br0" timeOffset="116502.5829">21203 10528 423 0,'-1'-10'100'15,"-2"-2"19"-15,2 3-23 16,-3 2-19-16,1 1-23 15,-1 2-10-15,-2 0 1 16,1 2 0-16,-1 0-13 0,0 0-5 16,0 0 4-16,-1 1 0 15,-1 2-2-15,-5 2-11 16,-3 7-6-16,-1 3 5 16,-1 6-1-16,-3 2-3 0,2 2-4 15,5 0 3-15,3 0-4 16,7-5 0-16,3-2 3 15,6-4 1-15,9-5 4 16,5-4 9-16,5-3 1 16,7-6-3-16,4-10 5 15,4-3 1-15,-1-5-2 0,-5 2-2 16,-8 1-3-16,-9 2-4 16,-7 5 4-16,-11 6 21 15,-8 5-12-15,-5 1-24 16,-5 3-6-16,6 5-4 15,-1 3-26-15,7 1-37 16,3 2-32-16,5 1-37 0,6 0-52 16,2-2-87-16,6-1-154 15</inkml:trace>
  <inkml:trace contextRef="#ctx0" brushRef="#br0" timeOffset="117718.2455">21339 10415 376 0,'-6'-6'28'15,"0"1"50"-15,0 1 37 0,2 1-34 16,-1 0-11-16,-1 2-3 16,1 1-6-16,-1-3-4 15,-6 4 10-15,0 1-28 16,-3 4-13-16,-4 2 4 16,-2 4 8-16,-4 0 1 0,4 4-5 15,0 2-8-15,3 1-7 16,5 2-8-16,7-1-2 15,5-2 1-15,2 1 0 16,5-2 5-16,6-3 10 16,1-1-1-16,0-3-2 0,3-2-6 15,-1-3 1-15,0-2 0 16,1-3-1-16,-1 0 0 16,1-2 2-16,-1-6 0 15,2-2 3-15,-2-3-2 16,-3-2-6-16,-2 0-1 0,-2-1 3 15,-5-1 3-15,-2 2 0 16,-2-2-7-16,-7 1-3 16,1 2-5-16,-4 2-1 15,-2 1 0-15,2 7 0 16,0 2-2-16,-2 4-1 16,1 5-1-16,-3 7 0 0,2 5-1 15,-1 7 3-15,3 1-1 16,4 3 0-16,5-1 0 15,2-2 0-15,6-3-1 16,5-6 0-16,6-5 3 16,0-4 0-16,0-4-1 0,3-3 5 15,-3-3 1-15,0-2 5 16,1-9 3-16,2-1 2 16,-3-4-2-16,-3-3-5 15,-2-2 2-15,-3-1-2 16,-5-1 0-16,-2 1 1 0,-6 2-8 15,-7 2 1-15,-1 6-1 16,-3 3 0-16,-5 6 0 16,-1 3-3-16,1 4 0 15,-1 5-1-15,4 1 2 0,4 1-2 16,5 1 2 0,7-1-2-16,0 0-2 0,5 1-9 15,4 3-43-15,3 3-33 16,1 2-54-16,2 0-63 15,1 1-69-15,-2-1-115 16</inkml:trace>
  <inkml:trace contextRef="#ctx0" brushRef="#br0" timeOffset="121755.5924">20845 15881 539 0,'1'-12'58'0,"0"1"42"15,1 0 12-15,-1 0-18 16,0 2-7-16,-2 0-23 16,-4 3-1-16,-4 2-7 15,-5 2-28-15,-3 1-13 16,-6 2-5-16,-6 8-3 0,-3 3-4 15,-4 5-1-15,0 4 0 16,1 5 3-16,6 1 1 16,5 3-6-16,7 2 6 15,8-1 0-15,7-1 7 16,9-3-1-16,8-2 16 0,5-2 9 16,4-3 1-16,3-2-4 15,0-4-29-15,0-3 0 16,-2-3-3-16,-3-2-10 15,1-6-42-15,-3 0-34 16,-1-6-60-16,-2-8-128 0,-4-5-179 16</inkml:trace>
  <inkml:trace contextRef="#ctx0" brushRef="#br0" timeOffset="121869.6821">20847 15936 731 0,'-27'1'108'15,"-2"9"60"-15,3 4-94 16,4 5-49-16,6 2-13 16,5 1-9-16,9 2-3 15,4-4-7-15,8-3-75 0,5-3-77 16,7-7-36-16,4-6-104 16</inkml:trace>
  <inkml:trace contextRef="#ctx0" brushRef="#br0" timeOffset="122066.1436">21028 15942 874 0,'0'17'22'16,"2"9"85"-16,3 5-14 16,2 7-20-16,4 1-15 0,5 1-8 15,6-4-35-15,5-6-10 16,3-6-4-16,1-7-81 15,0-6-30-15,-4-7-41 16,-1-5-109-16,-6-6-140 16</inkml:trace>
  <inkml:trace contextRef="#ctx0" brushRef="#br0" timeOffset="122282.5685">21301 16149 560 0,'-18'0'131'0,"-7"6"-29"15,-4 8-17-15,-6 4 1 16,-1 4-7-16,-2 3-1 15,0 2 8-15,0 2-36 0,4 2-28 16,6-1-18-16,5 0-6 16,3 1 3-16,7 0-33 15,2-2-55-15,3-3-23 16,7-3-42-16,0-7-35 16,1-2-115-16</inkml:trace>
  <inkml:trace contextRef="#ctx0" brushRef="#br0" timeOffset="122615.2849">21598 16037 733 0,'-3'-10'70'0,"-1"3"14"15,-8 6 11-15,-5 9-60 16,-4 7-7-16,-2 7 10 16,-3 7-24-16,0 5-8 15,1 3 21-15,5-1 20 16,5 0 5-16,7-3 8 16,6-4-13-16,7-4-6 0,9-3-8 15,10-2-8-15,3-4-7 16,2-4-9-16,5-1-6 15,-1-5-6-15,-2-4-38 16,-3 1-25-16,1-6-37 16,-6-7-64-16,-6-5-128 0,-4-5-282 15</inkml:trace>
  <inkml:trace contextRef="#ctx0" brushRef="#br0" timeOffset="122734.9395">21641 16166 888 0,'-31'7'59'0,"-1"7"-42"16,-2 7 36-16,2 7-29 16,5 1-21-16,2 0-49 15,5-2-174-15,4-1-216 0</inkml:trace>
  <inkml:trace contextRef="#ctx0" brushRef="#br0" timeOffset="131132.581">18775 15307 561 0,'-2'-3'48'0,"-1"1"-23"16,-1 1 65-16,3-1-34 16,-1 3-9-16,1 0 22 0,-1 0 10 15,-1 1-7-15,-2 2-13 16,-3 3 4-16,-4 5-10 15,-3 2-20-15,-6 7-7 16,-6 4-4-16,-6 2-4 16,-2 0-1-16,-3 3-2 0,-3-2 0 15,-4 0-5-15,0 2-2 16,-5 0-2-16,-5 1 5 16,-3 5 11-16,-3 1 0 15,0 2-8-15,4-1-4 16,1-2-5-16,6-2-3 0,5-1-1 15,1-5 0-15,2-1 0 16,2-1-1-16,-2-1 1 16,5-3-1-16,1-1 0 15,5-2-3-15,2-4-8 16,6-4-5-16,6-2-13 16,2-3-23-16,7-3-56 0</inkml:trace>
  <inkml:trace contextRef="#ctx0" brushRef="#br0" timeOffset="133851.3653">17414 15959 684 0,'5'-4'44'15,"-2"1"4"-15,1 0 70 16,0 2-43-16,-2 2-43 16,1 8-1-16,-3 5 18 15,-1 5 6-15,-4 7-11 16,-5 5-15-16,-5 4-12 0,-3 1-5 16,0 3-2-16,2-4-5 15,1-3-4-15,4-5-2 16,2-3 5-16,2-4-5 15,4-4 2-15,2-3-1 0,1-1-1 16,3-5 0-16,7-2 11 16,8-5 12-16,6-1 4 15,8-7 7-15,8-6-4 16,5-4-5-16,3-1 4 16,1 0 5-16,-4 0-1 15,-1 3-5-15,-4 1-5 0,-2 1-13 16,-4 4-6-16,-1 1-3 15,-2 1-12-15,-4 2-9 16,-5 1-2-16,-3 3-24 16,-8 0-26-16,-4 2-31 15,-5 5-58-15,-9 2-101 0,-11 0-198 16</inkml:trace>
  <inkml:trace contextRef="#ctx0" brushRef="#br0" timeOffset="134656.7927">16100 16845 195 0,'2'-8'611'0,"-6"0"-583"15,-5 3 73-15,-3 2 14 16,-3 2-99-16,-3 2-2 0,-2 4 35 16,-1 3-7-16,-1 3-8 15,1 5 1-15,-1 2-13 16,2 3-13-16,2 5-2 15,5 2-3-15,4-1-1 16,6-2-1-16,5 2 3 0,6-6 6 16,8-5 7-16,6-3 13 15,3-4 3-15,6-6 2 16,0 0-1-16,1-3-4 16,0 0-9-16,-2-4-13 15,-3 1-5-15,-2-1-4 0,-5 0 4 16,-1 0-10-16,-1-3-11 15,-2-2-15-15,0 0-15 16,-2-4-7-16,-2-2-2 16,0-3 9-16,-3 2 12 15,0-1 19-15,-3 4 13 0,-4 2 4 16,2 5 14-16,-3 3 41 16,-1 1 2-16,2 2-26 15,-2 3-26-15,1 3 2 16,1 6 6-16,-1 3-2 15,3 2 5-15,2 3-7 16,0 1 2-16,1-1 9 0,-1-4-4 16,0 0 0-16,0-4-8 15,-3-2-6-15,4-3 1 16,-5-4-17-16,1-3-44 16,-1 0-29-16,-1-7-57 15,0-9-107-15,-2-6-253 0</inkml:trace>
  <inkml:trace contextRef="#ctx0" brushRef="#br0" timeOffset="134818.3914">16358 16808 945 0,'2'-4'102'16,"0"-2"-100"-16,4 3 75 16,1 1-52-16,2 2-33 15,2 4-73-15,2 0-111 16,-1-1-123-16</inkml:trace>
  <inkml:trace contextRef="#ctx0" brushRef="#br0" timeOffset="135083.2573">16538 16943 570 0,'0'0'97'0,"0"0"64"0,0 0 17 15,0 0-86-15,0 0 1 16,0 0-8-16,0 0-38 15,11 112-11-15,-8-112-13 16,-1-4-23-16,5-10 29 16,4-5-9-16,4-3-3 15,3-4-2-15,3-1-8 0,2 4 9 16,-2 4-5-16,-1 6-10 16,-2 5 1-16,-1 5-97 15,-5 2-108-15,-1 0-228 16</inkml:trace>
  <inkml:trace contextRef="#ctx0" brushRef="#br0" timeOffset="136266.2038">17001 16895 877 0,'-5'-3'44'0,"-1"3"36"0,-1 0-4 15,-5 5-47-15,-1 7-12 16,1 5 27-16,1 5-9 16,1 3-1-16,1 1-10 15,6-1 3-15,2-2-2 16,3-5-8-16,7-4-9 0,2-8-7 15,6-4 7-15,5-4 15 16,6-12 23-16,5-7-10 16,5-9-17-16,1-4-15 15,0-9-1-15,-3-2-2 0,-1-5 3 16,-4 0 1-16,-4-1-1 16,-4 3-2-16,-6 7 0 15,-2 7-2-15,-8 9 0 16,-3 7-1-16,-2 10 4 15,-6 6 9-15,-5 2-11 16,-6 12-5-16,-2 6 2 0,-2 5 2 16,1 8 2-16,-1 2-3 15,5 5-3-15,1 1-3 16,6 0 3-16,4 0 5 16,2-3-3-16,2-3 3 0,2-3-2 15,7-8 0-15,4-2-2 16,1-5 2-16,5-5-2 15,3-3 6-15,2-5 4 16,1 0 8-16,0-2-1 16,-2 0-4-16,-2-2 0 15,-6 1-2-15,-3-2-4 0,-4 1 0 16,-5 1 1-16,-2-4 2 16,-1 0 1-16,-1-2-2 15,-4 2-6-15,-1-1 0 16,1 3-1-16,0 2-1 15,-2-2-3-15,2 6 3 0,1-2 0 16,-2 0-1-16,3 1 1 16,-1-1 2-16,0 2 1 15,1 1-3-15,0-1 2 16,-2 1 0-16,2-1 0 16,0 2 0-16,0 0 0 0,0 0 0 15,0-1-2-15,1 2 3 16,0-1-2-16,0 1 1 15,0 0 0-15,0-1-1 16,0 1 2-16,2 1-1 16,2-1-1-16,-1-1 3 0,2 0-1 15,2-1 1-15,3 1 0 16,-2-3 2-16,3 2 0 16,0-4 4-16,0 3 2 15,0-4 3-15,0-1-2 16,1 0-3-16,0 1-3 15,1-2-4-15,-3-2 4 0,1 3-4 16,2-5 0-16,-1 0 0 16,3 0-1-16,0-1 0 15,0-1 0-15,1-1 1 16,-1 1-1-16,0 0-3 16,-1 2 3-16,0 2-1 0,-2 2 0 15,-1 0 0-15,1 2-2 16,-2 0 0-16,-1 1 0 15,2 6 1-15,-1 1-1 16,-1 4 3-16,-1 1-5 16,-2 1 5-16,-3 1-3 0,0 3-4 15,-3-2 0-15,-5 1 2 16,-1-2 6-16,-3-1-2 16,-3-2 1-16,2-2 1 15,-1-2-4-15,0-3 1 0,4-4 4 16,3 0-1-16,5-4-1 15,7-6-8-15,13-2-2 16,10-2 6-16,10-2 5 16,7 5 0-16,3 0 1 15,4 6-16-15,-2 0-155 16,-2 5-34-16,-5-3-57 0,-2 3-588 16</inkml:trace>
  <inkml:trace contextRef="#ctx0" brushRef="#br0" timeOffset="138301.4051">22008 16190 441 0,'3'-5'104'15,"-1"1"9"-15,-2 0 20 16,-1 0-30-16,1 1-24 0,-2-2-14 15,0 1-13-15,2-1-1 16,-4 1-13-16,-2-2 8 16,-1 2-4-16,-5-1-4 15,-2 3-5-15,0 0-10 16,-6 3-9-16,-1 6-4 0,2 1-4 16,-1 5-5-16,7 5 0 15,5 0-1-15,7 2 1 16,4 1-3-16,11-1 1 15,10 1 6-15,4-2 6 16,3 0 5-16,-1-1 2 16,-3 0 3-16,-8 0-1 0,-7 0-6 15,-9 1 4-15,-6 1 7 16,-16-1-1-16,-9 1-12 16,-11-1-3-16,-9 0-5 15,-6-1-36-15,-4-5-47 16,-4-1-82-16,-3-3-226 0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22:25.1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14456 6057 532 0,'-9'-6'15'0,"4"-2"15"0,2 1 33 16,3 3 12-16,-2 0-12 15,3 2 7-15,0-2-15 16,4 4-24-16,3-1-8 15,4 1 10-15,6-1-1 16,4-2-3-16,6 2-5 0,7-2-4 16,3-3-2-16,6 2-5 15,2 0 1-15,4 1-1 16,2-1 1-16,1 1 0 16,1 3-7-16,2-3-2 15,2 1-1-15,1-2-4 0,3-1 1 16,2 0 1-16,2-2 0 15,4 0 2-15,3 0 5 16,0 0 3-16,0 3 2 16,1 1-2-16,-2-1 0 15,3 2-6-15,1 1-3 0,1-2 1 16,2 2 2-16,3-1-1 16,2-2 2-16,0 2-2 15,2-1-1-15,0 1 0 16,2 0-5-16,0 2 4 15,-2 0-5-15,1 0 3 0,-1 0 0 16,0 2 4-16,-5 1 2 16,-1 0 3-16,-2-2-3 15,3 1-1-15,1 0 3 16,2-2 2-16,5 0-2 16,2 0-4-16,1 0-3 0,-3 0-1 15,-2 2 0-15,-4-1 1 16,-5 2-2-16,-2-2 4 15,-7 1 3-15,-2 2 2 16,-4-3-4-16,-5 2-5 16,-2 0 2-16,-7 0 0 0,-1-1-2 15,-6 1 0-15,-3 0 0 16,-7 3-25-16,-7 1-15 16,-6 0-15-16,-9 4-59 15,-6-3-158-15,-6 3-334 16</inkml:trace>
  <inkml:trace contextRef="#ctx0" brushRef="#br0" timeOffset="2651.1396">6891 6854 474 0,'1'-6'4'16,"3"5"1"-16,1-2 55 16,1 3 8-16,4-2-17 0,0 2 4 15,2-1-10-15,5 1-8 16,1 0 1-16,2-3 2 16,5 0-10-16,1-1-2 15,3 0 6-15,2-2-3 16,2 2-10-16,1 0-6 15,0 2-1-15,2 1-4 0,-1-2-2 16,3 1-1-16,0 1-3 16,1 0-2-16,2-2-1 15,3 0 0-15,2-1 0 16,2 1 0-16,2-2 0 16,1 4 1-16,0 1 1 15,1 0 2-15,0 2 6 0,1 3 3 16,1-2 4-16,-1 1-3 15,3-1-8-15,1-1-3 16,0 0-2-16,3 0 0 16,-1 1 0-16,0-2-4 0,0 3 3 15,2-1 0-15,0 1-1 16,0 2 2-16,1-4 0 16,2 0 3-16,1 0 2 15,0-1 0-15,1 0 1 16,0-1 0-16,1 0 5 0,1 0-7 15,-1 0 0-15,2 0 1 16,0 0 0-16,2-1-1 16,0 0-4-16,0-2 0 15,1 0 1-15,-1-1-1 16,0 2-1-16,1 1 1 16,0 0-1-16,-2 1 3 0,1-2 1 15,0 2-1-15,0 0 1 16,1 0-1-16,0-1-1 15,-1 1 1-15,0 0 0 16,2-2 3-16,0 0-5 0,0 2 6 16,1 0 0-16,-2 0-2 15,2-2-1-15,-3 2-1 16,0 0-1-16,1-1 1 16,2-2-2-16,1 0 2 15,2 1-2-15,0-2 0 0,1 0 2 16,0 1 0-16,-1 2 2 15,-2-3 1-15,-2 2-2 16,-4 2-2-16,-2 0-1 16,-2 0-1-16,-4-3 1 15,-1 3-1-15,-1 0 1 16,-4 0 0-16,-3 0-1 0,-6 0 0 16,-4 0-1-16,-6 3 1 15,-8 1-4-15,-6 0-61 16,-7 1-67-16,-9-2-92 15,-6 0-244-15</inkml:trace>
  <inkml:trace contextRef="#ctx0" brushRef="#br0" timeOffset="4768.2291">9172 1349 633 0,'0'-3'44'0,"0"3"-75"16,0 4 25-16,0 7 34 0,0 1 8 15,0 5-3-15,3 4-5 16,0 1-6-16,1 3-4 16,1 0-7-16,-1 4-4 15,-1 0-4-15,1 3 2 0,-1 2-2 16,-1 3-3-16,0 2 4 16,1 2-3-16,-2 4 0 15,0 1-2-15,0 5 4 16,-1 0 9-16,0 3 11 15,1 1-10-15,-1 1-7 16,2 1 0-16,0 2-3 0,-1 6-1 16,0 1 2-16,-1 3 2 15,0 4-2-15,0 1 0 16,-3 1-3-16,-1-1-1 16,0-2 1-16,0 1 1 15,0-5-2-15,-1 1 0 0,1 0 11 16,-1-1 10-16,-1 0-8 15,1 0-10-15,-1 3-1 16,-1-3-1-16,1-2-1 16,0-4 1-16,2-1-1 15,2-4 0-15,0-3 0 0,1-3 1 16,1-1 1-16,0-1-4 16,0-2 3-16,0 0 0 15,0-4-1-15,0-2 0 16,3-4 0-16,-1-1 1 15,2-4-4-15,-1-2 1 0,1-3 3 16,1-1 0-16,-2-1 0 16,1 2 4-16,-2-3 6 15,1 2 0-15,0-2-7 16,0-1 2-16,0-1-2 16,2-3 0-16,1-2-4 0,0-4-2 15,2-2-6-15,1-4 1 16,4-3 9-16,0-2 7 15,3-1 0-15,1-1 3 16,1 0-7-16,0 0-1 16,1-1 3-16,1-2 1 0,-1 0 3 15,0-1 1-15,0 0 1 16,-2-2-4-16,1 1-2 16,-2 0-1-16,0 1-3 15,-5 1 0-15,0 1 0 16,-1 0-4-16,-4-1 4 0,1 2-2 15,-4-1-2-15,1-1 5 16,0 3 0-16,-2-5 2 16,0 0 4-16,0-1 5 15,-1-3-4-15,0 0-3 16,-1-2 2-16,2 0 2 0,-2 0 3 16,0 0-2-16,0-2 6 15,0-2-10-15,0 1-1 16,0-3-6-16,0-2 3 15,1 0-6-15,1-2 3 16,-1-3-4-16,0 0 5 16,1 0-2-16,0-2 6 0,-2 1-1 15,1 0-1-15,0 0 5 16,-1-1 3-16,1-3-3 16,1-3-5-16,0-1-1 15,0-3-5-15,2 0 4 16,-2-5-5-16,2 2 3 0,-2-2 2 15,0 2-5-15,0-1 4 16,-1-3-2-16,0 2 9 16,0 0-1-16,0-5-1 15,0 0 2-15,2-1-7 0,0-3-1 16,0 0 0-16,1-2-1 16,0-2 1-16,-1-2-1 15,0 1-3-15,0 0 5 16,-1-1-2-16,0 2 5 15,1-2 0-15,-1-2 1 0,1 0-5 16,2-3 1-16,0 1-1 16,1-3 1-16,-1-1-2 15,0 3 0-15,-1 0 0 16,-1 1-1-16,0 0 5 16,-1 4 0-16,-1-1 2 15,0-2 3-15,1 3-6 0,0-3-2 16,0 3-3-16,1 0 4 15,-1 2-2-15,-2 2 1 16,0 1-1-16,0 1 3 16,0 3-1-16,-2-1 2 0,-1 2 0 15,-1-1 3-15,0 2-2 16,-2 1-3-16,1 0 1 16,1 3-2-16,-1 0-1 15,0 2 0-15,0 2 5 16,-2 3-2-16,0 3 2 15,-1 4 0-15,-1 2 4 0,-1 3-1 16,1 3-4-16,-2 2 2 16,3 3-6-16,-1 3 2 15,0 2-2-15,1 4 1 16,-2 1-5-16,2 2-17 16,5 2-33-16,-1 6-47 0,2 3-65 15,0 3-74-15,2 1-159 16</inkml:trace>
  <inkml:trace contextRef="#ctx0" brushRef="#br0" timeOffset="5366.2782">9420 1394 629 0,'-4'0'95'15,"-1"2"20"-15,1 1-16 16,-3 5-86-16,2 1-2 16,0 2 7-16,1 6 5 15,0 3-6-15,3 2 0 16,1 1-4-16,1 1 0 0,4-1 2 15,2-4 1-15,2-4 1 16,1-3-8-16,-2-5 8 16,1-3 9-16,1-4 12 15,1-6 13-15,-1-7 11 0,2-5 2 16,-1-6-10 0,0-3-7-16,1-4-2 0,-4 1-4 15,-3 4-6-15,-3 1-5 16,-2 3-6-16,-1 5-2 15,-8 3-3-15,0 3-9 16,-5 2-6-16,-1 5 0 0,-3 4-12 16,1 8-25-16,1 5-30 15,3 6-2-15,2 1-30 16,5 5-15-16,3-4-41 16,3-2-62-16,0-5-137 15</inkml:trace>
  <inkml:trace contextRef="#ctx0" brushRef="#br0" timeOffset="5950.2806">9506 988 267 0,'0'-11'271'0,"-1"3"-247"15,-2 0 126-15,-1 1-45 16,-1 3-27-16,-1-2 6 16,1 3-22-16,0 0-14 0,-2 0-1 15,-2 2-2-15,-1 0-1 16,-1 1-5-16,-5 0 2 15,0 4 1-15,-4 0-13 16,-2-1-11-16,-2 3-9 16,2-3-6-16,2-1 0 0,4 1-2 15,3-3-1-15,5 2 0 16,4-1-3-16,2 1-3 16,2 2-2-16,0 3-1 15,0 1 4-15,0-2 4 16,2 4 1-16,-1-2 1 0,-1 0-1 15,0-1 0-15,0 5 2 16,-1-3 1-16,-3 4 0 16,-1-2-3-16,2 6 0 15,1 0-1-15,2 6-2 16,0-2 0-16,3 5 2 16,3 2 1-16,-1-2 0 0,1 1-1 15,-2-2 1-15,-2 1 1 16,1-2 1-16,-3-1-7 15,0-2-14-15,0-3-25 16,1-3-31-16,2-2-35 16,3-5-54-16,-2 0-62 0,3-2-113 15</inkml:trace>
  <inkml:trace contextRef="#ctx0" brushRef="#br0" timeOffset="6700.4373">9362 3417 638 0,'0'0'80'16,"0"-2"-21"-16,-2 2 55 0,1 0-34 16,-3 0-32-16,0 3-11 15,-2 5 3-15,-2 4-2 16,1 1-6-16,0 7-8 16,-1 2-4-16,1 5-3 0,3 3-14 15,2 1-2-15,2 1-1 16,0-3 3-16,6-1 8 15,3-3 1-15,1-6 2 16,2-5 6-16,2-4 0 16,0-7 3-16,1-3 9 0,0-9 3 15,1-8 10-15,-3-4-4 16,-1-5-2-16,-3 2 0 16,-6-3 0-16,-3 1-4 15,-4 5 0-15,-9 3-14 16,-1 5-12-16,-4 6-4 15,0 7-6-15,-3 3-6 0,3 10-29 16,0 5-32-16,5 0-30 16,3 1-24-16,4-2-78 15,6-6-150-15,0-4-287 16</inkml:trace>
  <inkml:trace contextRef="#ctx0" brushRef="#br0" timeOffset="7566.1215">9368 2469 228 0,'0'-3'14'0,"-1"1"14"15,0 0 30-15,1 0 11 16,-2 0 1-16,2-1 2 16,-2 2-7-16,0-2-7 0,1 0 4 15,-3 3 7-15,0 0 8 16,0 9-31-16,-2 5-39 15,-1 7 1-15,2 8 0 16,2 7-1-16,2 1 5 16,1-4 3-16,8-6 7 15,5-4 6-15,5-12 7 0,3-8-1 16,3-6 15-16,-3-11 8 16,3-6-3-16,-3-5-13 15,-5-1-9-15,-4 0-11 16,-7 6-12-16,-5 2-1 0,-2 8-13 15,-11 4-81-15,-2 3-174 16,-3-1-312-16</inkml:trace>
  <inkml:trace contextRef="#ctx0" brushRef="#br0" timeOffset="8300.0374">9603 1498 213 0,'-3'-3'34'16,"0"2"17"-16,0-2 35 16,1 0 28-16,0 0 4 0,-1 1-25 15,2 1-26-15,0 0-16 16,1 1-11-16,0 0-21 15,2 0-18-15,7 1 18 16,3 2 22-16,6 3 10 16,3 1-11-16,3 1-6 15,8 3-2-15,2 0-9 16,7 3-1-16,3 1-11 0,8-1 3 16,3 2 3-16,3 1 0 15,8 2-3-15,0-2-5 16,5 3-3-16,3 1-4 15,3 2 9-15,2-1 3 0,4 1-1 16,3 2-2-16,-1-1 6 16,-1-3-5-16,2-1-2 15,-2-2-4-15,-3-1 1 16,-6 0 1-16,-5-1 0 16,-6 1-5-16,-9 3-2 15,-7-3 2-15,-9 4-3 0,-8-4-2 16,-8 3-42-16,-10-2-45 15,-11-2-84-15,-7 2-165 16</inkml:trace>
  <inkml:trace contextRef="#ctx0" brushRef="#br0" timeOffset="9016.4376">9442 3651 374 0,'10'-3'279'0,"2"-7"-226"0,4-4 88 16,6-3-26-16,6-6-30 15,3-2-25-15,6-5-3 16,4-3-11-16,3 0 3 15,3-3-9-15,3-1-11 16,0-2-8-16,8 1-4 16,3-2-7-16,4-1 0 0,7-3-1 15,5-3 4-15,5 0-8 16,0-5 1-16,1 2-4 16,2 3 0-16,-2 0-2 15,-4 2 5-15,-4 5 1 0,-4-2 4 16,-4 6-1-16,-4 2-2 15,-4 0-3-15,-5 6 2 16,-6 2-4-16,-5 4-2 16,-7 4 1-16,-6 2 0 15,-7 4-2-15,-6 2 4 0,-3 1-7 16,-5 2-32-16,-1 1-23 16,-3-2-26-16,1-2-36 15,-4-3-108-15,-1 0-184 16</inkml:trace>
  <inkml:trace contextRef="#ctx0" brushRef="#br0" timeOffset="10999.7115">11535 1113 364 0,'-3'-11'49'0,"0"5"75"15,2-1 9-15,1 4-38 16,-1 0-14-16,1 3 8 16,0 0-15-16,-2 6-43 15,0 7-28-15,-1 11 17 0,1 7-6 16,-3 7-5-16,0 9-1 16,0 6-2-16,0 4-2 15,-1 5-3-15,1-2 3 16,0 2-3-16,0 1-2 0,1-2 3 15,-4 3-2-15,2 0 1 16,-2 1 0-16,-2 3 0 16,-2 3 0-16,-1 0 2 15,-1-1-1-15,1 2 5 16,1 2 11-16,1-3-2 16,2 0 1-16,2 0-7 0,-1 0-6 15,2-1-2-15,1-2 2 16,0-3 1-16,1 2 0 15,1 1 2-15,-1-2-5 16,-1 2 0-16,-1-1 1 16,-1 2-1-16,1-2 4 0,-1 2 5 15,0-5 1-15,2-1-2 16,1-1-6-16,1-1-1 16,0-1-3-16,2-3 0 15,-1 1 2-15,2 0-3 0,0-2 2 16,0-1 0-16,0-3 3 15,0-3-4-15,0-5 4 16,0-4-3-16,2-6 4 16,0-3 2-16,3-4 2 15,0-7-5-15,1 0-5 16,1-2 4-16,-1-1-1 0,0 0-2 16,2 2 2-16,-2-1 0 15,2-2-1-15,-3 2-1 16,0-2 1-16,-1 0 1 15,-1-1-1-15,0-1 0 16,0-2-2-16,3 2 3 0,-2-4-3 16,0 1 1-16,1 1 0 15,-1 0 1-15,0 1-1 16,4-1 1-16,-3 1 1 16,1-1 1-16,0-1-1 15,1-3-1-15,0-2 1 16,-1-1-4-16,0-5 7 0,0 0 3 15,-2 0 7-15,1 0-1 16,0 0-8-16,-1-3-6 16,-1 1 2-16,0 0 1 15,0-2-3-15,1 1 2 16,0 0 0-16,0-3-1 0,2 2 0 16,0-3 1-16,0 1-2 15,-1 0 3-15,1 1-5 16,0-2 2-16,0 1 0 15,-1 2 1-15,-2 1-2 0,1-1 1 16,0 2 1-16,0-2-1 16,-2-1 1-16,3 1 0 15,0 0 0-15,-2-3 0 16,0 0 2-16,0 0-1 16,0 1 0-16,-1-2 0 0,-1 1 1 15,0-1 4-15,1-3 3 16,-1 1 2-16,1-1-3 15,1-5-3-15,1 1-3 16,0-2-3-16,1-2 1 16,0-2 1-16,-1 0-2 15,3-2 0-15,-2-1 3 0,0-2-5 16,0-1 3-16,0 0 1 16,1-3 0-16,2 1 1 15,-2-4-2-15,1 0 1 16,1-1 2-16,0 0-3 15,-1-3 2-15,-1-1 2 0,-1 2 0 16,1-2 3-16,-2-1-5 16,2 0-1-16,-1 0 0 15,0-2-1-15,0 1 0 16,-1-2 1-16,1-1 1 16,1 2 0-16,-2-2 0 0,1-1 0 15,0 0-1-15,-1 0 1 16,-1 0-3-16,4-3 1 15,-3 1-1-15,1-3 1 16,-1 1-1-16,2-2 3 16,-1 0 1-16,2 1 1 0,-3 1-2 15,2-1-3-15,-1 2 1 16,-2 1 0-16,3-4 1 16,-2 3-1-16,2-1 2 15,0-2-4-15,0 0 3 16,0 0-2-16,0 0 2 0,1 1-3 15,-2-1 2-15,0 3 1 16,-1 2-2-16,-1-2 1 16,1 2-1-16,-1-1 2 15,3 1 0-15,-1-2 0 16,0 0 0-16,0 0-3 0,0 3 0 16,0 3 1-16,0 1 4 15,-3-1-6-15,0 4 3 16,-1 0 1-16,1-1 2 15,-2 4-5-15,2-2 5 16,-2-1-5-16,1 1 3 16,0 4-2-16,-1-1-1 0,0 2 2 15,0 4 2-15,0-1-3 16,-2 2 3-16,-3 1-3 16,1 2 2-16,-1 3 0 15,0 0-1-15,1 2-1 0,0 5 0 16,-1 2 1-16,1 1 0 15,-1 1 0-15,-2 2 1 16,2 0-3-16,0 0 1 16,-1 2 0-16,3 0-19 15,-1 3-8-15,0 1-20 0,2 0-23 16,1 1-41-16,-1 3-75 16,0 5-204-16</inkml:trace>
  <inkml:trace contextRef="#ctx0" brushRef="#br0" timeOffset="11568.167">11554 1988 677 0,'0'0'74'0,"-2"0"-27"16,-1 1 73-16,0 8-64 16,-1 1-11-16,1 7-15 15,0 0-14-15,1 4 2 16,1 1 5-16,0 2 6 16,1 1 6-16,0 1-1 0,4 2-7 15,2-5-11-15,1-2 4 16,2-4-6-16,1-2 5 15,0-8 0-15,-1-2 4 16,2-5 10-16,-2 0 11 16,0-7 7-16,1-7 0 0,-2-2-6 15,1-4-6-15,-2-1-2 16,1-3-2-16,-3 0-8 16,0 1-5-16,-5 3-6 15,0 1-6-15,-5 2-2 16,-4 4 1-16,-4 4-4 0,0 4-3 15,-1 3-3-15,1 2-18 16,1 7-26-16,4 6-25 16,0 3-22-16,3 2-40 15,0 6-76-15,0-4-126 16,1 2-250-16</inkml:trace>
  <inkml:trace contextRef="#ctx0" brushRef="#br0" timeOffset="12065.8151">11315 2475 556 0,'-7'2'84'16,"4"-2"65"-16,3 0-1 15,2 0-62-15,7-6-47 16,3-1 40-16,4-2 9 0,4-2-7 16,4-2-6-16,1-3-13 15,2 2-12-15,-1-3-15 16,1 3-11-16,-2 0-19 16,-4 2-1-16,-5 1-3 0,0 2 0 15,-6 4 0-15,-2-1-16 16,-1 2-32-16,-4 1-22 15,-1-1-57-15,-2 1-87 16,0-4-96-16,-3 0-310 16</inkml:trace>
  <inkml:trace contextRef="#ctx0" brushRef="#br0" timeOffset="12485.1978">11408 2019 428 0,'-7'-5'61'16,"2"-1"73"-16,4-1-21 16,-1-2-37-16,2 1 29 15,0 1 1-15,0 1-9 0,0 4-5 16,2 2-46-16,5 2-38 16,3 9 6-16,4 1 19 15,4 1-4-15,1 1-8 16,3 0-1-16,0 0-7 15,-3-3-3-15,-1 0-4 0,-4 0-1 16,0-1-2-16,-5 0-1 16,-1 1-27-16,-1 0-77 15,-4-2-109-15,-1-3-221 16</inkml:trace>
  <inkml:trace contextRef="#ctx0" brushRef="#br0" timeOffset="16353.9932">11328 4506 337 0,'-4'-4'79'0,"0"-5"-32"16,0 4 51-16,1-1 13 15,0-3-17-15,-1 3-16 0,-1 2 9 16,-1 0-4-16,0 4-15 15,-1 0-23-15,2 0-11 16,1 2 0-16,3 2-13 16,1 3-10-16,5-1-11 15,6 0 6-15,6-1 17 0,4-1 9 16,4 0 2-16,3-3 6 16,2-1-3-16,-4 0-6 15,0 0-12-15,-3 0-13 16,-6 0-4-16,-5 0-1 15,-4 0 3-15,-1 0 8 0,-1 0 12 16,-3-1-3-16,0-1-6 16,-1-1-2-16,0 1-2 15,-1-2 0-15,-1 3-2 16,0-5-2-16,0 2-3 0,0-3-1 16,0 0-2-16,0-2 0 15,0-1 0-15,0 2-1 16,-1-1 2-16,0 0-2 15,1 0-1-15,-1 0 1 16,0 2 1-16,0-3-1 16,-1-1 0-16,0 1 1 0,1-5-1 15,1 0 1-15,0-2-2 16,0-4 1-16,1-1-2 16,4-3 2-16,0-1-1 15,1 1 0-15,0-2 1 16,0 2 0-16,-1 0 0 0,-1 3 1 15,-1 0 0-15,0-2-1 16,-1 2-1-16,3-2 0 16,-2-3-3-16,3-1-1 15,-2-2 1-15,3 0 3 16,-2-4 1-16,0 1 0 16,3 1 0-16,-4-1 0 0,1 0 1 15,-1 2 0-15,1 0-2 16,-2 0 1-16,2 1-1 15,2-3 1-15,-2-2 0 16,2-1-1-16,1 2 1 16,0-5 1-16,0 4-3 0,-2-3 2 15,-1 4 1-15,-1 0-1 16,-2 1 1-16,0 3-1 16,0-5 0-16,3 1 0 15,0-3 0-15,2 1-1 0,2-2 1 16,2-2-1-16,-1 2-1 15,0-2 1-15,1 4 4 16,-2-1-5-16,-4 2 4 16,2-2-1-16,-1 2 2 15,-1-2-6-15,-1 0 6 16,0-1-4-16,3 0-1 0,-1 0 2 16,3 1-1-16,-1-1 3 15,0 1-2-15,-1-3 1 16,0 3-4-16,0-1 6 15,-1-1-3-15,0 1 0 16,1 0 0-16,0 1 0 0,0-1 0 16,-1 1-1-16,1 0-1 15,-1-2 5-15,0 4-6 16,-1-4 5-16,0 2-2 16,0-1-1-16,-1 3 1 15,3 1 0-15,-2 0 1 0,0 1-2 16,-1 0 1-16,0 2 1 15,-1-2-1-15,-1 2 1 16,0 1-2-16,1-1 1 16,0 1 0-16,0-1-2 15,1 1 3-15,-1 3-2 0,1-1-1 16,-2 5 4-16,-2 2-2 16,0 1 0-16,0 1 1 15,-2 4-1-15,-2 2 0 16,-1 3-1-16,1-1 1 15,0 3 0-15,-2-1-2 16,3 0-2-16,0 0-1 0,-2 0 0 16,3 1 5-16,-2 0-1 15,2 1 1-15,-3 3 1 16,0-2-2-16,0 3 1 16,0 2-3-16,-1-1 0 0,0 1 1 15,-1-2 0-15,0 2 1 16,-1-1 0-16,1-2 0 15,-2 1 2-15,0 0-2 16,0-1 2-16,1 0-1 16,-3-1-2-16,1-1 4 0,0 2-4 15,-2 0 2-15,2 0 0 16,-3 1 2-16,2-1-4 16,-1 2 2-16,0 1-1 15,-3 0 2-15,-1 1-3 16,0 0 2-16,-2 0 0 15,0 1 0-15,-3 2 0 0,1-3 1 16,-1 4 0-16,1-2-4 16,-2-1 6-16,1 0 0 15,-3 2-6-15,2-1 3 16,0 1-2-16,5 0-1 0,2 2-77 16,6-2-62-16,2-2-108 15,3 1-250-15</inkml:trace>
  <inkml:trace contextRef="#ctx0" brushRef="#br0" timeOffset="25166.7074">2307 7797 772 0,'7'0'28'0,"5"0"4"16,5 0 74-16,9 0-20 16,8 0-32-16,11-2-5 0,8 0 5 15,8-3 3-15,10-1-5 16,6 1-8-16,5-3-1 15,0 2-5-15,0-4-17 16,-2 1-5-16,-9 1-2 16,-10 0 3-16,-7 0-11 15,-10 1-4-15,-10 3 4 0,-7 1-5 16,-6 0 2-16,-3 0-3 16,-6 2 0-16,-3 1-33 15,0 0-36-15,-2 0-29 16,-3 4-56-16,-4 3-123 15,-5 2-377-15</inkml:trace>
  <inkml:trace contextRef="#ctx0" brushRef="#br0" timeOffset="27649.5063">6577 7847 539 0,'0'-3'98'15,"8"1"-57"-15,5 1 28 16,8-2 21-16,3 3-14 16,9 0-9-16,4 0-11 0,10 3-9 15,7-1-9-15,12 0 5 16,14 0-2-16,12-2 2 15,15-1-4-15,8-4-5 16,9-7-5-16,9 1-1 0,5-3-9 16,5 0 2-16,0-2-6 15,3-1-11-15,0 3-1 16,-3 0-3-16,-6 4 1 16,-8 1 0-16,-11 3 1 15,-15 5-18-15,-15-2-32 16,-16 3-20-16,-18 3-28 0,-13 0-43 15,-14 1-57-15,-11-1-115 16</inkml:trace>
  <inkml:trace contextRef="#ctx0" brushRef="#br0" timeOffset="28466.0339">11820 7743 388 0,'7'0'22'0,"3"0"-9"15,4 0 72-15,4 0 20 16,1 0-28-16,5 0-8 16,1-2-11-16,3 2 0 0,3-1-8 15,2-1-4-15,6 0-7 16,3 0-14-16,10 0-5 16,6-1-2-16,9 2 3 15,8-3 4-15,7 1-4 16,9-1-8-16,7 0-1 15,10 0 1-15,8 1 0 0,7 0-3 16,9-1-1-16,4 0 0 16,9 0-7-16,6-1-1 15,6 4-1-15,3-2 1 16,6-2 0-16,3 2 1 16,3-2 0-16,-5 2-4 0,-5-2 4 15,-4 2 0-15,-8-2-1 16,-8 1-1-16,-11-1 0 15,-9-1 0-15,-13 3-7 16,-10-3-30-16,-12 2-4 16,-11 1-17-16,-11 0-50 0,-11 0-112 15,-14 0-109-15</inkml:trace>
  <inkml:trace contextRef="#ctx0" brushRef="#br0" timeOffset="33890.6809">6804 773 799 0,'0'-2'-61'0,"-2"5"47"0,2 12 18 16,0 4 1-16,4 10-7 15,1 5 12-15,1 8 9 16,2 5 5-16,-1 1 7 16,1 7-3-16,0 6-8 15,2 3-8-15,-3 3-8 0,1 8-1 16,-3 3-1-16,0 5 0 16,-3 6-1-16,0 4 6 15,-1 5 16-15,0 4 5 16,1 6-5-16,0 0 5 15,2 4-1-15,2 3-9 0,-1-1-8 16,2 5-4-16,-3 2-3 16,-1 5-3-16,-3 2 3 15,-1 5-2-15,-8 1 0 16,-5 2-1-16,-4 0 1 16,-1-5-1-16,-3-2 0 0,0-3 1 15,1-5 4-15,2-3 0 16,3-4 1-16,1-6-2 15,5-4-1-15,2-9 0 16,4-10 0-16,4-11-2 16,3-13 3-16,8-11-3 0,5-12 2 15,7-8-3-15,2-7-2 16,7-5-4-16,4-5 7 16,3-5 2-16,4-1 0 15,0-2-1-15,1-3-2 16,0-2 1-16,0 0 0 0,-2 0 0 15,-2-1 0-15,-2 1 1 16,-1 0-1-16,-2 0 0 16,-2 0-2-16,-4 1 3 15,-1 4-2-15,-4 2 0 16,-2-1 1-16,-2 0 0 16,-2 0 3-16,-2 0 0 0,-2-2 0 15,0 0 0-15,-2-2-3 16,-1-2 1-16,-2 0 0 15,-3-3 2-15,-1-4 1 16,-2-4 3-16,-2-2-2 16,0-5-1-16,-1-1 17 0,0-4 3 15,0-1-4-15,0-4-10 16,-1-3-6-16,1-2-3 16,0-8-2-16,0-3 3 15,5-3 7-15,0-7-6 0,1-3-3 16,1-2 2-16,-1-4 2 15,2-1-2-15,0 0-5 16,-2-4 3-16,0 4-1 16,-1-4 0-16,-1 1 1 15,0 0 0-15,0-1-1 16,-1-1 1-16,2-3-1 0,-1 0 1 16,2-3-2-16,0 1 1 15,0 3 0-15,-1 0 1 16,0 0-1-16,-1 3 0 15,-1 1 0-15,-1 2 1 16,0-1 0-16,1 1-1 0,0-2 0 16,-1 2 0-16,2-3 1 15,0 2-1-15,0 1-2 16,0 1 3-16,-1 2-1 16,0 1-1-16,-3 2 2 15,1 1 0-15,-1 4-1 0,1-4 0 16,-1 4 0-16,2 1 0 15,-1 1-1-15,1 2 2 16,-2-1-2-16,2 4 1 16,-2 3 2-16,0 1-2 15,0 2 0-15,0 3 1 0,-2 1-1 16,0-1 0-16,1 1 0 16,-1 0 0-16,0 0 0 15,0 2 1-15,0 0-2 16,-2 4 2-16,2 0 0 15,-3 1-1-15,0 3 0 0,-1 0 1 16,-2 1 1-16,1 4-1 16,-1-1 0-16,-1 0-1 15,0 2 0-15,0 1 1 16,0 0-2-16,-1-2 2 16,2 1 1-16,-1 0-2 0,-2 3 0 15,1 1 0-15,-1 0 1 16,-2 1 0-16,-1 3 0 15,-1-2 0-15,0 2 1 16,0 0 0-16,1 0 0 16,1-2-2-16,-1 0-1 0,2 1 4 15,-1-1-5-15,0 3 5 16,-1-1-4-16,-1 3 3 16,-3-1 2-16,0 4 1 15,0 0 3-15,-1-4-4 16,-1 5 0-16,0-1 2 0,-3-2-3 15,3 2-1-15,-4 1 5 16,-1-1 4-16,-1 3-4 16,-2 0 1-16,-1 1 2 15,-4 0-5-15,2 2-3 16,0 1 0-16,1-1-2 16,2 1-1-16,4 0 1 0,2 0-3 15,7 0-34-15,3 0-39 16,5 5-44-16,5 2-37 15,2 1-144-15,0 1-260 16</inkml:trace>
  <inkml:trace contextRef="#ctx0" brushRef="#br0" timeOffset="35400.899">5142 1690 575 0,'-5'-13'24'16,"-1"5"2"-16,3 5 54 15,1 3-9-15,-3 9-66 16,4 10-6-16,1 1 5 15,0 8 5-15,6 4 4 0,-3 3-4 16,5 6 2-16,-1 3 8 16,1 4 17-16,-1 5-2 15,-1 4-8-15,-1 7-7 16,-2 4-6-16,-1 4-5 16,-2 5-4-16,-3 7-2 0,-5 4 1 15,-6 1-3-15,-2 2 5 16,-4 3-4-16,0 0 4 15,-2 2 6-15,-1-2 5 16,-1-4-4-16,4-4 2 16,-1-2-1-16,2-11 2 15,3-3-8-15,2-9-1 0,4-7-3 16,3-8-3-16,3-8 2 16,4-5-1-16,0-8-2 15,7-3-3-15,2-4-1 16,6-5 1-16,2-3-2 0,4-4 1 15,3-2 9-15,3-4-2 16,4 0 1-16,3-6-2 16,-2-2 0-16,3-1 0 15,-1 1-1-15,-2-1 1 16,1 1-2-16,-2 2 2 16,-4 2-2-16,-2 1 4 0,-5 0-3 15,1 0-1-15,-6 2 2 16,-2 0 2-16,-4 0-2 15,-1 1-1-15,-3-1 2 16,-1 0-1-16,-3-2-1 16,1 3 3-16,-1-5 2 0,-1-2-2 15,2 0 5-15,-1-4-6 16,1-3 4-16,-1 1 7 16,2-3 6-16,-3-3-2 15,1-1-4-15,1-2-7 0,1-2-3 16,0-5-2-16,2-1 0 15,-3-3 0-15,1 0 0 16,1-1-1-16,2 0 0 16,-3 1 0-16,0-2 2 15,1 2-2-15,0-1 1 16,-4 0 0-16,0-3 1 0,0 0-2 16,0 0 0-16,0-4 1 15,0 0 0-15,2-2-2 16,-1-1 3-16,-1 0-3 15,1 0 1-15,0 3 0 16,1-2 1-16,-2 2-1 0,0 2 1 16,0-1 2-16,0 0 1 15,1 1-1-15,0-3 0 16,3-2-3-16,-1-3 1 16,0-1-1-16,1-2 0 15,1 0 0-15,-1 2 1 0,-1 1 0 16,2 3 5-16,-2-1 9 15,1 2-3-15,2 3-6 16,-2 2-4-16,1-1-2 16,0 2 2-16,-2 1-2 15,0 3 0-15,-2-1 2 16,-1 4-1-16,0 1 3 0,-2 5 14 16,-3 2 10-16,-5 2-3 15,-2 4-2-15,1 2-4 16,-3 1-7-16,-1 4-3 15,-2 1 0-15,0 2-2 16,-3 1-3-16,-1 2 1 0,0 3-2 16,0 0 0-16,-4 2-4 15,3 6-1-15,2 4-21 16,-1 3-45-16,3 3-35 16,2 5-55-16,0 1-131 0,-1 2-317 15</inkml:trace>
  <inkml:trace contextRef="#ctx0" brushRef="#br0" timeOffset="37751.6126">13223 2513 261 0,'-5'-24'19'15,"0"1"17"-15,0-2 7 16,0-2 0-16,-1 1 9 0,-1-1 40 16,2-1 1-16,1 3-12 15,2 2-3-15,2 1 9 16,-2 1-36-16,2 5-8 16,4 4 10-16,-2 3-18 15,1 5-4-15,1 4-9 16,1 7-33-16,1 10 7 0,1 7 6 15,2 9 5-15,-3 8 1 16,0 3 0-16,-1 3 0 16,-4 3 0-16,0-1-2 15,0 1 0-15,-2 0-3 16,-2 2 0-16,-2 2 3 0,-1 0-7 16,1 0 3-16,0 2 0 15,-1-4 0-15,-1 1-2 16,2-5 1-16,-2-2-1 15,3-5 0-15,2-6 2 16,2-4-2-16,-1-7 0 0,2-3-1 16,5-7-1-16,4-3-1 15,1-1-2-15,3-4 4 16,3-3 6-16,4-2-1 16,2-1-5-16,6-2 5 15,3-2 10-15,4-2 19 0,0-1-11 16,0 2-4-16,-3 1-7 15,-1 1-4-15,-4 1-5 16,-4 1-1-16,1 1 0 16,-6 0 0-16,0 0-3 15,-4 0 2-15,-1 1 1 0,-4 1-1 16,-2-1 1-16,-3 2-2 16,-1-3 4-16,-2 2-4 15,-1-1 4-15,0-1-4 16,0 0 5-16,1 0 3 15,-2-3 5-15,-1-4 3 16,0-2 0-16,0-4-7 0,0-5-1 16,0-2-2-16,-1-2-3 15,2-3 0-15,-1-4 0 16,1-3-6-16,3 0 4 16,0-5-1-16,1-2 0 0,-1 0 0 15,0-4-1-15,0-3 1 16,2 1 0-16,-1 1 1 15,1 0 0-15,-3 5 1 16,0 1-1-16,-2 3 0 16,2 2 0-16,-3-2 0 0,2-1 0 15,0-2-1-15,2-2 1 16,4-1-1-16,1 0 0 16,2 1 0-16,-1 4 0 15,-2 5 1-15,-3 4 1 16,-2 3-1-16,0 3 1 15,-2 1 0-15,-3 0 0 0,1 1-1 16,1 1-1-16,0 0 1 16,1 4-1-16,-1 0 1 15,-1 3 0-15,-3 3 2 16,-2 2-3-16,-4 3-8 16,-4 2 3-16,-3 1 2 0,-2 0 1 15,-7 0 5-15,-2 1-1 16,-5 3 0-16,-3 1 0 15,-6-1 0-15,-4 0 0 16,2 2 2-16,1-2-1 16,6-1-2-16,2 0 3 0,11-1-4 15,7 0 1-15,8 1-12 16,7 1-67-16,4 6-60 16,3 0-86-16,4 2-35 15,3 2-375-15</inkml:trace>
  <inkml:trace contextRef="#ctx0" brushRef="#br0" timeOffset="38200.7311">13525 2296 697 0,'-8'-4'0'16,"-1"4"46"-16,-1 0 1 15,1 4-23-15,1 7 17 0,-1 6-9 16,1 5-14-16,2 2-6 15,1 2-3-15,3 2 1 16,0-4 5-16,3-3 9 16,7-5 3-16,3-6-7 15,4-3 4-15,4-7 9 16,2-4 13-16,2-9 4 0,0-3-8 16,-1-8 4-16,-5-1 6 15,-5-1-1-15,-6-1 2 16,-6 4-11-16,-7 2-26 15,-7 5-10-15,-7 7-5 0,2 6-27 16,-2 3-38-16,1 7-30 16,5 10-46-16,0 1-75 15,5 5-97-15</inkml:trace>
  <inkml:trace contextRef="#ctx0" brushRef="#br0" timeOffset="38600.3327">13478 2777 644 0,'-9'5'70'15,"2"5"-7"-15,0 3-4 0,1 2 4 16,1 4-9-16,3 2-16 16,0-2-3-16,4 0-4 15,5-3-7-15,2-3-2 16,2-6 9-16,5-3 16 16,-1-4 12-16,1-11 1 0,-1-3 6 15,1-5 4-15,-3-2-10 16,-2-1-11-16,-3 0-12 15,-4 0-17-15,-4 4-9 16,-1 2-1-16,-5 2-1 16,-4 4-3-16,-4 6-8 15,0 1-19-15,0 3-44 0,2 0-29 16,0 7-32-16,3 2-65 16,1-2-96-16,0-3-191 15</inkml:trace>
  <inkml:trace contextRef="#ctx0" brushRef="#br0" timeOffset="39552.0276">12879 424 465 0,'8'-8'14'0,"-4"-2"96"16,0 3 27-16,-3 2-38 15,0 0 10-15,-2 3-24 0,0 1-23 16,-5 1-13-16,-2 0-15 15,-5 0-15-15,-4 5-7 16,-5 4 9-16,-7 8 2 16,-5 0-11-16,-7 10-8 0,-1 0 0 15,-6 6 0-15,2-2 2 16,0 4-1-16,1-2 2 16,4 0-6-16,3-3 1 15,7-2-2-15,7-3 1 16,4-3-2-16,8-4-1 0,3-2-1 15,6-6-21-15,3 1-22 16,0-5-19-16,3-4-26 16,3 0-57-16,1-2-5 15,-2-2-137-15</inkml:trace>
  <inkml:trace contextRef="#ctx0" brushRef="#br0" timeOffset="39875.4107">12364 639 298 0,'0'-9'298'0,"0"5"-247"15,-2 1 77-15,-4 3-40 0,-2 13-54 16,-4 4-16-16,-4 10-9 16,-1 4-2-16,-1 3-5 15,-1 2 0-15,3-2-1 16,5-5 0-16,3-3 18 0,8-6 30 15,4-6-18-15,13-5-12 16,7-5 21-16,7-4 8 16,7-4 4-16,2-6-15 15,4-3-27-15,-3-1-4 16,-1 1-4-16,-3 2-67 0,-8-1-84 16,-5 2-106-16,-4-1-291 15</inkml:trace>
  <inkml:trace contextRef="#ctx0" brushRef="#br0" timeOffset="41133.3216">13280 81 581 0,'-1'0'7'0,"1"0"23"0,0 11 85 16,1 3-29-16,0 9-38 15,0 4-59-15,3 9 12 16,-1 3 4-16,0 4 12 15,-2 2 13-15,0-1 3 16,0-1 121-16,-3 2-124 0,1-4-4 16,-3-4-11-16,-1-1-4 15,1-5 0-15,0-6-4 16,1-2-3-16,1-4 0 16,0-5 4-16,1-2-1 15,0-5-3-15,-1-2 2 0,3-4-3 16,0-1 0-16,0-8 16 15,4-5 14-15,2-1-15 16,3-3-10-16,3-2-7 16,0 5 1-16,4 0 5 15,0 5 13-15,-2 4-1 16,1 4-1-16,-5 1-1 16,-2 6-6-16,-2 2-8 0,-2 7 4 15,-3-1 4-15,-2 3 1 16,0-1-3-16,2 0-1 15,-1-2-6-15,0 0-1 16,1-3 1-16,0 0-1 0,0 0-13 16,-2-4-35-16,3 0-28 15,3-4-33-15,2 0-43 16,2-3-68-16,1-5-92 16</inkml:trace>
  <inkml:trace contextRef="#ctx0" brushRef="#br0" timeOffset="41656.1262">13579 688 674 0,'0'0'74'0,"1"-4"34"16,-1 3 56-16,1 1-60 16,0-1-38-16,-1 1-18 15,-1 0-23-15,0 0-6 16,0 0-2-16,0 0-8 15,-2 0-6-15,0 0 1 0,0 0 1 16,0 0 7-16,1 0-5 16,-1 0-2-16,1 0 1 15,1 1-2-15,0-1-4 16,0 0 1-16,1 0 1 16,-2 0 0-16,2 0 3 0,2 0-3 15,-1 0 1-15,0 2-2 16,6 1 3-16,0 0 1 15,4 0 1-15,3 1-2 16,-1 3-1-16,0 0-2 0,1 2 1 16,-5-3-1-16,-1 5-1 15,-3-1 1-15,-3-2-1 16,-2 1 1-16,1-3 1 16,-1 0 2-16,0-1-16 15,1-1-25-15,0 2 12 0,3 0 21 16,2 2 5-16,0 2-1 15,2 3-2-15,-3 2 9 16,0-1 1-16,-1 1 7 16,-2 1 4-16,-3-2-4 15,-5 0 4-15,-2 0 7 16,-6-1-10-16,-2-5-4 16,-2 1-4-16,-4-3-4 0,-2-3-15 15,-3-2-31-15,-2-1-45 16,-3-2-69-16,-6-9-174 15,1-1-484-15</inkml:trace>
  <inkml:trace contextRef="#ctx0" brushRef="#br0" timeOffset="42585.8289">9570 160 720 0,'1'17'30'0,"5"10"7"16,2 6-41-16,2 4 19 16,0 5 11-16,0 1 9 0,-1 0 121 15,-2-1-125-15,-2-5-14 16,-1-4-1-16,-1-9-4 16,-1-6-1-16,0-5-3 15,0-6 2-15,1-5 1 16,-1-2 1-16,1-5 8 0,1-6 14 15,2-3-17-15,2-3-11 16,5 5-1-16,3 1 7 16,3 5 8-16,2 5-4 15,0 1-8-15,0 7-4 16,-3 6-3-16,-2 1 1 0,-4 0 3 16,-2 3 14-16,-3-2 1 15,-1 2-3-15,-2-2-1 16,1-1-6-16,0-2-4 15,-1 0-3-15,0-2-2 16,3-1 1-16,-1-2-2 16,2 0-8-16,-1 3-43 0,0-4-31 15,0-1-64-15,-3-2-109 16,-1 0-162-16</inkml:trace>
  <inkml:trace contextRef="#ctx0" brushRef="#br0" timeOffset="42889.3774">10067 521 730 0,'8'-2'49'0,"1"2"70"15,2 2 17-15,-1 5-76 0,-1 7-36 16,-2 3-17-16,-5 3 1 16,-2 3 2-16,0-1 8 15,-6 0 10-15,-1-1 15 16,3-4-9-16,4-1-15 16,0-8-17-16,13-6-7 15,5-2 17-15,6-10-1 0,4-6-2 16,3-1-9-16,-4-1-40 15,-5-1-146-15,-10 2-211 16</inkml:trace>
  <inkml:trace contextRef="#ctx0" brushRef="#br0" timeOffset="43657.1103">7330 164 796 0,'0'0'19'16,"0"10"40"-16,5 10 113 16,5 10-82-16,1 7-53 0,1 10-40 15,2 4 17-15,-3 3 78 16,0 0-66-16,-4-4-1 15,-2-3-6-15,-4-5-9 16,-1-4-5-16,0-8 1 16,0-8-2-16,0-5-1 0,0-9 0 15,0-8-2-15,0-7 3 16,1-6 6-16,5-7-7 16,2 0-4-16,3-2 1 15,3 3 4-15,2 5 16 16,1 2 1-16,2 5 0 0,-1 5-5 15,-1 2-9-15,0 1-4 16,-4 7 1-16,0 1 4 16,-2 5 0-16,0-1-1 15,0 1-3-15,-3-1-2 0,0 0-1 16,-1-2 0-16,0-1-19 16,-1-1-24-16,-2-2-25 15,0-3-40-15,-3-1-23 16,0 0 2-16,-1-3-101 15,-1 0-76-15</inkml:trace>
  <inkml:trace contextRef="#ctx0" brushRef="#br0" timeOffset="43907.2015">7831 589 389 0,'8'14'453'0,"-3"9"-403"0,0 4 120 16,2 3-53-16,-1 2-46 16,3-2-29-16,-2-4-20 15,1-3-16-15,1-7-3 16,-1-3-3-16,-2-3 3 15,-2-4-32-15,-1-1-51 0,-3-3-40 16,-7-2 5-16,-10 0-166 16</inkml:trace>
  <inkml:trace contextRef="#ctx0" brushRef="#br0" timeOffset="44417.3129">4881 636 840 0,'7'0'-17'0,"2"8"27"16,3 9 112-16,2 6-34 16,5 10-30-16,2 5 10 0,1 3-6 15,1 2-13-15,1-2-12 16,-4-4-5-16,1-1-14 16,-4-5-8-16,-2-4-2 15,-2-3-3-15,-2-4-17 0,-3-2-55 16,-4-2-42-16,-4 0-47 15,-10-4-129-15,-7 0-109 16</inkml:trace>
  <inkml:trace contextRef="#ctx0" brushRef="#br0" timeOffset="44570.5099">4947 1171 393 0,'16'0'362'0,"5"-7"-204"16,7-6 39-16,7 0-68 15,3-2-28-15,3-5-22 16,-5 3-42-16,-3-3-32 0,-3 3-4 16,-9 0-47-16,-6 0-13 15,-9 3-23-15,-6-2-68 16,-12 0-232-16</inkml:trace>
  <inkml:trace contextRef="#ctx0" brushRef="#br0" timeOffset="44751.0968">4825 771 864 0,'6'-13'70'0,"14"0"20"15,7-5 79-15,9 2-68 0,9-1-61 16,4 4-31-16,2 2-9 16,2 8-31-16,3 3-121 15,-4 0-110-15,-1 13-168 16</inkml:trace>
  <inkml:trace contextRef="#ctx0" brushRef="#br0" timeOffset="50933.1576">7150 5222 661 0,'0'-2'42'0,"0"2"5"16,0 2-33-16,3 11-10 16,4 8 23-16,1 5 15 15,1 5 13-15,-2-2 9 16,3 1 7-16,0-6-9 16,2-5-9-16,3-8-10 0,4-8 1 15,3-3 4-15,7-12-9 16,10-10 6-16,7-9-3 15,7-10-18-15,10-3-10 16,3-3-7-16,2 4-6 16,-3 8-8-16,-4 11-97 0,-10 5-120 15,-7 8-190-15</inkml:trace>
  <inkml:trace contextRef="#ctx0" brushRef="#br0" timeOffset="51434.5096">9049 5030 314 0,'5'6'303'15,"-2"0"-235"-15,0 2 77 16,1-1 10-16,1 2-46 16,-1-2-30-16,5-4-22 15,4-3-21-15,10-10 16 16,9-9 19-16,10-9-15 0,6-5-33 16,5-2-12-16,2-5-5 15,-1 7-6-15,-3 2 4 16,-4 7-19-16,-4 4-52 15,-7 3-85-15,-4 7-187 0</inkml:trace>
  <inkml:trace contextRef="#ctx0" brushRef="#br0" timeOffset="53800.1007">11202 4074 109 0,'-1'0'76'15,"-1"0"-12"-15,0-4-10 16,0 0-18-16,0-1 10 16,-2 1 8-16,0-4 11 0,1 1 18 15,-1 0 5-15,1-2-5 16,2-1-15-16,0-3 10 15,1 2 6-15,0 3-15 16,1-1-15-16,1 2-2 0,-1 5-12 16,1 2-2-16,-1 5-22 15,0 9-21-15,0 4 13 16,0 7 8-16,1 4 0 16,0 7-1-16,1 2 1 15,1 2-2-15,-1-2-1 0,0 1-1 16,0-5-5-16,-1 0-3 15,0-6-2-15,-1-2 4 16,-1-4 0-16,0-3 5 16,0-2 1-16,0-4-4 15,0-1 0-15,0-4-2 16,0-2 2-16,0-1-5 0,2-2 2 16,-1 0-5-16,4 1 5 15,0-4-2-15,1 3 5 16,-1 0-6-16,0-2 3 15,2 2-1-15,0-3 1 16,3 0 3-16,0 0 4 16,4-4 6-16,0 0 0 0,5-1-2 15,-2 1-2-15,1 1-1 16,1 0-6-16,0 2-2 16,-1 0-4-16,-3 1 1 15,1 0-1-15,-1 0 0 16,0-1-2-16,-2 0 3 0,-1 0-1 15,1-2-1-15,-2 3 1 16,-1 0 2-16,-1-2 0 16,-2 2 1-16,0 0 3 15,0 0-6-15,0 0 1 0,-3 0 0 16,1 0-1-16,-1 0 0 16,0 0 1-16,-2 0-1 15,-1-2 1-15,0 2 0 16,-1-1 2-16,0 1 0 15,0-1-4-15,0 1 4 0,0 0 2 16,0-1-4-16,0 0 3 16,-1 0 1-16,0-3-3 15,0 2-1-15,0-2 0 16,-1 0 0-16,0-2 1 16,-1-2-3-16,1 0-3 15,1 2 2-15,0 0-11 0,-1 3-12 16,0 3-21-16,-2 0-47 15,-3 3-91-15,-2 3-147 16,-2-2-310-16</inkml:trace>
  <inkml:trace contextRef="#ctx0" brushRef="#br0" timeOffset="75367.1052">12184 8788 575 0,'-6'-4'-2'16,"2"1"87"-16,4-2-3 15,1 1-17-15,9 2-42 16,5-3 7-16,7 1-3 16,6-1 1-16,5 0-1 0,3 1 7 15,5 0-10-15,5-2-5 16,0 1 1-16,4 3 2 16,3-2-3-16,3 2-2 15,3-1-6-15,3 0-2 16,6 1 4-16,6-1-2 0,5-3-5 15,8 3-2-15,5-1 1 16,5 0 6-16,1 1 4 16,6-2-2-16,6 4-3 15,2 1-6-15,6 0-2 16,4 0 2-16,6 0-3 16,4 0-1-16,0 0 3 0,2 0-4 15,1 0 3-15,-4 1-2 16,1 4 2-16,-2-1 2 15,0 2 0-15,-2 1-8 16,-2 0 6-16,1 0-1 0,1-1 0 16,1 1 1-16,0 0-3 15,2 0 7-15,-1 2 7 16,1-4 9-16,-3 1-4 16,3-1-9-16,-5 2-1 15,-3-2 0-15,-2 0-3 16,-4-1 2-16,-5 0-3 0,-4 0 0 15,-4-1 0-15,-5 2-1 16,-5 0-1-16,-7-2-1 16,-6 2 1-16,-10 3-1 15,-9-1-3-15,-11 1-1 16,-11 0-30-16,-10 3-25 0,-8 0-58 16,-10-2-92-16,-7-1-100 15</inkml:trace>
  <inkml:trace contextRef="#ctx0" brushRef="#br0" timeOffset="80616.9918">4125 9645 572 0,'-8'-6'9'0,"2"3"28"16,-4 1 28-16,7 1 16 16,0 1-22-16,0-1-12 15,3 1 4-15,0 0-33 16,5 0-14-16,7 0 17 16,1 0 12-16,5 0-3 0,6-3 5 15,8 2-3-15,7-2-3 16,5 0-8-16,8 2-1 15,4 0-7-15,1-1-2 16,5 3-2-16,1-1-4 0,3 0 0 16,0 0 1-16,1-1-4 15,4 0 1-15,2-1 1 16,2 2 5-16,3-3-2 16,1 3 2-16,6 0 0 15,4 0 1-15,3 1-2 16,2 1-3-16,4-2-1 0,0 0-4 15,-1 0 4-15,-4 1-3 16,-4-2 1-16,-6 1-3 16,-4 0 2-16,-8 0 0 15,-5-2 0-15,-5 1 0 16,-6 1 0-16,-9 3 1 0,-5-3-20 16,-5 0-57-16,-6 3-67 15,-2-2-108-15,-5 0-113 16</inkml:trace>
  <inkml:trace contextRef="#ctx0" brushRef="#br0" timeOffset="81533.673">10443 9656 297 0,'-4'0'41'0,"3"-2"37"15,1 1-23-15,5-1-21 16,6 1-4-16,5 0 47 0,9-1-8 15,8 1-3-15,10 0 1 16,12-1-6-16,12-1-5 16,10 1-12-16,10 1-17 15,5-1-5-15,5-1 4 16,2 0 0-16,2 0-9 16,3 2-3-16,-1-3-3 0,2 2-5 15,0 0-4-15,-2 2-2 16,-4-1-5-16,-5 2-45 15,-7 3-81-15,-7 1-67 16,-11 1-114-16</inkml:trace>
  <inkml:trace contextRef="#ctx0" brushRef="#br0" timeOffset="84574.0725">5520 10578 445 0,'-7'-2'3'0,"0"1"34"16,2-3 70-16,3 2-14 15,-3-1-29-15,1 1-4 16,3 0-4-16,0 2-6 16,1-2-14-16,3 2-22 0,5-1-8 15,6-1 10-15,6 2 16 16,7 0-4-16,6 0 4 15,6 0-7-15,6 0-5 16,1-1 3-16,5 1 0 16,0-2-6-16,1 1-2 15,1-1-3-15,1 1-5 0,1-2-2 16,2-1 0-16,2 1 0 16,1 1 1-16,0 0 3 15,-1 1-1-15,1 0-1 16,-2 1 1-16,-1 3 0 15,2-2-2-15,1 0 0 0,2 1-1 16,3 0-3-16,4-2-1 16,1 0 1-16,2 0 0 15,3 0 0-15,0 0-2 16,1 0 2-16,-2 1 6 16,-2-1 6-16,0-1-3 0,-3 0 0 15,1 0-6-15,-3-4 1 16,1 0 2-16,-2-2 0 15,-4-1-2-15,-3 2-2 16,-6-1-3-16,-7 0 1 16,-8 1-2-16,-8 1 2 0,-7 1-1 15,-9 1 1-15,-2 1 3 16,-7 0 3-16,-3 2 1 16,-2-2-2-16,0 2-3 15,0 0-3-15,0 0 1 0,0-1-2 16,0 0-9-16,0 2-23 15,0 2-23-15,-3 4-56 16,-5 0-71-16,-6 2-139 16,-2 0-396-16</inkml:trace>
  <inkml:trace contextRef="#ctx0" brushRef="#br0" timeOffset="86543.6524">1061 10012 653 0,'-12'14'7'0,"5"4"53"15,7 0 0-15,2 7 2 16,11 4 10-16,8 6-11 0,4 4 1 16,4 2-6-16,4-1 2 15,-1-4-9-15,0-3-3 16,-2-4-12-16,-3-4-3 16,0-1-13-16,-3-5-10 15,-2 0-3-15,-2-3-2 16,1-3-2-16,-6-1-40 0,1-4-28 15,-5-3-29-15,-2-5-33 16,-3-9-98-16,0-10-179 16</inkml:trace>
  <inkml:trace contextRef="#ctx0" brushRef="#br0" timeOffset="86901.2559">1556 9995 962 0,'-16'26'-3'16,"-10"6"25"-16,-4 9 65 15,-7 5-32-15,-6 0-27 16,-9 0-18-16,1-3-7 16,-1-2-3-16,0-6 2 15,7-5-1-15,-1-5-20 16,9-7-16-16,2-9 4 0,8-3 10 15,8-5 9-15,8-4-12 16,9-2 14-16,6-1-1 16,15 0 11-16,5 2 22 15,9 1 25-15,6 3 25 0,5-2 2 16,2 0-12-16,6 0 0 16,-2 1-31-16,1-6-25 15,-2-3-7-15,-4-3-44 16,-7 2-16-16,-8-5-22 15,-9-1-57-15,-11-1-120 0,-10-5-220 16</inkml:trace>
  <inkml:trace contextRef="#ctx0" brushRef="#br0" timeOffset="87070.7628">1295 10153 788 0,'-12'34'75'0,"1"4"-13"16,2 8 66-16,2 5 6 15,3-1-13-15,1-1-60 16,3-6-49-16,0-3-9 16,10-6-41-16,-3-5-45 15,2-6-47-15,-5-6-63 0,-3-7-69 16,-1-7-175-16</inkml:trace>
  <inkml:trace contextRef="#ctx0" brushRef="#br0" timeOffset="87450.213">961 9956 948 0,'-37'28'-36'0,"-3"19"37"0,6 22 47 15,3 20-7-15,6 16 4 16,11 10 1-16,12 2-17 15,9-2 5-15,17-9 1 16,15-14 4-16,5-22-1 16,12-17-8-16,5-18-3 0,7-25-6 15,7-18-1-15,1-27 8 16,5-25 19-16,-4-18-1 16,-6-16-13-16,-13-12-19 15,-13-5 6-15,-20 2-2 16,-23 2-5-16,-18 11-7 0,-23 19-12 15,-16 25-21-15,-11 22-6 16,-13 28 2-16,-5 24-27 16,-5 30-23-16,3 21-28 15,5 14-33-15,10 11-80 16,8 2-170-16</inkml:trace>
  <inkml:trace contextRef="#ctx0" brushRef="#br0" timeOffset="88870.2764">2772 10596 539 0,'-29'-6'18'16,"4"0"43"-16,1-2 23 15,2 2-11-15,3 1 0 16,4 2 19-16,1-1-14 16,4 3-16-16,5-1 12 15,0 3-18-15,4-1-22 0,1 3-12 16,1 2-10-16,11 0 5 16,4 1 14-16,7-1-3 15,7 0-3-15,9-2 5 16,5-1-6-16,5 1-5 15,4-3-1-15,-2 0-6 0,2 3-3 16,0-3 1-16,1-2-3 16,2 1 1-16,4 1 1 15,0-5 0-15,3 2-2 16,0 0-1-16,3 0 0 16,-5 0-3-16,3 3 0 0,-4-1 2 15,-2 0-4-15,-2-1 3 16,-1 0-1-16,-5 0 6 15,-2 1 0-15,-1-1-3 16,1 1-1-16,-2-1-1 0,0 2-1 16,-1-3-3-16,0 1 2 15,-2 0-1-15,0 0 3 16,0 0-3-16,0 0 1 16,4 0 0-16,-5 2 1 15,2-3-2-15,-2 4 0 16,-1 1-3-16,0 0 4 15,-1 0 0-15,0-2-2 0,2 3 0 16,-1-2 5-16,1 0-5 16,1-1 5-16,2 0-4 15,0 1 1-15,0-1-3 16,1 2 2-16,-1-2 0 0,2 5-1 16,-5-1 0-16,-1 2 0 15,1 0 1-15,-2 1-2 16,0-1 2-16,-1 2 0 15,1-1-1-15,1-2 1 16,3 1-3-16,-1 1 2 0,1-2 3 16,0-2-4-16,0 2 1 15,3-1 0-15,-3 0 3 16,2-2-5-16,-1 0 6 16,0 0-3-16,-2-2 0 15,0 0 1-15,0 3-1 0,-1-3 0 16,0 1 1-16,1-1 1 15,0 2-3-15,1 1 1 16,-2-2 0-16,-2 2-3 16,2-1 5-16,-2 1-6 15,-4 0 6-15,-1-1-4 0,-3 0 1 16,1 1 3-16,-5 0-2 16,-3 0-9-16,-3 3-44 15,-7 0-52-15,-5-2-62 16,-7 0-145-16,-3 0-263 15</inkml:trace>
  <inkml:trace contextRef="#ctx0" brushRef="#br0" timeOffset="101255.9302">2884 12357 714 0,'5'-1'15'16,"2"-1"-4"-16,8 1 55 0,-2 1 2 15,5-2-9-15,-2 4-4 16,6-2-23-16,1 3-9 15,3-1 7-15,3 0 0 16,5-2-14-16,0 4 0 16,2-2-7-16,3 4 1 15,0 0 5-15,5-1 6 0,-2 2 3 16,5 0-1-16,2 0-1 16,1 1-4-16,4-1-7 15,1 1-6-15,1-1-2 16,2 0-1-16,-2 3-2 0,0 0 0 15,0 0 1-15,1 0 0 16,4 0 0-16,1 1 0 16,4-2-1-16,-3 1 3 15,4-2 0-15,0-1 4 16,0 0 1-16,1-3 2 16,3 1-5-16,-2-4 3 0,0 2-3 15,0-2 1-15,1 0 0 16,-3-1-2-16,0 1-3 15,0 2 0-15,1-1 1 16,0-1-2-16,-3 0 0 16,3 1 1-16,1 0-1 0,1-3 1 15,2-2 0-15,0 2 1 16,1-3 3-16,3-1 1 16,-3-1-1-16,2 0-2 15,0 1 0-15,1-2-3 0,1 0 1 16,2 1-1-16,-2-1 0 15,4 1 1-15,-1-3-1 16,3 2 2-16,-2 0-2 16,-3-1 0-16,2-1 0 15,-2 1-1-15,0-1 1 16,0 1 2-16,3 0-1 0,1 0-1 16,1 1 0-16,2 0 0 15,-1 2 0-15,-2-1 0 16,-1 1 0-16,1 1-1 15,-4 3 2-15,1-2-1 16,-3 3 2-16,1 0 0 0,0-2-1 16,-2 0 0-16,1 2 0 15,1 0-1-15,0 0-1 16,2-1 2-16,-1 1 0 16,2 1-1-16,-1-1 1 15,-1 0 1-15,3 1-4 0,-4 2 4 16,1-1 0-16,1-1 0 15,0 0-2-15,1 1 0 16,-2 1 1-16,1-1 0 16,-1 2 0-16,-1 0-1 15,-4-1 0-15,-1 2 0 16,-3 1-1-16,-2 1 3 0,-3 1-4 16,-3 1-2-16,-3 3-54 15,-2 0-34-15,-7-1-35 16,-7 1-103-16,-6-3-241 15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24:47.0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12958 6114 641 0,'-7'-3'8'0,"4"2"46"15,0 0-46-15,9 1-6 16,5 0 0-16,6 0 18 16,8 0-4-16,6-2-4 15,10-3 15-15,7-2 15 0,9-2 24 16,7 0 4-16,1-1-9 16,2 3-16-16,-2 0-12 15,-8 7-19-15,-3 0-14 16,-5 0 1-16,-2 1 0 15,4 4 1-15,5-3-1 0,8-2-2 16,10 0 3-16,8 0 1 16,5-2 2-16,4-1 9 15,2 3-6-15,-2 0-4 16,-2 1 0-16,-2 6-3 16,1 2 0-16,1-1 1 0,1-1-1 15,2-2 0-15,4-3-1 16,7-2 2-16,1 0 13 15,4-2 4-15,4-3-2 16,-2 1-5-16,-3 1-7 16,-3 0-3-16,-4 2-2 0,-8 1 1 15,-9 0 1-15,-5 0-2 16,-11 0 1-16,-11 0-1 16,-11 0-1-16,-8 0-14 15,-11 0-27-15,-10 0-34 16,-9-2-54-16,-7 1-57 0,-5 0-18 15,-6 1-307-15</inkml:trace>
  <inkml:trace contextRef="#ctx0" brushRef="#br0" timeOffset="6178.9345">6219 6913 495 0,'-2'0'70'0,"1"-3"-43"15,1 2 27-15,1-2 0 0,5 1 7 16,2 1-29-16,3-1 16 15,2-1-7-15,5 1-4 16,4 0-6-16,7-1-9 16,7 0-2-16,8 0 3 0,9-1-2 15,11-2-7 1,8 2 4-16,12-4-3 0,10 0-8 16,9 0-2-16,12-4 1 15,7 1 4-15,7 0 0 16,6 1 3-16,4-2 1 0,2 1-2 15,2 1-2-15,0 3-4 16,3 0-2-16,-1-2-3 16,2 4 1-16,0-1-2 15,-4 2 2-15,-1 1-1 16,-1-1-1-16,-5 2 4 16,-2 1 6-16,-6 1 4 0,-6-2-4 15,-7 2-7-15,-10 0-1 16,-10 0-1-16,-14 0-1 15,-15 0 0-15,-11 3 2 16,-14 0-3-16,-14 0 2 16,-14 2-2-16,-12 0-5 0,-6 0-25 15,-17 1 40-15,-10 0-5 16,-10-1-5-16,-14 1 1 16,-10 0 3-16,-14 1 0 15,-12 1 0-15,-14 1 2 0,-13-2 1 16,-11 2-3-16,-13 0 1 15,-6 0-3-15,-9 1 1 16,-6-1-5-16,-4 0 5 16,-5 3 0-16,-3-1-2 15,-3 2-1-15,3 1 2 16,-1-1 1-16,5 0-1 16,5-1 1-16,11 0-6 0,10-2 6 15,13-2-3-15,16-1-8 16,17-5 4-16,19 0 4 15,18-2 2-15,18 0 0 16,21-2-1-16,20-2 4 0,13-1-18 16,24 0 1-16,17-1 13 15,16 0 2-15,16 1 0 16,17-2 0-16,13 1-2 16,13 0 1-16,13-1 3 15,7 0-3-15,11 1 0 0,2 0 1 16,2 1 3-16,1 2 10 15,0-1 3-15,-4 3 4 16,-7 0-1-16,-9-1 1 16,-11 2-7-16,-15-2-9 15,-20 2-3-15,-22 0-3 16,-20 0 1-16,-25-1 1 0,-22 1 1 16,-19 0 7-16,-28 0 45 15,-19 1-31-15,-22 4-14 16,-23 1-1-16,-17 0 4 15,-16 3-7-15,-14 1-5 0,-13 5-47 16,-12 2-47-16,1 2-41 16,2-1-97-16,11-2-255 15</inkml:trace>
  <inkml:trace contextRef="#ctx0" brushRef="#br0" timeOffset="7097.5161">8751 3557 411 0,'4'-5'305'15,"-3"-8"-293"-15,2-7 69 16,1-7 36-16,1-6-42 0,2-11-16 16,3-8 1-16,4-11-10 15,3-10-6-15,3-10-5 16,3-11-5-16,3-5-7 15,0-6-5-15,3 1-19 16,0 2 1-16,1 2-3 16,1 4 0-16,1 5 0 0,-2 7 1 15,2-1-3-15,-2 8 3 16,-1 5-2-16,-1 7 0 16,-4 9 0-16,-4 12 1 15,-6 13-1-15,-4 8 1 16,-3 12 0-16,-4 8-1 0,-2 6-23 15,-1 11 4-15,0 11 20 16,0 4-1-16,3 12 3 16,1 5 0-16,4 7 5 15,1 3-4-15,0 5 3 0,3 0-3 16,-1 2-2-16,0 2 3 16,-2-4-3-16,1-1 1 15,-1-2-1-15,1-4 0 16,-1-6-1-16,0-2 0 15,0-4 0-15,-1-5-1 16,0-4 2-16,-2-2-1 0,-3-7-1 16,0-2 0-16,-3-6-10 15,0 0-7-15,-1-6-11 16,-4 1-9-16,-1-5-1 16,-2-6-15-16,0 0-5 15,-1-3-9-15,-1-11-44 0,-2-2-74 16,-2-6-75-16</inkml:trace>
  <inkml:trace contextRef="#ctx0" brushRef="#br0" timeOffset="7304.1532">9068 2528 746 0,'-4'-9'52'15,"4"4"48"-15,12 4 27 16,5 2-54-16,6 11-30 15,4 6-15-15,2 7 7 0,4 2-11 16,1 3-6-16,1-2-13 16,1-5-2-16,2-4-1 15,0-5-5-15,-2-5-7 16,2-4-36-16,-5-2-72 16,-4 2-97-16,-4-3-100 15</inkml:trace>
  <inkml:trace contextRef="#ctx0" brushRef="#br0" timeOffset="8023.8691">9778 2695 438 0,'-3'-4'216'15,"0"1"-173"-15,3 3 19 16,3 13-6-16,6 7-34 15,0 8 23-15,2 5 6 16,0 6 6-16,-3 0-6 0,-3-3-6 16,-1-2-12-16,-4-7-9 15,0-3-12-15,0-7 2 16,0-7-5-16,0-6-1 16,0-7 5-16,1-11 7 15,8-12 2-15,4-8-9 0,8-7-7 16,5-4-3-16,4 2 1 15,2 6 1-15,-3 7-6 16,-7 12-120-16,-4 10-75 16,-12 8-106-16</inkml:trace>
  <inkml:trace contextRef="#ctx0" brushRef="#br0" timeOffset="8469.6965">9438 2785 662 0,'-2'-2'49'0,"0"2"20"0,1 9 36 16,1 6-75-16,0 7-18 16,0 6 43-16,3 6-1 15,-3 2-12-15,0-1 1 16,0-2-13-16,0-1-17 16,0-3-6-16,0-5-4 0,3-3-2 15,1-5-19-15,3 0-48 16,2-5-56-16,1-5-105 15,1-5-119-15</inkml:trace>
  <inkml:trace contextRef="#ctx0" brushRef="#br0" timeOffset="8979.1433">10545 2769 680 0,'0'-15'83'0,"0"0"-62"15,-4 3 88-15,-2 1 18 16,-3 3-70-16,-2 5-11 16,-4 3-18-16,-3 7-12 15,-2 9 2-15,-4 11 4 0,1 8-4 16,5 8-9-16,4 4 1 15,9 3 5-15,7-5 0 16,16-4 9-16,8-8-8 16,5-6-3-16,7-9-6 15,-1-9-2-15,3-5 0 16,0-4-18-16,-1-8-59 0,-1-8-35 16,-4-8-67-16,-4-6-147 15</inkml:trace>
  <inkml:trace contextRef="#ctx0" brushRef="#br0" timeOffset="9683.8195">11064 1850 826 0,'2'-10'33'0,"-2"10"-15"16,-3 18 11-16,0 15 6 15,1 14 2-15,0 13-3 16,2 12-2-16,0 9-4 16,0 3 8-16,0 0-6 0,0-1-12 15,-1 0 5-15,-6-2-10 16,-2-6-6-16,-1-2-5 16,1-5 3-16,0-4-4 15,3-8 1-15,3-10 4 16,3-6 5-16,0-15 5 15,7-9-9-15,3-9-1 0,4-7 6 16,8-11 22-16,3-9-2 16,3-1-11-16,5-5-8 15,-1 6-8-15,0-1-3 16,0 5 0-16,-6 6-2 16,0 7-1-16,-3 3-2 0,-2 1 0 15,-2 10 2-15,-3 3 0 16,-2 10 1-16,-2 3 0 15,-2 3 3-15,-2 2 2 16,0-2 0-16,1-4 2 16,4-5-4-16,3-9-8 0,6-8 6 15,4-7 2-15,3-11 3 16,3-6 10-16,0-5 2 16,-4 0-6-16,-4 5-4 15,-5 2-5-15,-6 11 5 16,-3 7 4-16,-6 4-9 0,-1 10 8 15,0 3-5-15,-1 2-3 16,1-2-1-16,-1-3-12 16,1-8-30-16,2-6-50 15,0-2-38-15,3-12 1 16,-2-7-83-16,1-6 6 16,-1-6 67-16,-5-1 134 0,-1-3 76 15,-3 3 17-15,-5 5-35 16,2 7 28-16,0 6-27 15,1 11-47-15,2 5-30 16,0 2-123-16,0 1-28 0,3-3-336 16</inkml:trace>
  <inkml:trace contextRef="#ctx0" brushRef="#br0" timeOffset="9918.4127">12154 2033 779 0,'14'-28'24'16,"-4"15"-21"-16,-4 13 70 15,-3 15-41-15,-1 15-5 0,0 13 32 16,2 14-11-16,2 7-15 16,2 8-13-16,1 1 1 15,2 4-9-15,3-5-7 16,-3-4-2-16,-1-4-3 15,0-3-8-15,-2-7-3 0,-3-6 7 16,-1-6-4-16,-1-7-18 16,-1-6-19-16,-2-10-77 15,0-7-109-15,-2-8-149 16</inkml:trace>
  <inkml:trace contextRef="#ctx0" brushRef="#br0" timeOffset="10295.5942">12024 2644 688 0,'12'0'50'15,"4"6"-71"-15,9 1 50 0,7 3 59 16,10-2-6-16,6-1 8 16,7-4-15-16,3-3-39 15,3-3-1-15,-1-6 12 16,-4-4-21-16,-9-1-19 15,-8 0 10-15,-11 2 3 0,-9 5-11 16,-10 1-2-16,-8 6 4 16,-4 0 4-16,-10 10-9 15,-5 4-4-15,-1 7-4 16,-4 4 12-16,3 5 4 16,6 1-10-16,4 0-2 0,10-4 0 15,4 1-2-15,11-4-3 16,10-5 2-16,5-2 2 15,5-5 3-15,4-4-3 16,3-2-36-16,-1-5-63 16,-3-1-67-16,-2-7-64 0,-5-3 7 15,-4-8-60-15</inkml:trace>
  <inkml:trace contextRef="#ctx0" brushRef="#br0" timeOffset="10385.331">12857 2752 742 0,'-24'14'95'0,"-1"2"5"15,0 4-10-15,2 1-72 16,6 0-17-16,3-4-40 16,10-4-96-16,6-4-136 15</inkml:trace>
  <inkml:trace contextRef="#ctx0" brushRef="#br0" timeOffset="10678.6106">13411 2646 602 0,'0'0'15'16,"0"0"88"-16,0 0 100 0,0 0-119 15,0 0-30-15,0 0-22 16,0 0-23-16,-192 160-3 16,175-125 3-16,12 1 20 15,7-5 3-15,17-1-22 16,11-6-12-16,12-4 8 0,4-6 0 15,3-5-2-15,0-6-39 16,0-3-73-16,-3-6-52 16,-4-8 1-16,-4-9-4 15,-4-7-211-15</inkml:trace>
  <inkml:trace contextRef="#ctx0" brushRef="#br0" timeOffset="10982.7508">13777 1846 907 0,'0'-9'144'0,"-4"9"-175"16,-3 9 32-16,0 18 13 15,-1 14 7-15,1 15-1 0,5 13 19 16,3 12-1-16,6 6 5 15,6 1-12-15,5 0-18 16,1-2-9-16,0-3 2 16,-2-8-1-16,-1-4-3 15,-5-10 1-15,-3-7-1 0,-2-8 1 16,-2-11-3-16,-1-12-18 16,-1-8-26-16,-1-12-13 15,0-4-44-15,-4-14-50 16,-4-8-19-16,-6-10 7 15,0-4-78-15</inkml:trace>
  <inkml:trace contextRef="#ctx0" brushRef="#br0" timeOffset="11529.7293">13823 2721 372 0,'0'-23'254'16,"8"8"-142"-16,8 9-19 15,4 6-24-15,2 0-40 16,1 5-21-16,0 4 3 16,-3 2 3-16,0 1 5 15,-3 0-2-15,-3-2-1 0,-1 2 3 16,-2-4 5-16,-4 2-2 15,0 1-18-15,-1 1-7 16,2 1 21-16,0 1 13 16,2-1-5-16,5-3-17 15,4-5-4-15,3-5-3 0,8 0 4 16,2-6 5-16,-1 1-7 16,-1 1 6-16,-2 4 12 15,-5 8-7-15,-8 5-5 16,-6 4-4-16,-3 1-1 0,-5 1 6 15,0-2 0-15,-2-4-7 16,0-5-1-16,1-5-20 16,1-3-3-16,3 0 13 15,6-7 5-15,4 1 5 16,4-3 1-16,7 1 2 16,5 0 1-16,4-1-2 0,5-2-4 15,4-5 0-15,1-1-1 16,1-2 1-16,-3-3-1 15,-2-1 2-15,-8 2 6 16,-6 1 20-16,-9 6-16 0,-11 6-6 16,-8 7 5-16,-9 4 3 15,-5 13-1-15,-3 2-16 16,4 5 8-16,4 1-2 16,8-1-3-16,6-4-3 15,14-4-3-15,11-5-5 16,4-4 0-16,5-5-14 0,2-1-26 15,-1 0-64-15,-4-4-79 16,-9-2-89-16</inkml:trace>
  <inkml:trace contextRef="#ctx0" brushRef="#br0" timeOffset="12200.1724">8303 4216 823 0,'21'2'-17'16,"10"1"21"-16,13-1 50 0,16-2 20 15,16 0-31-15,19-2 12 16,17-5-11-16,16-5-22 15,16-4-5-15,15-3 4 16,10 0-2-16,14-5 1 16,13-1 7-16,13-4 12 15,10 0-7-15,12-3-7 0,13-4 0 16,12-2-11-16,13-1-4 16,9 0-6-16,13-1-3 15,7 1 2-15,11 0-6 16,8 4 7-16,-3-2 0 15,2 4 10-15,-3-3 18 0,0 1-3 16,-7 1-12-16,-8 1-12 16,-5 0-3-16,-11 2 0 15,-13 0-17-15,-12 4-6 16,-18 3-17-16,-20 4-11 16,-21 6-45-16,-23 0-64 0,-25 7-104 15,-28 2-263-15</inkml:trace>
  <inkml:trace contextRef="#ctx0" brushRef="#br0" timeOffset="20052.5101">1755 1759 677 0,'0'-1'-18'15,"-2"4"17"-15,0 7 2 16,2 10 13-16,0 2 17 0,0 7 22 16,0 2-3-16,0 4-26 15,0 5-16-15,4 3-2 16,-4 3-1-16,0 6 0 15,0 4 1-15,-2 4 8 0,-4 4 6 16,-1 0-3-16,-1 3 14 16,-1-1 0-16,1 0-15 15,-1 2-10-15,0-1-5 16,0 0-1-16,1-2 3 16,0-4-3-16,0-4 4 15,3-5 4-15,-2-8-2 0,3-1 2 16,-3-5 5-16,3-5 0 15,1-2-1-15,1 2-4 16,-2-5-3-16,1 1 0 16,1-4-2-16,2-2-1 15,0-5-2-15,0-3 0 16,0-6 0-16,0-3 0 0,0 0 0 16,4-3 2-16,1 1 3 15,0-2 5-15,1-1-2 16,3 0 3-16,0-1-4 15,0 0 1-15,2 0 3 0,-1-2 0 16,2-4 0-16,-2 3-3 16,-1-1-1-16,1 2-3 15,0-2-1-15,-3 2-2 16,1 2 0-16,0-1-1 16,1 1 1-16,-1 0-2 15,-1 0 2-15,1 0-1 0,-1-1 1 16,0-1-1-16,-2 2 2 15,3 0 1-15,-4-2-2 16,2 1-1-16,0 0 1 16,-1 0-1-16,1 1 0 0,-2 0 1 15,1 0-1-15,0 0 1 16,-1 0 1-16,-3 0-1 16,2 0 2-16,2 0-5 15,-3 0 4-15,2 0-1 16,1 0-2-16,2 0 2 0,0 0-1 15,1 2 0-15,1 1 0 16,-2-3 1-16,2 2-1 16,-4-1 2-16,3 0-2 15,0-1 0-15,0 0 0 16,-2 0 1-16,3 0-1 0,1 0 1 16,-2 0-2-16,1 0 2 15,3 0-1-15,-4 0 0 16,1 0 0-16,3 2 0 15,-3-2 0-15,0 1-1 16,3 2 2-16,-2-3-2 16,1 2 2-16,-2 1-2 0,1 0 1 15,0 2 0-15,2-2-1 16,-3 1 2-16,3-1-2 16,1 1 2-16,-1 2-2 15,2-3 0-15,-1 1 1 16,0 0 1-16,1-1 1 0,-1 0 0 15,1 1-1-15,-1-1-1 16,1-1-2-16,-1-1 2 16,0 2 0-16,1-1-1 15,-5-1 1-15,3 0 1 16,-2 1-2-16,-3-1 1 0,0-1 1 16,-1 0-1-16,-1 1-1 15,0-1 1-15,-2 2 1 16,0-2-1-16,-1 0 0 15,0 0 1-15,-2-3 1 0,0 0 4 16,0-4 10 0,0-1 9-16,0-1-13 0,0-4 0 15,0 2-2-15,0-6-4 16,0 5-2-16,0-6-3 16,0 0 2-16,0-1 1 15,0 0 0-15,0-2-2 0,1 1 3 16,0-5-4-16,1-2 0 15,0 0 0-15,4-3 0 16,-4-1-1-16,3 0 1 16,1-1-1-16,-3 1 0 0,2-3 1 15,1 2-1-15,-1-3 0 16,-1 1-1-16,2 0 1 16,-2-3 1-16,0 3-1 15,1-5-1-15,1 2 0 16,0-2 2-16,-1 1 1 15,1 1 1-15,0 1 2 0,-3-2-2 16,2 1-1-16,-1 0 1 16,-2 0-3-16,-1-1 1 15,1-2-2-15,0 0 1 16,1-1 1-16,2 1 0 16,-4-1-3-16,3 0 3 15,1 4 1-15,-1 0-2 0,0 4 1 16,-1 0-1-16,3 1 1 15,-3 2-1-15,1-4 0 16,3 2 1-16,-2 0-1 16,1 1 1-16,1-1-2 0,-1 2 2 15,-1 1-2-15,0 3 2 16,-1 2-1-16,0 3 0 16,-3 1 2-16,1 1-2 15,0 0 0-15,-2 2 1 16,2 1-2-16,-1-1 1 0,-1 3 0 15,0 1 0-15,0 3 1 16,-1 0 3-16,-3 3 0 16,-1 3-1-16,-1-1-1 15,0 3 0-15,-1-1 0 16,1 0-1-16,-2 0 1 16,1 2-1-16,-3-1 0 0,0-2-1 15,1 0 0-15,-5 3 0 16,1 0-1-16,-5-2 1 15,0 1 0-15,0 2 1 16,-4-2 0-16,2 0 2 0,-4-2 0 16,1 3-2-16,0-5-1 15,-4 2 2-15,1 3-2 16,-1-1-1-16,-4 1 2 16,-2 1-1-16,1 0-1 15,-6 0 2-15,2 3 2 16,0-3-1-16,2 1 0 15,0-1 0-15,4 0 1 0,1 0-6 16,-2 0 3-16,6 0-1 16,0 0-15-16,6 0-21 15,1 3-22-15,9 0-40 16,4 1-56-16,5-1-97 0,1 3-110 16</inkml:trace>
  <inkml:trace contextRef="#ctx0" brushRef="#br0" timeOffset="20529.4125">2126 1638 736 0,'-11'0'11'0,"0"6"39"16,3 8-1-16,2 5-30 15,4 6 4-15,0 5-8 0,4 0-8 16,5-1-2-16,8-4 14 16,1-3 15-16,4-9 12 15,0-7 6-15,0-6-7 16,-2-1 5-16,-3-11 7 16,-2-6 4-16,-3-5-9 15,-1 2-11-15,-7-3-6 0,-2 1 1 16,-2 5-10-16,-8 2-8 15,-4 6-8-15,-2 4-5 16,-2 5-5-16,0 2-18 16,0 9-44-16,5 5-37 0,2 2-54 15,4 4-54-15,2 0-133 16</inkml:trace>
  <inkml:trace contextRef="#ctx0" brushRef="#br0" timeOffset="20948.7265">2117 2078 740 0,'-13'8'7'16,"1"2"92"-16,2 5-14 15,0 4-63-15,4 2 3 16,4 5 8-16,2 0-9 16,2 2-1-16,9-3 7 0,0-2 4 15,1-4 7-15,5-7-2 16,-3-7-9-16,3-5-9 16,-1-9-2-16,-2-8 4 15,-3-3 10-15,0-4 9 16,-8-2 0-16,-3 3-5 15,-3 4-6-15,-8 2-7 0,-2 6-16 16,-4 6-3-16,0 5-4 16,-3 2-2-16,3 13-21 15,2 7-35-15,2 3-27 16,-1 5-61-16,5 2-72 16,3-2-124-16</inkml:trace>
  <inkml:trace contextRef="#ctx0" brushRef="#br0" timeOffset="21362.4106">2052 2745 481 0,'-12'18'140'15,"2"1"-34"-15,-1 1 14 16,0 4-15-16,6 1-34 16,0 1-20-16,4 1-9 15,1 2-13-15,2-4-12 0,8 2 3 16,3-8 7-16,2-4-4 16,3-5-5-16,1-4-3 15,-2-6 4-15,1-6 4 16,-5-7 13-16,-2-5 5 15,-2-2 0-15,-6-1 1 16,-3-1-10-16,-1 1-12 0,-10 2-1 16,-1 3-3-16,-4 4-8 15,1 5-3-15,-3 6-1 16,0 1-3-16,3 8-6 16,2 4 1-16,4 3-18 15,1 1-41-15,6-2-33 0,2 0-46 16,0-1-51-16,4-2-132 15,4-2-346-15</inkml:trace>
  <inkml:trace contextRef="#ctx0" brushRef="#br0" timeOffset="21916.4589">1961 3326 524 0,'-8'3'88'15,"-2"2"17"-15,3 5-2 16,-3 3-38-16,4 3-11 0,0 2 12 15,4 2-11-15,2 1-21 16,5-1-17-16,5-1 0 16,2-5 9-16,4-4 1 15,-1-9-10-15,1-1-6 16,1-8 7-16,-1-9 18 0,-5-3 5 16,-3-7 8-16,-3-1-3 15,-3 2 4-15,-2 0 0 16,-5 5-3-16,-3 4-25 15,-2 5-10-15,-2 4-7 16,0 4-1-16,-1 4-3 0,2 7-2 16,-2 5-7-16,5 6-60 15,0 1-24-15,6 3-48 16,2-2-66-16,2-2-133 16</inkml:trace>
  <inkml:trace contextRef="#ctx0" brushRef="#br0" timeOffset="23596.4353">5417 1870 327 0,'-8'-3'37'0,"2"-1"26"0,-3 1 42 16,4 0-34-16,-2-2-18 16,2 3 6-16,2-2 8 15,-2 4 6-15,3-2 11 16,0 2-9-16,2 2-21 0,0 9-27 15,0 8-29-15,0 9 6 16,4 9 2-16,-2 7 4 16,-2 10-3-16,0 6 4 15,-4 4 4-15,-2 4-2 16,-3 0-2-16,0 0-6 0,-1 0-2 16,1-2-2-16,2-2-1 15,0-2 0-15,1-1-7 16,1-1-5-16,0-2 9 15,2-4 2-15,-1-4 1 16,2-6 0-16,2-3-2 16,0-7 1-16,0-6 2 0,0-5-2 15,0-4 0-15,3-5 1 16,3-1 0-16,0-6-1 16,1 1 4-16,3-3 12 15,1 0-3-15,1-1-2 0,3 2 4 16,-1-3-4-16,6 2-6 15,-3-1-2-15,0 0 1 16,4 0 0-16,1-1-2 16,0 1 4-16,2-1 0 15,3 0 2-15,1 1 2 16,1-1 0-16,2 0-5 0,2 2 1 16,1-5-1-16,0 2 2 15,0-2-3-15,-1 0-1 16,0 0-1-16,-2 0-1 15,-2 1 1-15,-2 0-1 0,-3 5 0 16,-5-4 0-16,-3 2 2 16,-3-2-2-16,-4 0 0 15,-4-2 1-15,0 0 0 16,-4 0 2-16,-1-3 4 16,0-4 4-16,0-3-9 15,-1-4 0-15,-3-3 1 0,1-1-1 16,0-4-4-16,0-3 3 15,1-5-2-15,0-1 3 16,2-5-4-16,0-1 1 16,0-3 1-16,0-3 1 15,4 3 0-15,-1-3 0 0,1 1-3 16,-1 3 2-16,1 2 4 16,-2-4-7-16,0 1 3 15,2-1 0-15,2-3-1 16,0 0 0-16,2-6 1 15,1 3-1-15,4-5 2 0,-2 2-1 16,-1 2 0-16,1 4 2 16,-4 1 1-16,-3 2-1 15,1 4-1-15,-3 3 0 16,1 0-1-16,-3 0 0 16,3 4-1-16,0 0 2 0,-1 3-1 15,-1 1 0-15,0 1 1 16,0 4-1-16,-1-2 1 15,0 5 0-15,-4 2 1 16,-1 2 0-16,-2 0 0 16,-1 4 0-16,0 0 0 0,-3-1-2 15,0 3 0-15,0 0 1 16,-2-1-1-16,0 4 1 16,-3-1 1-16,-2 1 2 15,-5 3 2-15,-4 2-2 16,-4 0 0-16,-1 0 1 0,-3 0-2 15,1 4 0-15,-1-3-3 16,2 1 3-16,2-2-4 16,0 1 2-16,1 1 0 15,0-2 0-15,2 1-2 16,2 2-2-16,2 3-40 0,5 1-18 16,4 1-28-16,4 2-34 15,5 0-81-15,5 1-70 16</inkml:trace>
  <inkml:trace contextRef="#ctx0" brushRef="#br0" timeOffset="24013.9305">5694 2032 757 0,'-5'-3'4'0,"-1"3"10"15,0 9 74-15,2 6-64 16,4 8-21-16,0 2-3 15,4 1 1-15,5-2-2 16,3-5 1-16,4-9-5 0,1-10 6 16,2-3 43-16,-1-14 39 15,1-4 0-15,-2-5-15 16,-5 2-1-16,-4-2-11 16,-4 5-4-16,-4 0-18 15,-3 6-24-15,-7 4-5 0,-3 5-1 16,-2 5-10-16,-3 1-60 15,5 10-57-15,0 5-47 16,1 2-78-16,-1 3-120 16</inkml:trace>
  <inkml:trace contextRef="#ctx0" brushRef="#br0" timeOffset="24426.0471">5677 2430 700 0,'-6'14'27'0,"2"4"40"15,2 2 19-15,1 0-53 16,1 4-11-16,1-1 6 15,4-2 3-15,2-5 4 16,3-6 8-16,0-3-11 16,1-6 6-16,3-2 10 15,-2-10 10-15,1-5-4 0,-2-5 3 16,-4-2-10-16,2-1-8 16,-8 4-4-16,-1 3-18 15,-1 8-7-15,-10 2-3 16,0 6-3-16,-2 1-5 15,0 9-4-15,1 2-46 0,0 3-31 16,4 2-34-16,2 1-50 16,0 1-67-16,1 0-167 15</inkml:trace>
  <inkml:trace contextRef="#ctx0" brushRef="#br0" timeOffset="24847.7648">5638 2860 572 0,'-7'3'41'16,"-1"7"16"-16,-1 5 14 15,3 1-57-15,1 7 18 16,3 1 20-16,2 0-14 15,2-1 4-15,6-2 17 16,3-7 9-16,3-5-9 0,0-7-4 16,0-4 7-16,-1-11 2 15,-3-1 1-15,-2-3 3 16,-3 1-12-16,-3-1-23 16,-2 6-22-16,-4 2-5 15,-5 8-1-15,-1 1-5 0,-3 4-29 16,2 10-103-16,2 6-114 15,4 0-145-15</inkml:trace>
  <inkml:trace contextRef="#ctx0" brushRef="#br0" timeOffset="26679.4454">19230 1657 476 0,'-4'-8'149'0,"1"0"-58"15,0 5-10-15,1 3-1 16,0 3-15-16,-1 13-59 15,-1 4 10-15,0 15 35 16,-4 11-7-16,2 9-12 0,-1 11-16 16,1 6-4-16,-1 4-3 15,0 1-2-15,0 3-2 16,-1 0-1-16,-1 0-1 16,-3 3 2-16,-1 2 3 15,-3-1 9-15,0 3 0 0,-1 0-4 16,2 0-3-16,1 0-7 15,1-4-2-15,-1-3-1 16,1 1 2-16,0-6-1 16,-1-1 0-16,1-4 0 15,-1-4 0-15,1-3 3 16,-1-3 4-16,2-2-3 0,2-3-1 16,-1-5-4-16,2-2 1 15,2-2 0-15,0-5-1 16,3-3 1-16,1-7-1 15,2-2 1-15,2-5 2 16,4-4 1-16,6-3-3 0,0-3-1 16,5-2 2-16,2-3-4 15,5-1 6-15,2-1 1 16,2 0 11-16,3-2-2 16,0 1-9-16,2 1 1 15,2-3-1-15,2 1-1 16,0-4 2-16,3 2-1 0,4-3-1 15,-1 0-1-15,0 0 0 16,0 0 0-16,-2 0-1 16,-3 0 0-16,-2 0-4 15,-4 0 2-15,-4 0 1 0,-2 0 0 16,-4 1-2-16,-5-1 3 16,-2 0-3-16,-5 0 3 15,-4 0 0-15,-1-2 2 16,-2-4 4-16,0 0 0 15,-2-5-3-15,-2 1-2 16,2-4-3-16,-2-1 2 0,4-3-2 16,0-3-1-16,-1-2 1 15,3-2 0-15,2-4 0 16,0-1 1-16,1-4-2 16,1 0 3-16,0-1-3 15,-1-2 2-15,2-3-1 0,1 1 0 16,-2-3 2-16,1-2-3 15,0-1 1-15,-1-3 0 16,1-1 0-16,-2-2 0 16,2 1 0-16,-2-2-1 0,0 2 1 15,0 0 0-15,0 2 1 16,-1 2-1-16,0-3 0 16,0-1 1-16,-1 0-1 15,0 0 0-15,4-1-1 16,-2-4 2-16,0 1-2 15,0 1 0-15,1 1 1 0,-1-2 1 16,-1 3-1-16,1 1 0 16,2-2 0-16,-2 2-1 15,1-1 2-15,0-2-1 16,3 3-1-16,-2-2 1 16,0 3 0-16,0 3 0 0,-1 1 1 15,-3 3-2-15,-1 1 1 16,-2 5 1-16,-1 1 0 15,0 5-1-15,-2 0 0 16,0 5 0-16,-3 1-1 0,-2 4 2 16,-1 1 0-16,-6 5 0 15,-1 3 0-15,-7 0-2 16,-1 3 2-16,-4 2-2 16,-4 1 1-16,-2 2-2 15,-5 0 2-15,-3 2 1 16,-3-1-2-16,-4 2 2 0,-2 0-2 15,0 0 0-15,-1 0 1 16,4 0 1-16,-1 2-1 16,7-1-27-16,2-1-22 15,7 3-26-15,5-3-44 16,6 2-44-16,8-1-90 0,5 2-184 16</inkml:trace>
  <inkml:trace contextRef="#ctx0" brushRef="#br0" timeOffset="27145.7891">19516 2045 612 0,'-6'-13'65'0,"-1"2"62"16,3 6 22-16,-2 3-75 15,1 2-22-15,0 9-30 16,2 7-17-16,1 8 0 15,2 2-3-15,1 1 1 0,6-2-2 16,3-2-1-16,3-7 3 16,2-8 3-16,2-8 5 15,-1-4 26-15,0-9 26 16,-2-6-3-16,2-3-15 16,-7-1-13-16,-5-1 2 15,-2 4-2-15,-6 1-21 0,-9 4-3 16,-4 5-4-16,-3 6-7 15,0 4-36-15,0 10-53 16,4 7-36-16,2 4-50 16,3 5-130-16,2 2-228 0</inkml:trace>
  <inkml:trace contextRef="#ctx0" brushRef="#br0" timeOffset="27495.9016">19474 2535 475 0,'-1'-9'323'16,"-4"2"-230"-16,-1 3 1 16,1 3-1-16,-1 1-57 0,-1 5-3 15,3 5-5-15,2 7-18 16,-1 3-6-16,5 3 1 15,4-2-4-15,4-1 1 16,3-4-1-16,3-5-2 16,2-11 4-16,3 0 31 0,0-13 18 15,-2-4-2-15,-2-3 0 16,-6-4-6-16,-5 1 2 16,-4 3-5-16,-6 3-23 15,-9 7-12-15,-5 1-3 16,-3 6 0-16,-2 3-25 0,-1 6-55 15,2 8-35-15,5 7-38 16,1 4-92-16,3 4-175 16</inkml:trace>
  <inkml:trace contextRef="#ctx0" brushRef="#br0" timeOffset="27913.6018">19421 3079 462 0,'-2'-6'95'0,"0"0"26"15,-4 3-14-15,0 2-48 0,-1 1 30 16,-2 4-1-16,-2 8-32 15,1 3-11-15,0 5-12 16,1 4 0-16,3-1-4 16,6 1 3-16,1-5-8 0,6-2-8 15,8-11-10 1,5-6 0-16,1-6 8 0,5-11 39 16,-2-6-1-16,-3-4-12 15,-6 3 0-15,-5 1-9 16,-6 5-17-16,-7 6-4 15,-5 5-3-15,-4 7-5 0,-2 0-5 16,-1 13-45-16,1 4-49 16,0 4-65-16,2 3-89 15,1 1-215-15</inkml:trace>
  <inkml:trace contextRef="#ctx0" brushRef="#br0" timeOffset="28362.8327">19305 3721 698 0,'-11'15'62'16,"-1"8"20"-16,4 0 35 0,0 5-63 16,5 0-15-16,2-3 1 15,1-4 1-15,8-7-10 16,7-9-2-16,4-5 9 15,3-9 22-15,3-8 10 16,-3-6-2-16,-2-1-14 16,-5 1-20-16,-5 5-11 0,-9 2-9 15,-2 6 3-15,-9 3 0 16,-6 7-10-16,-5 0-6 16,-3 7-7-16,0 3-56 15,4 1-39-15,6 1-35 16,7-2-76-16,5-6-126 0,10-1-392 15</inkml:trace>
  <inkml:trace contextRef="#ctx0" brushRef="#br0" timeOffset="30667.3137">23011 2157 61 0,'-5'-2'137'15,"-1"-1"-73"-15,2 1 8 16,0-2-10-16,2 2-19 0,-1-4-3 16,0 1 23-16,1-1 18 15,4-1-23-15,1-3-23 16,2 0-6-16,1 0-15 15,2 0-7-15,1 1 6 0,1 1 9 16,-3 2 32 0,1 1 34-16,-1 5-8 0,-2 3-51 15,-3 8-11-15,0 10 18 16,-2 6-13-16,1 10-11 16,0 6 1-16,-1 7-6 15,0 2 3-15,0 1 0 0,0 1 11 16,-2 0 8-16,2-3-8 15,-4 1-8-15,-1 1-3 16,1-2-1-16,-1 4-6 16,2-3 5-16,-2 1 7 15,0 0 3-15,0-2 2 0,-4-1 0 16,4-5-4-16,-3-2-7 16,3-6-3-16,-4-2-3 15,6-4-1-15,-2-5-1 16,4-2 2-16,-1-1 2 15,0-2 0-15,0-2-3 0,2 1-1 16,0-1 3-16,-1 0 2 16,0 1-2-16,1-3-1 15,-1 2-1-15,1-1-1 16,0-1 1-16,-1-3-2 16,1 3 0-16,0-4 0 15,1 1 1-15,-1 1-1 0,1-2 0 16,0-1 3-16,0 1-3 15,1 1 1-15,0-4-1 16,0 1-1-16,-1 0 2 16,2 0 0-16,-1-1-1 15,-1-2 1-15,1 2-1 0,-2-3 1 16,3 1-1-16,-1 1 1 16,-2-3-2-16,1 1 1 15,-1 0 0-15,1-2 0 16,-1 1 0-16,1-3 1 0,0 3-1 15,-1-2 0-15,1-1 0 16,0 3 1-16,-1-1 1 16,0-1-2-16,0 1 1 15,0 0-1-15,0 0 1 16,0-1 0-16,1 1 0 0,-1-1-2 16,0-3 1-16,0-1 0 15,2 3 0-15,-2-3 1 16,0 0-1-16,0 1 2 15,0 1-1-15,0-2 2 16,2 1-1-16,-2 2-1 16,2-3 0-16,-2 0-1 0,1 1 0 15,0 1 0-15,0-1 0 16,0 0 1-16,0 1-1 16,1-2 1-16,-2 0-2 15,0 3 2-15,2-2-1 16,-2-1 0-16,2 0 1 0,0 0 0 15,1 0-1-15,-1 0 4 16,-2 0 0-16,3 0 1 16,-1-4-2-16,2 4 0 15,-2 0-2-15,2 0 0 16,-3 0-1-16,3 0 0 0,0 0 0 16,-2 0 1-16,1 0-1 15,-2 0 0-15,-1 0 4 16,2 0-3-16,-2 0 3 15,0 0-1-15,0 0 2 0,2 0 1 16,0 0-5-16,-1 0-3 16,0 0 2-16,1 0 0 15,1 0-1-15,-1 0 1 16,0 0 1-16,2 0 0 16,-1-2 0-16,0 0 1 15,1-1 0-15,-2 1-1 0,2 0 0 16,0-1-3-16,-1 0 2 15,3 0 1-15,-1 0-1 16,2 1-1-16,-1 0 0 16,-1-3 4-16,1 2-5 15,-1 0 2-15,0 0 1 0,1 0-2 16,-1 1 3-16,2 0-4 16,-3 0 4-16,4-1-4 15,0 1 3-15,0 0-1 16,-2-2 1-16,3 1 0 15,1 0-1-15,-1 2 0 0,0-1 0 16,2 1 0-16,1 1 0 16,-2 0-1-16,2 0 2 15,1 0-1-15,-1 1 0 16,0 1 0-16,0-2 0 16,1 0 1-16,-4 0-2 0,0 0 3 15,2-3-1-15,-2-1 0 16,-2 2 0-16,-1-3 0 15,1 2 2-15,-2 0-3 16,1-1 0-16,-1 0 1 16,2 0 0-16,0-1-1 15,1-1 0-15,-1-1 0 0,1 0 0 16,0 0 0-16,-2 1 2 16,-1-2 0-16,-1-2 1 15,-1 0 1-15,0 1-1 16,0-5 1-16,2 0-1 15,-1-3 0-15,-1 1 1 0,5-1-2 16,-4-1 1-16,-1 1-3 16,1 0 1-16,1-3 2 15,-2 0-3-15,-1-3 2 16,0 1-3-16,0-3 2 16,2-2 1-16,-2-1-4 0,1 2 2 15,-1-2 0-15,2-2 0 16,-2 2 2-16,1-3-4 15,-1-2 4-15,-1 0-5 16,1-1 2-16,2 0 5 16,-2 0-7-16,0 1 3 15,1 0 0-15,-3 3 0 0,0 0 0 16,2 1 1-16,-4 2 2 16,2-3-6-16,-4 2 2 15,1-2 1-15,-3 2 0 16,4-2-1-16,-2 0 2 0,2-1-1 15,-1 2 0-15,2 1-1 16,-1 1 2-16,1 0-1 16,-1 1 1-16,0 1-2 15,0-2 2-15,0 0-1 16,0-2-2-16,2 1 3 0,0 2-3 16,-2 5 3-16,1-2-1 15,-1 5 1-15,-2 4 0 16,-3 1-1-16,2 0 2 15,-3 2-4-15,1 3 2 16,-3-4 0-16,-2 3 0 0,-2-1-1 16,-4 2 0-16,-6-1 0 15,-1 2-1-15,-2 3-1 16,-1 1 2-16,-4 3-1 16,-2 0-2-16,1 4 1 15,5 5 3-15,3-2-15 0,5-1-19 16,7 0-17-16,3-1-23 15,5-3-32-15,4 5-9 16,-2 0-8-16,6 4-80 16,-2 2-72-16,3 4-274 15</inkml:trace>
  <inkml:trace contextRef="#ctx0" brushRef="#br0" timeOffset="31031.4008">23369 2434 699 0,'-2'-3'139'0,"-4"-1"-9"16,-5 4-68-16,3 4-15 15,-2 6-4-15,-2 4-28 0,2 5-6 16,2 2-8-16,3 3-1 15,3-1 0-15,-1-2 0 16,6-5-1-16,6-6 2 16,2-3 7-16,7-7 36 15,1-9 32-15,4-8-17 0,-2-4 5 16,1-2-3-16,-7 1-2 16,-5 2-12-16,-7 3-32 15,-3 4-8-15,-6 3 5 16,-3 4-8-16,-2 6-5 15,-2 0-26-15,2 3-52 0,3 10-33 16,-1 2-41-16,3 2-40 16,-1 5-126-16,2-1-354 15</inkml:trace>
  <inkml:trace contextRef="#ctx0" brushRef="#br0" timeOffset="31445.3358">23348 2794 577 0,'-8'5'136'0,"0"3"-42"16,-3 1-4-16,3 1-22 16,1 4-23-16,-2 3-16 15,2-1-9-15,0 5-4 16,2-1 7-16,0 4 17 0,1-1-12 15,4 0 0-15,0-2-3 16,2 0-4-16,4-5 2 16,1-6-8-16,4-2 2 15,1-5 3-15,0-3 14 16,4-4 13-16,-4-6 14 16,1-3-8-16,-4-2-14 0,-2-1-22 15,-4 2 3-15,-2 0 5 16,-1 1-11-16,-7 0-7 15,-2 3-4-15,-5 1 0 16,-1 4-2-16,-3 5-1 16,-1 0-3-16,3 11-5 0,2-1-30 15,2 6-22-15,2-2-21 16,7 3-39-16,3-4-72 16,0-1-124-16,0 0-283 15</inkml:trace>
  <inkml:trace contextRef="#ctx0" brushRef="#br0" timeOffset="31779.1216">23279 3257 615 0,'-8'14'205'16,"1"1"-98"-16,0 1-19 15,3 2-50-15,1 1-23 16,3-1 0-16,0-2 14 0,1-1 13 16,4-2-2-16,3-2 12 15,-1-5 5-15,4-3-3 16,2-3-8-16,-2 0 2 16,2-7-1-16,-1-3-5 15,-4-2-12-15,-1 0-9 0,-5-1 1 16,-2 3 1-16,-6-1-6 15,-4 5-8-15,-7 0-5 16,-1 1-5-16,-4 2-14 16,1 0-57-16,-3 0-44 15,2-1-86-15,-4-3-204 0</inkml:trace>
  <inkml:trace contextRef="#ctx0" brushRef="#br0" timeOffset="32696.7042">19331 846 122 0,'1'-7'16'0,"-1"-2"48"15,2 2 13-15,-1-2 34 16,0 1-20-16,0 0 11 16,-1-1-2-16,0 6 6 15,2 1-7-15,0 4-6 0,0 14-54 16,-2 10-48-16,6 9 20 15,0 11 12-15,0 3-2 16,1 2 2-16,-1-2-6 16,0-7-8-16,0-4-9 15,-1-6 3-15,-3-6-3 16,0-3-45-16,-4-4-72 0,-2-5-122 16,-9-1-216-16</inkml:trace>
  <inkml:trace contextRef="#ctx0" brushRef="#br0" timeOffset="32867.4156">19159 1330 896 0,'21'0'7'16,"6"0"147"-16,7-4-30 16,3-1-31-16,-1 0-61 15,-2-2-29-15,-4 0-2 0,-7 0-4 16,-5 0-47-16,-6-3-16 15,-6-1-39-15,-6-1-50 16,-2-2-109-16,-9-6-276 16</inkml:trace>
  <inkml:trace contextRef="#ctx0" brushRef="#br0" timeOffset="33032.0254">19171 952 768 0,'-7'-14'78'0,"8"-1"45"16,12 0-31-16,15 1 4 15,9-3-26-15,14 3-18 0,11 1-21 16,8 2-20-16,12 1-4 16,5 1-18-16,5 4-74 15,5 2-60-15,3-1-109 16,4 1-125-16</inkml:trace>
  <inkml:trace contextRef="#ctx0" brushRef="#br0" timeOffset="33846.3067">24025 771 78 0,'-29'0'122'16,"1"2"-133"-16,4 1 11 15,1-1-8-15,4 2-16 16,2-1 66-16,3 1 63 16,3-1 13-16,3-1-11 15,1 0-30-15,3 1-34 16,-1 0-9-16,3 0-2 0,-2 0 10 16,-1 2 15-16,-1 5 6 15,-4 3-1-15,-1 6-15 16,-3 6-9-16,1 6-7 15,0 6-11-15,1 6-3 0,3 2-2 16,4-1 2-16,4 0 5 16,1-5-5-16,2-6 3 15,7-8 4-15,7-5 3 16,2-9 2-16,8-11 14 16,5-3 1-16,5-12-1 0,6-8-2 15,1-7-14-15,-1-5-3 16,-2-2 5-16,-7-2-8 15,-8 1-5-15,-10-3-8 16,-11 3-2-16,-4 4-1 16,-15 4-2-16,-10 4-1 15,-6 9-5-15,-5 8-4 0,-7 8-11 16,-1 2-29-16,-1 12-54 16,-1 7-31-16,4 4-68 15,2-1-114-15,0 4-377 16</inkml:trace>
  <inkml:trace contextRef="#ctx0" brushRef="#br0" timeOffset="34712.4462">1565 566 764 0,'2'5'19'15,"4"11"-27"-15,6 7 80 16,2 7 22-16,6 7-16 15,-2 3-20-15,6 1-20 16,-1 2-9-16,0-5-16 0,0-4-8 16,-3-4-1-16,-1-3-1 15,-4-7-8-15,-4-3-44 16,-6-2-21-16,-5-3-61 16,-10-4-51-16,-7-1-176 15</inkml:trace>
  <inkml:trace contextRef="#ctx0" brushRef="#br0" timeOffset="34879.0006">1592 1107 816 0,'36'-8'8'0,"6"-5"115"16,8-4 36-16,4 0-75 16,-4 0-54-16,-4 1-26 15,-7-1-12-15,-9 6-74 16,-8 0-24-16,-9 1-23 15,-9 1 19-15,-4 1-86 0</inkml:trace>
  <inkml:trace contextRef="#ctx0" brushRef="#br0" timeOffset="35051.8035">1328 701 935 0,'31'-27'22'15,"14"-5"-27"-15,14 0 59 16,19-2-14-16,13 0-31 16,2 5-9-16,4 1-192 15,-2 5-243-15</inkml:trace>
  <inkml:trace contextRef="#ctx0" brushRef="#br0" timeOffset="36318.3174">5492 505 212 0,'0'-3'241'0,"-1"2"-209"15,-2-2 58-15,0 1-20 16,-1 1-31-16,0 1 2 0,0 0-14 15,1 0-4-15,-6 0 8 16,4 3-1-16,-4 4-8 16,5 0-8-16,-4 2-4 15,0 9 0-15,0 9-4 16,0 6 1-16,1 8 1 16,-1 7-5-16,4 6-3 0,3-2 6 15,1-2 17-15,7-7 10 16,8-7-17-16,7-7-11 15,5-7-2-15,7-8 5 16,5-7 15-16,2-7 16 16,1-4 2-16,1-10 4 0,0-5-3 15,-2-5 1-15,-3-3-12 16,0-1-11-16,-5-5-7 16,-2 3-7-16,-5-4 0 15,-8 1 7-15,-8-2 2 16,-9 2 10-16,-2 1 7 0,-17 2-4 15,-5 3-13-15,-7 6 5 16,-3 8-11-16,-2 7-10 16,-1 6-3-16,4 4-6 15,0 10-68-15,6 5-49 16,5 5-80-16,3 0-184 0</inkml:trace>
  <inkml:trace contextRef="#ctx0" brushRef="#br0" timeOffset="40513.8996">3726 1173 412 0,'0'-12'127'0,"0"7"-117"0,-2 1 70 16,-4 3-2-16,2 1-22 15,1 3-6-15,-2 6-9 16,2 5-17-16,1 5-2 16,1 6 5-16,1 6-2 15,0 9-8-15,0 5-3 0,3 6 0 16,0 6-3-16,0 6-1 16,-3 5-1-16,0 2-4 15,-7 5-1-15,0 6-1 16,-3 3-3-16,-2 1 1 15,3 3-1-15,2 3 4 0,-3 0-2 16,2 0-1-16,1 1-1 16,1 3 0-16,-2-1 1 15,-4 4 0-15,-1-1-1 16,-1 2 1-16,-2 1-5 16,-2-3-4-16,-1-3 0 0,-1-3 2 15,3-3-1-15,-1-6 5 16,1-3 2-16,2 0 0 15,-1-1 0-15,2-3 2 16,0 0-2-16,2-3-2 16,0-4 4-16,1-7-2 0,4-6-2 15,-1-8 4-15,4-4-4 16,3-8 0-16,-2-8-1 16,3-4-1-16,4-8-1 15,3-3-2-15,3-5-2 16,3-1 4-16,2-2 11 0,2-3 6 15,2 1-4-15,1-2-6 16,3 3 0-16,-4-2-1 16,4-1-1-16,2 0 1 15,2 0-1-15,0 0 0 16,1 0 1-16,2-4 0 16,0 1-1-16,1 2 1 0,-1-2 1 15,-1 3-1-15,-2 0-1 16,-4 0-1-16,0 4 2 15,-3-1-2-15,0 2 1 16,-2 1 1-16,-2-4-1 0,-1 2 1 16,2-3 0-16,-5 0 0 15,-1-1 0-15,-2 0-1 16,-1 0 0-16,-2-1 0 16,-2-4 2-16,0 1 1 15,-2-5 2-15,0-4 0 16,-1-5-4-16,-1-4 1 0,2-6-1 15,-2-3-1-15,1-2-1 16,1-3 4-16,-1 1 0 16,-1-3 17-16,1 3-7 15,0-1-2-15,1 1-3 16,-2 0 3-16,2-2-2 0,2-4-5 16,0-2-1-16,3-1-2 15,-1-4-1-15,3-3 1 16,2 0 0-16,-2-2 1 15,1-1 1-15,2-1 0 0,-1-2 1 16,3-1-2-16,-3-2-2 16,2-3 1-16,3-2 0 15,-3 0-2-15,2-3 1 16,0-2 1-16,0 2 0 16,-2 1-1-16,0 2 0 15,-1 2 0-15,-5 1 2 0,0 5-2 16,0-4 1-16,-3 0 2 15,0 0-2-15,0 0 2 16,0-6-2-16,1 3 2 16,0-4 0-16,0 0 0 15,-1 4-2-15,1-3 0 0,1 3 3 16,-3 2-3-16,1 0 2 16,3 3 0-16,-5 1-1 15,0 0-1-15,-1 2 1 16,-1 2-2-16,-1 2 1 15,-3 2 3-15,-5 2-2 16,4 1 1-16,-6 4 2 0,1 2-2 16,-3 4 1-16,-2 3 12 15,-3 7 5-15,-7 4 1 16,-3 5 5-16,-6 6-12 16,-4 5 0-16,-6 6-6 15,-3 1-8-15,-3 3-2 0,2 7-4 16,2 2-27-16,6 4-14 15,4 4-38-15,8 5-25 16,3 7-80-16,7-1-204 16</inkml:trace>
  <inkml:trace contextRef="#ctx0" brushRef="#br0" timeOffset="40935.8343">3947 1501 758 0,'-12'-9'10'0,"-2"9"2"16,0 9 59-16,2 11-30 16,2 11-22-16,2 9 0 0,5 5-8 15,3-1-2-15,6-1 2 16,9-9 1-16,3-10 11 16,8-12-7-16,1-12 4 15,1-12 20-15,1-12 3 0,-3-7 1 16,-5-5 13-16,-5-3-16 15,-7 4-5-15,-9 4 1 16,-8 10-13-16,-10 8-12 16,-7 13-9-16,-5 5-26 15,-4 14-96-15,0 11-43 16,2 4-45-16,1 6-93 0</inkml:trace>
  <inkml:trace contextRef="#ctx0" brushRef="#br0" timeOffset="41363.2848">3851 2424 907 0,'-8'-3'47'16,"-1"3"-63"-16,-2 13 5 16,6 4 39-16,0 7-17 15,4 3-6-15,1 0 1 16,8-3 3-16,3-4 9 0,5-8 11 16,2-10-11-16,1-6 2 15,2-10 22-15,-2-11 19 16,0-3-18-16,-5-6-7 15,-7 3-1-15,-4 3 5 16,-3 1 0-16,-8 10-10 0,-6 5-19 16,-7 8-7-16,-2 4-5 15,-4 10-6-15,2 7-61 16,-1 7-15-16,8 0-44 16,-1 3-60-16,6-1-166 0</inkml:trace>
  <inkml:trace contextRef="#ctx0" brushRef="#br0" timeOffset="41757.4451">3839 3035 758 0,'-5'-5'4'0,"-4"5"43"16,4 0 88-16,-2 6-72 15,2 4-34-15,0 7-4 16,1 3 0-16,3 4-6 16,1 3-10-16,4 0-1 0,4-4 4 15,2-6 13-15,4-6-11 16,1-10-7-16,0-3 5 15,0-13 21-15,0-5 11 16,-5-6-8-16,-2-3 0 16,-4 2 5-16,-4 0-1 0,-6 6-7 15,-7 7-11-15,-5 7-14 16,-5 3-6-16,-4 4-1 16,1 11-5-16,-3 7-38 15,3 8-33-15,2 1-34 16,3 8-44-16,5-2-79 0,0-2-111 15</inkml:trace>
  <inkml:trace contextRef="#ctx0" brushRef="#br0" timeOffset="42179.0695">3574 3698 519 0,'-6'0'74'0,"0"0"47"0,3 0 12 15,-1 0-21-15,0 11-72 16,3 5-36-16,1 4 10 16,1 5 18-16,9 1 0 15,1 1-4-15,3-2-2 16,4-6-9-16,2-8-2 0,0-5-1 16,1-6 1-16,0-14 20 15,-3-3 9-15,0-8-1 16,-8-4-2-16,-1-1-12 15,-5 2-5-15,-4 2 0 16,0 6-5-16,-5 7-10 0,-6 6-6 16,1 7-1-16,0 1-12 15,-1 11-74-15,3 2-85 16,0 3-70-16,0 5-118 16</inkml:trace>
  <inkml:trace contextRef="#ctx0" brushRef="#br0" timeOffset="42598.4229">3601 4211 178 0,'-12'-2'364'16,"2"-2"-282"-16,1 1 3 16,0 0 0-16,0 3 12 15,2 0-33-15,-2 5 4 16,3 5-25-16,-4 4-15 16,6 3-6-16,0 4 13 15,4 2-4-15,4 1-18 0,6-3-1 16,7-4 5-16,1-4 7 15,4-7-5-15,3-6 0 16,0-9 10-16,0-8 24 16,-1-4-6-16,-6-6-13 15,-2 1-11-15,-5 1-13 0,-6 5-5 16,-4 2-2-16,-1 6 3 16,-9 8-2-16,-4 4-1 15,-6 4-9-15,0 12-56 16,1 12-78-16,-4 6-85 0,3 9-159 15</inkml:trace>
  <inkml:trace contextRef="#ctx0" brushRef="#br0" timeOffset="45729.0725">20633 988 156 0,'-2'-2'105'0,"2"1"6"16,0 1-38-16,0 0-38 15,0 0-19-15,2-1 8 0,0 1 19 16,2 0 14-16,0 0-14 16,2 5-6-16,-1 7 6 15,-1 6-4-15,1 5-6 16,-3 10-5-16,-2 3-1 16,0 6-5-16,-1 5-3 15,-3-2-1-15,1 5-7 0,-1-3-4 16,2 0-1-16,2 2-4 15,0-1-2-15,-2 2 2 16,2 0-1-16,0 3 0 16,0 2 0-16,-2 2 1 15,-1 1-1-15,-2 3-1 0,-1 3 1 16,-1 1 0-16,-5 2-1 16,2 4 2-16,0-1-2 15,-3 0 1-15,0 2-1 16,0 0 1-16,-1 2 1 0,0 1 2 15,-1 3 12-15,-2 2-3 16,1 5-6-16,0-2-4 16,-2 5 1-16,2-2-4 15,-1-2 2-15,2 3-2 16,1-2 2-16,-1-2-3 16,1 0 2-16,0 2-1 0,0 2 0 15,1-1 1-15,1 1-1 16,0-3 0-16,-2 2 0 15,5-4 0-15,1-4 0 16,1-3 0-16,-1-3 0 16,4-4 2-16,0-5 4 0,2-2-2 15,1-4-1-15,0-3-4 16,0-4 3-16,1-2-4 16,2-6 3-16,-2-7 0 15,3-4-1-15,1-3-2 0,1-6-2 16,3-2 0-16,0-4-1 15,2-1 4-15,4-1 6 16,1 0-3-16,1-3 0 16,2 1-2-16,1-2 2 15,3-3-2-15,-1 0 0 16,3-1 1-16,1-5 1 0,1 0 0 16,-1-1 4-16,0 0 1 15,0 2 3-15,0-2-5 16,0 4-1-16,-2-1-3 15,-1 1-1-15,1 2 0 16,-2-3 3-16,0-1-4 0,-2 1 2 16,0-3-1-16,-2 2 1 15,1-2 0-15,-3 0-1 16,-1 0 0-16,-1 0 1 16,-1 0-1-16,-3 0 1 15,-1 0 0-15,-1-4 0 0,0 0 2 16,-4-1-1-16,0-1 2 15,0 2-2-15,-3-2 1 16,2 0-1-16,-2-3 2 16,1 1 2-16,-1-6-1 15,1-2 2-15,0-3 0 0,1-5 2 16,-2-1-2-16,3-2-1 16,0-3-3-16,0 0-1 15,0-2 0-15,1-1-2 16,0-3 1-16,-1-1 1 15,0-7 0-15,-1-3 1 16,3-4 3-16,-1-7-2 0,1-5-2 16,2-1-1-16,-2-5 0 15,3-2 0-15,-3 0-1 16,1-1 0-16,0 3 0 16,-2 1 2-16,0 0-2 0,1 1 2 15,-1-1 0-15,4-3 0 16,-2-3-2-16,4-3 1 15,-1-2-3-15,3-4 2 16,-2-2 2-16,2-3-2 16,1 4 1-16,-3-1-1 0,1 1 2 15,-2 2-2-15,1 2 3 16,-1 2-2-16,-1 0 1 16,4 1 0-16,-1-2 0 15,1-2-2-15,-1 1 2 16,1-3-2-16,1 0 0 0,-2 2 4 15,2 4-3-15,-1 2 5 16,-2 4 5-16,-2 3-5 16,-2 4 1-16,0 1-2 15,-4 0 1-15,1 1 0 16,-1 2-1-16,-2 1-2 16,2 1 2-16,-4 4-4 0,0 0 1 15,-4 3-1-15,-3 3 2 16,-3 4 5-16,-2 4 3 15,-6 6 11-15,0 6 1 16,-5 6-9-16,-5 5-7 16,-1 4-3-16,-3 9-5 0,-3 3-2 15,0 1 1-15,0 11 1 16,2 3-13-16,9 6-56 16,1 4-49-16,8 1-32 15,3 1-73-15,8 1-115 16</inkml:trace>
  <inkml:trace contextRef="#ctx0" brushRef="#br0" timeOffset="47071.0703">21925 969 819 0,'-4'-8'8'0,"-1"8"-10"16,1 3 57-16,4 11-42 16,-2 10-12-16,4 10-3 15,0 10 6-15,2 9 6 0,0 8 7 16,-1 8 14-16,1 6-8 16,-3 7-14-16,-2 4-3 15,-3 7 0-15,-4 6 6 16,-7 5 9-16,-2 4-6 15,-2 10-4-15,-3 6 0 0,0 9 3 16,-2 3-2-16,-1 2 2 16,4 4 3-16,-2-5 5 15,2-6-6-15,1-4-5 16,4-2-8-16,-2-4-2 16,3 0-1-16,-3 0 1 0,2-1 0 15,-1 0-1-15,1 1 2 16,0-3-2-16,1-6 1 15,3-7 2-15,4-5-2 16,3-8-2-16,1-11 4 16,3-6-4-16,2-8 0 15,4-9 1-15,2-8 1 0,5-10-1 16,4-5-1-16,4-11 0 16,2-4-1-16,3-7 4 15,3-6-4-15,2-1 1 16,1-5 3-16,2 1-2 15,1-2 0-15,3 0 1 0,1-3 0 16,0 1-4-16,-3 1 4 16,2-2-1-16,-3 3 1 15,0 0-1-15,-3 0 0 16,-2 4 0-16,-2 1 1 16,-1-1 0-16,-2 0-1 0,-5-2-1 15,1-2 1-15,-3 2 1 16,-3-2-1-16,-3 0 0 15,-1 0 1-15,-3-2-1 16,-3 0 1-16,1-3 2 16,-2-1 1-16,-1 0-1 0,1-4-2 15,-2 0 1-15,1-3-1 16,0-4-1-16,1-3 1 16,0-1 1-16,0-7-1 15,3 1 0-15,-2-6-1 0,2-3-1 16,0-2 2-16,-1 0-1 15,-1-3 1-15,0-2 1 16,0-1-1-16,1-1 1 16,0-2-1-16,0-6 4 15,2-2-3-15,0-7-3 16,0-4 3-16,1-1-4 0,0-7 5 16,1 2-6-16,0-1 5 15,-4 2-3-15,2-1 1 16,-1 2 1-16,0-1-1 15,0 0 0-15,1-1 1 16,0-1-1-16,4-7 0 0,0-1-1 16,2-5 2-16,2-3 0 15,-1-2-1-15,0 0 1 16,2-1 0-16,-1 3-1 16,0 3 2-16,-2 1-1 15,1 1 0-15,-1 0 0 16,0-1 0-16,-1 0-1 0,3-3 0 15,-2 2 0-15,-1 3 0 16,1 3 0-16,-4 5 1 16,-3 7 0-16,-3 4-1 15,-3 3 4-15,-1 7-2 16,-5 3 1-16,-5 1 4 0,-2 5-2 16,-1 0-2-16,-6 7 0 15,2-4-1-15,-4 7-2 16,-4 2 3-16,-4 4 1 15,-2 5 9-15,-5 4 12 16,-1 6-15-16,-5 5-4 0,-3 1-4 16,1 5-2-16,-1 3-5 15,-4 0 4-15,3 6-29 16,-3 2-37-16,-1 2-31 16,1 3-38-16,-4 2-113 0,-2 4-252 15</inkml:trace>
  <inkml:trace contextRef="#ctx0" brushRef="#br0" timeOffset="47629.7338">20884 1323 729 0,'-13'10'1'16,"-3"3"1"-16,5 10 2 16,2 2 10-16,3 8 1 15,6 1-3-15,0 0 9 16,10-2 10-16,5-4 6 0,5-10 9 15,-1-11-4-15,4-7-15 16,1-11 20-16,0-12 11 16,-4-6-19-16,-2-6-4 15,-4 1-2-15,-6 0 3 16,-6 8 6-16,-6 5 6 0,-11 10-16 16,-4 7-22-16,-4 8-10 15,-3 10-4-15,-1 7-34 16,0 9-43-16,4 4-43 15,2 2-56-15,2 2-66 16,4 0-124-16</inkml:trace>
  <inkml:trace contextRef="#ctx0" brushRef="#br0" timeOffset="48013.5516">20756 2370 589 0,'-6'-6'60'15,"-3"2"43"-15,0 4 45 16,1 0-66-16,0 13-63 15,3 4 2-15,0 5 6 0,3 1-3 16,3 0-9-16,8-4-1 16,4-8-3-16,5-10-1 15,0-4 20-15,2-14 30 16,2-11-8-16,-4-6-9 16,-4-3-1-16,-4 3-11 15,-7 4 0-15,-3 7 1 0,-5 11-15 16,-7 10-6-16,-5 4-7 15,-3 16-8-15,0 6-23 16,0 5-82-16,4 6-25 16,0 2-40-16,3 0-120 15,0 1-165-15</inkml:trace>
  <inkml:trace contextRef="#ctx0" brushRef="#br0" timeOffset="48512.8117">20662 3094 583 0,'-12'-3'75'0,"0"3"-2"0,1 0 6 15,1 5-4-15,-3 6-15 16,4 3-24-16,-1 9-13 16,-1 0 3-16,4 8-5 15,-1 3-4-15,6 3-5 16,2 3 0-16,0-3 10 0,9 1 13 15,4-8 0-15,5-6-6 16,2-10-15-16,2-7-5 16,1-7 0-16,-1-11 21 15,-2-9 14-15,-2-4-1 16,-6-3-6-16,-5 0-6 0,-3 3-4 16,-6 3-4-16,-5 5-10 15,-5 6-7-15,-3 4-3 16,-3 6-5-16,0 3-42 15,3 10-112-15,1 5-96 16,3 4-106-16</inkml:trace>
  <inkml:trace contextRef="#ctx0" brushRef="#br0" timeOffset="48845.9557">20520 4049 617 0,'-8'15'51'0,"0"5"-31"16,1 3 40-16,1 7 1 16,2 4 29-16,4 1-25 15,0 1-33-15,3 1 1 16,7-6 13-16,0-5-6 15,4-11-12-15,-1-9-11 16,4-6-3-16,-1-17 27 0,-1-10 25 16,-2-10-8-16,-3-4-18 15,-4 2 2-15,-3 5 2 16,-8 10-12-16,-6 11-19 16,-5 13-6-16,-3 9-5 15,-2 12-8-15,3 9-62 0,5 1-69 16,5-2-81-16,6-8-132 15</inkml:trace>
  <inkml:trace contextRef="#ctx0" brushRef="#br0" timeOffset="49346.5513">22296 1719 696 0,'-8'-12'8'0,"-3"3"28"0,1 5 68 15,1 4-12-15,0 2-42 16,-1 10-40-16,3 7-3 16,4 12 5-16,1 2 1 15,7 2-1-15,7-1 10 16,6-6 0-16,5-11-4 15,6-14-4-15,-1-7 16 0,1-17 21 16,-1-10-6-16,-3-5-4 16,-6-1-16-16,-8 6-4 15,-6 2-3-15,-6 10 9 16,-10 7-12-16,-7 9-11 16,-7 6-6-16,-4 14-66 0,-1 9-83 15,1 7 5-15,0 5-50 16,4 4-51-16</inkml:trace>
  <inkml:trace contextRef="#ctx0" brushRef="#br0" timeOffset="49699.7849">22296 2460 821 0,'-6'-9'29'0,"-4"2"35"15,-1 1 40-15,1 6-40 16,-1 0-16-16,-2 10-21 0,0 6-18 16,1 5-8-16,4 3 3 15,3 2 1-15,3-4 9 16,5-5 3-16,7-8-4 15,7-7-8-15,0-7-1 16,5-10 18-16,-3-8 17 0,0 0-11 16,-4-2-9-16,-7 5-3 15,-5 4-9-15,-4 9 1 16,-7 7 1-16,-7 6-8 16,-2 8-9-16,-3 10-86 15,1 2-59-15,-2 9-89 0,2-2-147 16</inkml:trace>
  <inkml:trace contextRef="#ctx0" brushRef="#br0" timeOffset="50212.6843">22115 3271 284 0,'-6'5'445'0,"-2"1"-357"0,-1 1 12 16,2 0-19-16,1 3-46 15,0 1 3-15,3 6-4 16,2 2-17-16,0 3-3 16,3 1 2-16,5 0 7 15,3-3-1-15,2-7-5 0,1-5-8 16,3-8 0-16,-1-3 13 16,0-11 23-16,-2-4-3 15,0-2-13-15,-4-3-5 16,-4 0 6-16,-5 3 6 15,-1 2-16-15,-12 8-8 0,-1 4-4 16,-6 6-6-16,-2 0-1 16,0 12-3-16,-1 5-2 15,1 4-20-15,4 2-36 16,5 1-35-16,4 3-35 16,4-3-72-16,3-2-122 0,2-3-262 15</inkml:trace>
  <inkml:trace contextRef="#ctx0" brushRef="#br0" timeOffset="50882.5422">21983 4273 647 0,'-7'-16'70'15,"-4"4"19"-15,3 2-23 0,-1 4-23 16,-1 3 8-16,5 2 10 16,-1 1-14-16,1 1-17 15,1 8-16-15,4 4-10 16,-1 7-1-16,3 4 7 15,6 4 7-15,1 2 5 16,5-2-6-16,0-8-3 0,5-4-8 16,-2-9-3-16,2-9 1 15,-1-13 3-15,-1-8 40 16,-1-10 4-16,-5-1-11 16,-4 2-14-16,-1 3-13 15,-4 8-9-15,-3 7-2 0,-6 9-31 16,2 5-66-16,-3 6-83 15,-1 7-158-15,-1 3-258 16</inkml:trace>
  <inkml:trace contextRef="#ctx0" brushRef="#br0" timeOffset="51346.0709">21933 4707 552 0,'-11'4'11'0,"-1"3"33"15,2-2 40-15,0 0-29 16,0 1 13-16,-1-1 37 15,6 3-7-15,-1 0-40 16,2 3-10-16,4 1-18 16,0 2-14-16,4 3-1 15,7-3 5-15,3-1 3 0,4-2-2 16,1-5-3-16,-1-6 4 16,1 0 13-16,-1-10 19 15,-4-4 0-15,-4-2-12 16,-3-5-15-16,-2 2-4 15,-4 1-2-15,-5 1-5 16,-6 4-3-16,-5 3-7 0,-6 6-2 16,-5 4-3-16,0 11-3 15,-4 5-20-15,0 6-39 16,1 7-16-16,1 2-42 16,3 2-49-16,3 2-88 0,4 1-177 15</inkml:trace>
  <inkml:trace contextRef="#ctx0" brushRef="#br0" timeOffset="54879.7824">3753 228 755 0,'-5'-14'-13'15,"3"3"16"-15,0 2 43 16,1 5 41-16,0 1-35 16,0 2 4-16,1 1-10 15,0 0-11-15,0 5 1 0,0 5-14 16,2 9-14-16,3 3-7 15,2 7 1-15,0 5 5 16,3 5 1-16,-2 3 53 16,-1-1-44-16,1 3-6 15,2-1-2-15,-5-2-4 0,3-4-1 16,-3-3 1-16,-1-3-4 16,3-5 0-16,-5-1 0 15,1-3-1-15,-1-3 3 16,0-3-3-16,-1-3 1 15,-1-2 0-15,1-4 0 0,-1-1 1 16,0-6 0-16,0 0 2 16,0 0 5-16,0-4 3 15,0-5-8-15,2-4 1 16,1-1-4-16,3-4 0 16,2-2 2-16,2 1-3 15,1-2 1-15,5 4 0 0,-3 0 1 16,3 3-1-16,-1 1 4 15,-3 6 1-15,-1 1 0 16,0 2 2-16,0 4-3 16,0 0-1-16,0 9 0 0,3 0 4 15,-5 4 1-15,3 0 2 16,-3 1 3-16,-1-1-1 16,-2 4-1-16,-1-7-2 15,2 1-5-15,-4-2-3 16,1 0 0-16,-1 0-1 0,2-3 0 15,0-2-29-15,2 2-52 16,-2-2-52-16,-1-2-73 16,0-2-153-16</inkml:trace>
  <inkml:trace contextRef="#ctx0" brushRef="#br0" timeOffset="55097.216">4239 727 627 0,'6'15'150'16,"-4"1"-126"-16,0 2 109 0,0 4 0 15,3-1-63-15,-1-1-29 16,-1 0-18-16,1-3 6 16,0-2-7-16,2-3-17 15,0-1-3-15,1-2-2 0,4-2-37 16,-4-3-56-16,1 1-24 15,-3-2-175-15</inkml:trace>
  <inkml:trace contextRef="#ctx0" brushRef="#br0" timeOffset="56583.0877">20631 147 661 0,'-1'-10'13'16,"1"3"54"-16,1 3 23 15,-1 4-7-15,0 7-19 16,4 4-33-16,-2 6-7 16,1 10-8-16,4 2-12 15,1 7 4-15,1 5 11 16,-1 3-4-16,1 1-2 0,-1 2 45 16,-2-3-44-16,-1-1 3 15,-1-5 10-15,1-5-8 16,-3-4-12-16,1-8-3 15,1-5-1-15,-1-6-2 0,0-3 0 16,0-5 0-16,1-2 2 16,0-9 3-16,2-3 5 15,4-4-4-15,2-3-4 16,5-2 0-16,2 1 8 16,5 2 11-16,-1 5 2 0,-1 6-2 15,-3 7-12-15,-4 0-8 16,-3 11-6-16,-2 3 6 15,-3 0 0-15,-1 3 0 16,0-1 1-16,-1-2-1 16,4 0-4-16,-2-2-35 15,2-1-41-15,1-2-33 0,1-5-30 16,-3 2-120-16,2-6-113 16</inkml:trace>
  <inkml:trace contextRef="#ctx0" brushRef="#br0" timeOffset="57611.8526">22218 251 702 0,'2'7'1'16,"0"8"1"-16,3 7 43 16,0 8-12-16,2 8-29 15,0 1 160-15,-1 7-96 0,-2 0-17 16,-2-1-10-16,-2-1-7 15,1-3-6-15,-2-2-13 16,-4-4-5-16,1-8-4 16,0-4-3-16,1-6 0 15,1-7 0-15,2-7-2 16,-1-3 3-16,2-9 15 0,3-5 21 16,4-6-30-16,2-4 6 15,3 1-4-15,3-1 14 16,0 6 8-16,2 5-4 15,-1 7-20-15,-3 3-10 0,-3 5-2 16,-1 5 1-16,-3 6 2 16,-2 2 2-16,0 1-1 15,-1 3 1-15,1-1 0 16,-2-2-4-16,4 0-31 16,-1 0-14-16,4-3-9 0,1-2-26 15,1 1-33-15,0-4-51 16,-1-1-72-16,2-4-107 15</inkml:trace>
  <inkml:trace contextRef="#ctx0" brushRef="#br0" timeOffset="61846.3851">21256 640 736 0,'-6'-13'-20'0,"1"1"11"16,1 2 61-16,2 1 18 0,-1 5 3 16,2 1 20-16,0 3-2 15,0 0-33-15,2 10-43 16,2 6 16-16,6 5 3 15,0 4-10-15,2 3 3 16,0 4-12-16,-1-2-3 0,2-3 3 16,-5-3-5-16,1-3-5 15,-3-4-1-15,2-5-4 16,-3-1-23-16,1-5-51 16,-1-4-47-16,-4-2-100 0,0 0-259 15</inkml:trace>
  <inkml:trace contextRef="#ctx0" brushRef="#br0" timeOffset="64464.6551">22679 778 653 0,'2'0'-39'15,"1"-4"51"-15,6-1 53 16,2-1-15-16,2 1-19 16,0-1-2-16,2 2 25 15,-4 2 18-15,-2 1-26 0,0 1-14 16,0 0-8-16,-2 0-3 16,3 0-5-16,0 0-9 15,-3 0-4-15,-3 3-2 16,-2 1-3-16,-8 2-13 15,-7 7 52-15,-8 2-20 0,-2 4-6 16,-3-1 13-16,6 1 1 16,5-4-8-16,9-2-17 15,6-3-8-15,13-4 2 16,10-6 3-16,6 0 15 16,3-3 19-16,5-3-14 15,2 2-15-15,-6 1-54 0,-3 2-132 16,-9 1-277-16</inkml:trace>
  <inkml:trace contextRef="#ctx0" brushRef="#br0" timeOffset="69463.8119">14831 2695 593 0,'-1'0'21'0,"0"0"-100"15,-1 0 141-15,-2 6 63 0,3 3-10 16,1 2-38-16,1 0-20 16,5-1-4-16,5 0 3 15,7-4 9-15,6-5 5 16,3-2-18-16,2-8-19 16,2-6 11-16,-2-5 12 0,-4-3-4 15,-5 1-18 1,-6-1-16-16,-6 3 12 0,-6 3-8 15,-4 2-10-15,-6 3-2 16,-9 4-9-16,-4 4-2 16,-4 4-6-16,-1 3 6 15,-1 5-5-15,2 7 1 0,5 5-26 16,3 2-21-16,6 4 5 16,3 5-56-16,0-2-85 15,3-1-80-15,2-1-182 16</inkml:trace>
  <inkml:trace contextRef="#ctx0" brushRef="#br0" timeOffset="76591.5743">3140 4728 456 0,'0'-2'61'15,"0"-2"-46"-15,0 2 18 0,0 1 26 16,0 0-13 0,0 1-12-16,0 0-13 0,0 0-12 15,1 0-8-15,3 4-4 16,0 1 8-16,3 4 17 16,0 7 6-16,2 0 2 0,1 2-1 15,1 3-8 1,0 0-5-16,2-1-7 0,-2-1-1 15,1-2-5-15,3 0-1 16,0-1 0-16,1 1 1 16,-2-3-2-16,2-1 1 15,1-2 1-15,3-1 0 0,-3-3 1 16,1-4-1 0,3-3 1-16,-4 0 1 0,4-7-1 15,-3-5 1-15,-2-2 2 16,3-3-2-16,-1 1 1 15,-3-1 4-15,0 2 1 0,-1 1-3 16,-2 2-3-16,0 5-2 16,-1 6-2-16,4 1 1 15,-1 3-1-15,0 6 1 16,4 5 0-16,-1 3 2 16,3-1-5-16,-3 3 5 15,-1-2 0-15,1 0 0 16,-2-4 3-16,1 0-4 0,-1-2 0 15,-1 0-2-15,1-1 2 16,-1 1-4-16,-1-1 3 16,0 0-2-16,-1 2 3 0,-3-1-3 15,-1-3 1-15,-3 0-2 16,-2-3 3-16,1-1-1 16,-4-2 0-16,2 0 2 15,-2-2 5-15,1-4 4 0,1-7-5 16,2-3-4-1,4-6 1-15,1-4 0 0,5-6-3 16,4-3 1-16,3-3-2 16,5-1 0-16,7 0 1 15,1 1-3-15,4 4 3 0,0 6-1 16,-3 5 3 0,1 3 1-16,-2 6-2 0,-1 7 0 15,-3 5-3 1,-1 3-14-16,-2 6-111 0,-1 4-180 15</inkml:trace>
  <inkml:trace contextRef="#ctx0" brushRef="#br0" timeOffset="78630.1587">22177 5431 389 0,'-2'-6'11'0,"0"-1"59"0,0 3 10 16,2 1-2-16,2 1-26 15,-2-1-17-15,0 2-10 16,2 0-5-16,-1 1 8 16,0 2-17-16,2 3-6 15,1 6 6-15,7 1 11 16,2 2 0-16,5 5 10 15,2-2 9-15,3 2-4 16,2-6 0-16,2 0-2 0,-4-6-10 16,-5-1-12-16,-3-1-3 15,-5 1-3-15,-3-2-1 16,-2 5 0-16,-1 0 3 0,-3 4 2 16,3 3 1-1,-2 1-1-15,0 0-4 0,0-1-4 16,-2-1 0-16,1-2-1 15,0 0 2-15,-1-2-2 0,2-1 2 16,-1 0 1 0,1-1-1-16,1 2 0 0,0-4 1 15,1 3-1-15,2-4 0 16,1 1-1-16,0-2 2 16,1 0 0-16,2-2-1 15,-2-3-1-15,3 0 0 16,0 0-1-16,0-5 4 0,0-3 0 15,3-2-4-15,1-6 1 16,1 0 1-16,-2-3 0 16,1 0-4-16,-4-1 1 15,1 3 1-15,-5 0-1 16,0 3 0-16,-1 3 0 0,-2 1-1 16,0 3 1-1,1 0-2-15,0 2 3 0,3 3-5 16,1 2-4-16,1 0 2 15,0 5-1-15,0 4 1 0,-1 2 2 16,-3 2 2-16,-3 1-1 16,-1-1 1-16,-2-3 1 15,0 1 0-15,2-4 1 16,2-1 0-16,0-2-1 16,1-1 0-16,4 0 3 0,0-1 1 15,0-1-1 1,1-1-2-16,-2 0 0 0,-2 0 0 15,-4 0-2-15,3 0 1 16,-3 0 3-16,3 0-2 16,-2 1-1-16,5 3 0 15,1-1-3-15,1 2 1 16,0 1 1-16,3 0 2 0,-2 1-2 16,-1-1 3-16,-3 3-6 15,-1-4 6-15,2 1-5 0,-2-3 3 16,1-1 1-1,1-2 1-15,4 0 6 0,5-2 2 16,2-8-3 0,5-3-1-16,3-4-5 0,-1-4 5 15,3-5 0-15,-2-2 9 16,0-5-1-16,-2 6-3 16,-2-1-6-16,-2 2-4 0,0 6-1 15,0 2 3-15,-2 4-3 16,1 2-4-16,-2 2-23 15,-3 4-20-15,-4 4-26 16,-3 2-45-16,-5 0-105 0,-2 0-135 16</inkml:trace>
  <inkml:trace contextRef="#ctx0" brushRef="#br0" timeOffset="84880.0743">5824 7968 774 0,'6'-9'1'0,"3"0"-3"16,3 2 10-16,7 0-7 16,-1 3 1-16,5-1-5 0,1 0 9 15,2 1 2-15,4 1 23 16,3-1 24-16,5-2-12 16,5 0-7-16,7 1 0 15,5-1-10-15,6-3-7 16,2 4-1-16,3-1-3 0,2-1-5 15,2 3-7-15,4 1 5 16,-2 2-6-16,3 1 2 16,2 0-4-16,3 0 2 15,2 4 1-15,4 0 1 16,2 1 5-16,5 1-2 0,-2 1 0 16,0 2-5-16,0-1-2 15,-2 2 1-15,-2-1 2 16,-2 1 0-16,-1 0 7 15,-1-2 3-15,-4 2 1 16,-2-3-4-16,-3 2 1 0,-1-2-4 16,-4-1-4-16,-2 2 1 15,-3-1-4-15,-3-1 1 16,-4-2 1-16,-4 2-4 16,-3 0 2-16,-4 1 3 15,-2 0-3-15,-5 0-34 0,-1-2-47 16,-5 1-96-16,-4 0-211 15</inkml:trace>
  <inkml:trace contextRef="#ctx0" brushRef="#br0" timeOffset="86313.0172">14384 8049 409 0,'12'0'1'0,"3"0"11"0,7-4 51 15,7 1-1-15,4-1-16 16,10-2 1-16,3 0 2 16,11-1-7-16,3-1-9 15,6 0-12-15,4 2-5 0,5-3-1 16,7 1-6-16,7-1-2 15,6-1-3-15,7 2 3 16,8 0-1-16,5-1 0 16,0 5-3-16,6-3-1 15,-1 4-2-15,1-1 2 16,-1 1 2-16,1-1-2 0,-2 1 2 16,2 0-3-16,1-2 0 15,-1-1 2-15,2 1 3 16,0 1 6-16,2-3 3 15,0 3-1-15,0 2-7 16,0-2-4-16,2 1-1 0,-1 1-2 16,-2 0 1-16,-2-2 0 15,-1 1 0-15,-1 0 3 16,-2-2 7-16,1 1 6 16,0-2 0-16,3 2-5 15,0 0-7-15,0 0-3 0,3 0 0 16,-2 2 0-16,-2-1-3 15,-2 1 5-15,-4 2-3 16,-5-2-3-16,-3 2 4 16,-6 0-2-16,-2 0 2 15,-6 0-2-15,-5 0 1 0,-4 2-1 16,-5 1-7-16,-7-1-72 16,-5 2-78-16,-9-2-126 15</inkml:trace>
  <inkml:trace contextRef="#ctx0" brushRef="#br0" timeOffset="89668.0154">9879 8834 587 0,'9'2'31'15,"6"-2"-40"-15,5 0 32 16,10 0 46-16,5 0-22 0,5-1-11 16,5-2 6-16,4 2-2 15,1 1-3-15,4-2-6 16,2 1-6-16,3-1-3 16,2 1 5-16,3-2-9 0,3 0-6 15,4 0-2-15,7-1-1 16,5 0 0-16,8 0-3 15,6 0-4-15,2 1 4 16,7-1-4-16,5 2 0 16,1-1 0-16,0 2 2 15,2-1-3-15,-1 2 2 0,-2 0 1 16,1-2-1-16,2 1-4 16,2-1 3-16,4 0-1 15,5 0 1-15,4 0-1 16,5 2 0-16,2 0 3 15,1 0-1-15,0 0 4 0,-2 2-4 16,-3 2-1-16,-3-3 3 16,-2 1-2-16,-4-1 5 15,0-1 0-15,-1 0-1 16,2 0 6-16,-1 0-4 16,3-1-1-16,-2 0-4 0,0 1-1 15,-3 0-2-15,-7 0 0 16,-8 6-1-16,-10 0-2 15,-9 1 2-15,-10 4-19 16,-11 1-68-16,-9 2-81 16,-13-3-67-16,-11 2-246 0</inkml:trace>
  <inkml:trace contextRef="#ctx0" brushRef="#br0" timeOffset="97880.193">18335 9751 646 0,'4'0'42'0,"1"0"-40"0,3 0 18 15,4 2 48-15,4-2-23 16,5 1-6-16,4 2-2 15,6-3 8-15,7 0 11 16,4 0-20-16,6 2-16 0,2-2-12 16,7 1-2-1,5 1-5-15,6-2 1 0,9 2-3 16,11-1 4-16,11 2-5 16,9 0 4-16,9 1 5 15,11 0 18-15,6 1-7 0,7-1-2 16,2 2-3-16,4-4-2 15,7 1 2-15,1-1-1 16,2 1 3-16,-3 0-1 16,-1-2-8-16,-1 3-2 15,-6-1-2-15,-5 1 6 16,-12 1-1-16,-6 0-4 0,-12 1-1 16,-14-3-1-16,-15 1-1 15,-16-3 1-15,-19 1 0 16,-14-3 1-16,-14 0 0 15,-13 0 2-15,-6-1-21 16,-13 1-76-16,-7 0-119 0,-7-1-180 16</inkml:trace>
  <inkml:trace contextRef="#ctx0" brushRef="#br0" timeOffset="99015.9476">4377 10722 477 0,'0'-1'88'0,"0"0"-67"0,0-1 20 15,0 2-15-15,0-1 1 16,2-1-20-16,3 1 1 16,4 0 0-16,1 0-2 15,4-1 2-15,1 1 0 16,6-1 0-16,-2 1-1 0,5-2-2 16,3 1-1-16,5 2 3 15,4-4 2-15,6 0 2 16,4-2-2-16,7 1-1 15,4-1-5-15,7 2 1 16,1 0-3-16,4 2 1 0,3 1 0 16,1 0-3-16,3 0 3 15,0 3-2-15,3-1 1 16,3 2-3-16,0 2 3 16,2-1 0-16,3 2-2 15,-1 0 3-15,0 3-3 0,-3-2 3 16,1 2-3-16,0 0-1 15,-2 1 3-15,0 0-2 16,2-1 2-16,1 0 1 16,0-2 1-16,1 0 4 15,1-2 2-15,1-1 6 16,1 0 2-16,0-1 2 0,1-2-6 16,2 2-3-16,-2 0-6 15,-4-3 2-15,-4 2-4 16,-3 0-1-16,-6 1-1 15,-4 0 1-15,-4 2 1 0,-4 0-3 16,-3 1-1-16,-5 4-27 16,-7-1-52-16,-7 2-137 15</inkml:trace>
  <inkml:trace contextRef="#ctx0" brushRef="#br0" timeOffset="103414.3183">2872 1008 563 0,'-2'-10'3'15,"-2"0"40"-15,4-1 43 0,0 3-15 16,0-1-14-16,-1 0 11 15,0 2 7-15,0 2-7 16,0 0-12-16,0 2-7 16,0 2-27-16,1 1-7 15,0 0-9-15,0 5-15 16,4 5-3-16,0 5 11 0,1 2 3 16,1 2 8-16,1 4 1 15,-3-1 1-15,1 0 0 16,1-2-3-16,0-1-6 15,2-1 1-15,-1-5-3 0,1-2-1 16,2-2 1-16,-3-1 1 16,1-5-1-16,-3 0 0 15,1-3 1-15,0 0 4 16,0-3 3-16,1-5 4 16,1-6-7-16,2-2-2 15,2-3 1-15,-2 1-4 0,1 4 1 16,-5 2-1-16,1 9-1 15,-3 3 2-15,-2 10-8 16,0 6 15-16,2 3-2 16,0 0 1-16,-2-1 4 15,2-3-6-15,3-6 0 0,-1-4-3 16,4-5-1-16,-1 0 3 16,-1-8 9-16,2-4 18 15,3-6-3-15,0-4-10 16,1-3-2-16,1-5-5 15,-2 0-4-15,2-1-2 0,0 3-3 16,-1 2-2-16,0 2-8 16,1 3-31-16,3 4-49 15,-3 4-73-15,1 3-134 16,0 3-270-16</inkml:trace>
  <inkml:trace contextRef="#ctx0" brushRef="#br0" timeOffset="105298.7573">4540 1151 737 0,'-2'-14'-2'16,"-3"0"14"-16,1-1 55 15,1 6 25-15,1 2-32 16,1 3-23-16,1 4-3 15,1 4-27-15,6 10-20 16,0 7 18-16,4 3 9 0,-2 5-1 16,0-1 0-16,3 0-3 15,-2-6 0-15,-2-3 1 16,2-4-3-16,1-8-2 16,-3-1 0-16,3-6 0 15,0 0 3-15,2-9 10 0,2-2 5 16,-1-3-6-16,-1 2-3 15,-1 4-4-15,1 2-6 16,-4 6-1-16,-1 9-11 16,2 6 7-16,-3 0 2 15,1 3-2-15,0-1 1 0,3-6 1 16,0-3-2-16,2-7 2 16,4-1 3-16,-1 0-2 15,4-9 3-15,-1-2-2 16,-4-2 2-16,-1 2 0 15,-4 2 2-15,-1 1 4 0,-5 4 4 16,0 1-4-16,0 3-11 16,0-2-5-16,2-2 4 15,3-3 2-15,3-3-1 16,-2-3 2-16,2-3-1 16,0-3 2-16,-3 3-1 0,-3 3 1 15,-2 3 8-15,-1 3 6 16,-3 4 3-16,0 2-11 15,0 1-6-15,0 0-3 16,0-1-4-16,0 1-1 16,0-1-5-16,2 1-8 0,3 0-22 15,1 0-49-15,-4 0-101 16,3-2-197-16</inkml:trace>
  <inkml:trace contextRef="#ctx0" brushRef="#br0" timeOffset="108216.6664">20094 1330 456 0,'-4'-11'53'0,"1"1"36"15,2 2-1-15,-1 1-26 16,-1 1 12-16,2 2-2 16,-1 2-16-16,0-1-24 0,0 2-4 15,1 0-4-15,0 0-3 16,-1 1-10-16,2-1-3 15,0 1-2-15,1 0 3 16,-1 0 0-16,1 1-1 16,0 5-5-16,1 0 0 0,0 2 10 15,-1 5 5-15,2 4 0 16,3 1-1-16,1 1-12 16,-1 1 0-16,3-2-2 15,-1 1 0-15,1-1-3 16,-1-1 3-16,-1-3 0 15,-1-4 1-15,-1 2-1 0,0-5 0 16,-2 0 1-16,0-4-2 16,2-2 1-16,-1-1-1 15,0-5 9-15,1-8 16 16,2-3-3-16,-2-1-9 0,-1-3-3 16,-2 3-3-16,0 6 2 15,-1 2-1-15,1 4 5 16,-2 5 2-16,1 5-14 15,-1 8-20-15,1 3 15 16,1 2 1-16,2 4 2 0,1-1 1 16,1-3-3-16,-1-1 1 15,0-2 0-15,1-4 2 16,-2-4-3-16,2 0 2 16,-2-2-1-16,0 0 1 15,1-4 0-15,-1 0 0 0,2-1 0 16,4-8 4-16,1-6 10 15,4-7 11-15,-1-8-10 16,5-6-2-16,-4-2-7 16,3-1-2-16,-3 5-2 15,-1 3-2-15,-1 3-1 16,-2 7-3-16,3 3-32 0,-1 3-43 16,3 4-91-16,-3 3-146 15,-1 1-348-15</inkml:trace>
  <inkml:trace contextRef="#ctx0" brushRef="#br0" timeOffset="109234.4194">21384 1488 432 0,'-2'-11'18'16,"-1"1"35"-16,-3 0 45 15,6-2-39-15,-1 1-21 16,-1 1-1-16,3 0 6 0,0 3 12 16,0 1 15-16,-1 1 0 15,0 3-17-15,0 2-22 16,0 0-24-16,0 8-16 15,0 6 10-15,6 3 1 16,-1 4 1-16,3 2 3 16,0 2 2-16,2-2 7 0,2-2 2 15,-1-1-4-15,0-3 0 16,1-1-6-16,-2-5 0 16,-2-1-2-16,0-3-2 15,-2-3 0-15,-1-2-3 16,-1-2 4-16,1 0 3 0,-1-7 5 15,2-3 9-15,-2-4 1 16,0 1-10-16,-2 0-7 16,0 6-1-16,-2 1 1 15,0 3 12-15,1 3-9 16,-1 9-24-16,2 0 12 0,1 2 4 16,1 3 3-16,0-1-3 15,2-5 0-15,1-2-2 16,-1-3 1-16,0-3 4 15,0 0 4-15,3-7 12 16,-1-5 16-16,0 0-1 0,3-4-13 16,0 0-5-16,-1-2-9 15,1 4-4-15,-1-3-2 16,0 1 0-16,2 0-2 16,1 1 1-16,3-1-4 15,2-1-37-15,3 1-26 0,-1 4-18 16,-2 0-57-16,0 5-147 15,-2 0-253-15</inkml:trace>
  <inkml:trace contextRef="#ctx0" brushRef="#br0" timeOffset="110314.2782">22806 1682 366 0,'-2'-7'14'16,"2"3"54"-16,-1 0 50 16,1 0-33-16,-3 1-12 15,3 0-17-15,0-1-9 16,0 2 17-16,-1 2 2 0,1 0-14 16,0 7-26-16,1 8-36 15,-1 6 15-15,2 4 18 16,-1 5-1-16,0 3-1 15,-1-2-1-15,2-4-3 16,0-4-9-16,3-3-3 0,-1-7-4 16,4-5 1-16,0-5 0 15,0-3 6-15,3-3 19 16,1-10 25-16,-1-2-18 16,0-2-9-16,1 0-7 15,-2 2-7-15,-5 4-6 0,-1 5-3 16,0 5 1-16,-1 1-4 15,0 7-15-15,1 2 11 16,3 1 6-16,-1 0 0 16,3-3 0-16,2-2-1 15,0-2 2-15,1-3-1 0,-1 0 2 16,2-2 2-16,-2-3-2 16,-3 2 0-16,-2-1-1 15,-2 4 1-15,0 0-5 16,2-1 1-16,5-2-2 15,6-3 2-15,5-7 3 0,7-2 5 16,3-7-4-16,3-2-2 16,-5-4 2-16,-3-1-2 15,-7 1 5-15,-3 3-2 16,-7 2 0-16,-1 2-9 16,-3 3-73-16,0 6-30 0,0 3-58 15,-1 3-135-15</inkml:trace>
  <inkml:trace contextRef="#ctx0" brushRef="#br0" timeOffset="204515.1407">13384 10721 430 0,'-17'-8'0'15,"-1"1"10"-15,-1 0 17 16,1 1 31-16,1-2-26 16,1 3 11-16,2 1-4 0,1 2-13 15,3 0-7-15,3 2 0 16,3 0 3-16,4 2-12 16,1-1-16-16,13 4-20 15,10-1 39-15,13 2 4 16,12-2 10-16,9-1-5 0,11-3-3 15,5 2 9 1,2-4 1-16,-3 1-6 0,-3-1 5 16,-7 1 6-16,-8 1 2 15,-10 0-4-15,-12 1-8 16,-10 1-5-16,-10-1-7 16,-11 2-4-16,-13 0-9 15,-13 1 50-15,-10 1-28 16,-9 1-14-16,-5 2-5 0,-6 0 3 15,0 5-4-15,2-1-40 16,1 4-60-16,2 2-77 16,6 1-50-16,3-3-132 0</inkml:trace>
  <inkml:trace contextRef="#ctx0" brushRef="#br0" timeOffset="205965.1369">7146 11783 488 0,'17'-1'-9'16,"2"-3"12"-16,6 0 31 0,5-1 21 16,7 0-25-1,4 2 4-15,5-2-9 0,4 2-4 16,2 1 1-1,7 2 0-15,3-1-10 0,7-2-1 16,4 4 1-16,7-1-4 16,6 0 2-16,4 0-1 15,6-1-2-15,7 0 0 16,4 0 5-16,8-1 0 16,3 0 3-16,5 0 1 0,1 2 1 15,1-2 4-15,0 4 6 16,-1-1 4-16,-2 0-5 0,-1 2-8 15,-5 0-6 1,-5 1-8-16,-7 3-2 0,-8-3-2 16,-10 0 4-16,-10 0-5 0,-10 0 2 15,-11 0-1 1,-11 1 1-16,-10 1-2 0,-10-2-8 16,-7 2-68-1,-9 1-63-15,-5-1-47 16,-3-2-138-16</inkml:trace>
  <inkml:trace contextRef="#ctx0" brushRef="#br0" timeOffset="211222.2237">21936 10618 520 0,'-4'-8'57'15,"-1"-1"5"1,1 1 23-16,3-1-14 0,0 0-17 16,1 1-1-16,6-2-3 15,2 2-17-15,6-3-16 16,1 4-4-16,4-3 8 0,1 2 6 16,-2 1-4-1,2 2 0-15,-4 3-2 16,-2 0-4-16,-4 2-6 0,-3 4-2 15,-3 5 3-15,-1-3 1 16,-3 4 2-16,-5 1 4 0,-4 3 0 16,-2 2-4-16,-5 1-2 15,1 2-3 1,1 2-4-16,3-1-4 16,2-1-2-16,4 0-2 0,4 0 1 0,0-3 0 15,3-3 10 1,3-1 7-16,2-4-5 0,0-1 7 15,1-2-2 1,2-2-4-16,0 0-7 0,4-3-3 16,0 0 1-16,1 0-2 0,4-4-12 15,0-3-49 1,2-1-47-16,0-3-35 0,1-1-87 16,-3-1-38-1,-1 0-187-15</inkml:trace>
  <inkml:trace contextRef="#ctx0" brushRef="#br0" timeOffset="211549.3246">22305 10547 570 0,'1'-6'107'15,"-1"3"-33"-15,-3 4 45 0,-2 7-35 16,1 7-43 0,1 2-16-16,-1 7 13 0,4 1 6 15,-2 0-3 1,5-3-9-16,5-3-1 0,6-6-12 15,1-3 2-15,5-8 11 16,0-2-11-16,4-5 0 16,3-8 3-16,2-4-3 15,-2-4-4-15,0-4-7 16,-1-3-4-16,-5-2-1 0,-5-1 0 16,-9 1 0-16,-5 1 4 15,-4 6-4-15,-9 2 0 0,-5 7 1 16,-3 6-2-1,-2 4-3-15,0 3-2 0,-1 4 0 16,7 5-5-16,2 5-37 0,7 3-37 16,2 3-43-1,2 0-47-15,4 2-128 16,2-4-189-16</inkml:trace>
  <inkml:trace contextRef="#ctx0" brushRef="#br0" timeOffset="211965.0709">22934 10382 654 0,'-7'-1'95'16,"1"-1"13"-1,-2 4 17-15,2 2-48 0,-4 7-38 16,-1 5-19-16,3 4-8 0,0 8 4 16,-1 1 5-1,5 3 8-15,4-2-5 16,0-3-6-16,9-4 6 16,2-6-1-16,4-6-2 15,3-6-1-15,3-3-2 0,1-4-1 16,1-4 0-1,1-6 9-15,-2-3-4 0,-2-4-9 16,-4-3-3-16,-5-1 0 0,-5 0 3 16,-5 0-4-16,-2 3 0 15,-7 3-5-15,-5 5 1 16,-3 4 0-16,-1 7-5 0,-2 2-1 16,-2 4-1-1,4 7-1-15,3 4-40 16,3 0-49-16,5 2-42 15,2-1-55-15,4-3-156 0</inkml:trace>
  <inkml:trace contextRef="#ctx0" brushRef="#br0" timeOffset="212513.6781">23269 10282 527 0,'-8'-3'98'16,"3"-1"-21"-16,1 1 11 15,2 0 10-15,0 2-6 0,2-5-35 16,6 1-27-16,6-1-9 16,4-2 1-16,8-2 5 15,5 1-13-15,5-3-6 16,1 3-2-16,1-1 5 0,-2 1 1 16,-5 1 4-16,-2 3 0 15,-7 1 1-15,-4 1-2 16,-3 2-5-16,-5 2-3 15,-1 5-1-15,-4 6-4 16,-2 6 8-16,-1 7 6 0,-3 7 6 16,-5 5-3-16,3 3-2 0,-2 2 1 15,1 2 2 1,4-2 1-16,2-3-9 0,0-3-1 16,2-5-9-1,2-6 1-15,3-6-2 16,-2-5 0-16,-3-6-27 15,1-3-26-15,-1-3-12 0,-7-4-19 16,-2-8-15-16,-10-6-149 0,-2-4-178 16</inkml:trace>
  <inkml:trace contextRef="#ctx0" brushRef="#br0" timeOffset="212644.7367">23465 10512 508 0,'9'-6'153'0,"9"-1"-122"0,8 2 50 15,6-1 31 1,5 2-18-16,3 1-45 0,0 3-34 15,-5-2-21 1,-3 2-101-16,-8 4-50 0,-13 1-78 16</inkml:trace>
  <inkml:trace contextRef="#ctx0" brushRef="#br0" timeOffset="218513.7944">9334 12934 499 0,'0'-1'74'0,"0"1"6"15,0-2 2 1,0 4-20-16,0-1-46 0,0 4-3 16,3 2 16-16,-1 3 11 15,0 2-10-15,2 2-8 16,-1 0-8-16,0 4-3 16,-1 3 1-16,2 2 1 0,0 3-2 15,0 4 1-15,-1 3-2 16,0 5-6-16,-1 1 0 15,0 2-3-15,-2 2 1 0,0 1-2 16,0 4 3 0,-2 0-2-16,-1 4 0 0,1 1-1 15,0 1 0-15,2-1 4 0,0 2 5 16,0 3-1 0,0 5 2-16,1 1-6 15,1 2 6-15,-1 5 0 16,-1 1-4-16,0 2 2 0,0-2 0 15,0 2-8-15,-3-1 4 16,0 3-1-16,0-1 3 16,0-1-6-16,-2 1 1 15,2 2-1-15,-2 1 1 0,-1 0 0 16,1-1 2-16,-1 2 1 16,0 1 1-16,1-2 1 15,-1 0-5-15,2-7 3 16,0-1 0-16,2-4 3 15,1-2-4-15,1-6-2 0,0-2 0 16,0-2 0-16,1-1 0 16,0-4-1-16,0-1 1 15,1-5-1-15,1-3 0 16,0-2 0-16,3-7-1 16,0-1-2-16,1-5 5 0,0-5-1 15,3-4 0 1,-1-1 2-16,-1-4 0 0,1-3 2 15,1 1-2-15,-2-5-1 16,-2 2-1-16,1-2 0 16,1-2 0-16,-1 1 0 15,0-2-1-15,3 0 2 0,1 0-2 16,0-1 0-16,3-1 1 16,1 1-1-16,2-2 0 15,1 0 0-15,5 1 0 0,1-1 1 16,1-2-1-1,4 3 2-15,1 1-2 0,2-2 0 16,2-1-1-16,0 3 1 16,4 0 1-16,-1-1-1 15,4 2-1-15,0-1 3 0,2 3-2 16,1-3-1 0,0 3 1-16,3-1 1 0,1 1-1 15,2-2 0-15,2 0 2 16,3 1-3-16,0-2 4 15,2 1-1-15,2-1 3 16,-1 1 2-16,2-1-1 0,1 1-1 16,0 1-3-16,2-1-1 15,0 1 1-15,3-2-1 16,1 0 0-16,1 1-1 0,2-2 0 16,2 1 0-1,2-2 0-15,1 1 0 0,-1 1 2 16,3 1-1-1,-1-1 4-15,2 2 1 0,0-1-1 16,1-1 0 0,0-1-3-16,4 1-1 0,2-4 0 15,2-1-1-15,-1-3 2 16,4 2-2-16,1 2 1 16,-1 0 0-16,-1 1-3 0,1 1 4 15,-1 1-1-15,1 1-1 16,-2-2 1-16,0 2-2 15,1 0 2-15,3 0-1 16,-3 0-2-16,1-1 5 16,-1-1-4-16,2 1 0 0,-1 0 3 0,0-1-2 15,1 2 1 1,1-2 0-16,-1 2 0 0,-1 0-1 16,1 0 0-1,1 0 1-15,1-2-1 16,0 0 1-16,2 1 0 15,1-2 0-15,-1 0 0 0,-1-1-1 16,-3 0 0-16,2 1 1 16,-2 0-2-16,-2 1 3 15,1 0-1-15,-1-2 0 16,-1 2 0-16,-2-1 0 0,0 0 1 16,0 0 1-16,0 0-1 15,-2 0 1-15,0 1 0 16,0-3-1-16,0 3 0 0,-3-3-1 15,-2 1-1-15,-3 1 0 16,0-1 0-16,-3 0 0 16,-3 2 1-16,-1 0-1 0,-3-1 0 15,-5 1 1 1,-2 2-1-16,-6 0 0 0,-4-2 0 16,-6 3 0-1,-3-1 0-15,-4 0-2 16,-7 0-14-16,-5 0-12 15,-4 0-19-15,-3 0-35 0,-6 1-38 16,-6 0-95-16,-4 2-116 0</inkml:trace>
  <inkml:trace contextRef="#ctx0" brushRef="#br0" timeOffset="219993.7773">9224 16541 587 0,'-6'-6'27'0,"5"1"63"16,1 1-3-1,5 1-32-15,3-1-10 16,1 4-11-16,2 0-7 16,1 4-12-16,0 2 7 0,-1 2 0 15,-2 1 0-15,-3-1 1 0,-3 1-4 16,-1-1-6 0,-2 2 1-16,-4 0-1 15,-7 3 5-15,-3 2-9 0,-5 3-6 16,-2 4 1-16,0 2-1 15,2 2 3-15,3-2 5 16,9 1-2-16,6-3-9 16,1-2-6-16,9-2 0 0,6-5 10 15,3 1-1-15,1-4-1 16,3-3-13-16,-1-4-42 16,0 0-31-16,0-4-53 15,-3-5-36-15,-1-4-45 16,-1-4-94-16</inkml:trace>
  <inkml:trace contextRef="#ctx0" brushRef="#br0" timeOffset="220249.1672">9440 16743 298 0,'0'-3'148'0,"-1"6"-45"0,-2 6-22 16,0 5-41-16,3 1 11 16,0 4 38-16,1-2 2 15,7-3-10-15,2-3-15 16,5-8-28-16,2-5-1 15,5-8-4-15,4-10-5 16,2-6-6-16,-2-5 8 0,-1-2 5 16,-7-1-2-16,-8 3-7 0,-8 4-13 15,-4 8-4 1,-9 6-2-16,-7 6-4 0,-2 7-12 16,-2 6-4-1,1 8-17-15,3 5-28 0,0 6-14 16,6 0-37-1,5 0-82-15,6-1-83 0</inkml:trace>
  <inkml:trace contextRef="#ctx0" brushRef="#br0" timeOffset="220523.6926">9817 16731 725 0,'5'11'59'0,"-5"3"0"15,0 4 64-15,0 6-83 16,-2-1-23-16,2 1-2 0,0-5 4 16,0-4 7-16,5-7 4 0,5-6 2 15,4-4 3 1,3-10 15-16,4-7 6 0,3-6-16 16,-1-2-14-1,-1-6-12-15,-5 3 1 16,-7 1-6-16,-8 6 9 15,-2 7-4-15,-11 8-8 0,-5 6-5 16,-3 10-12-16,-2 8-25 0,2 6-23 16,0 2-26-16,5 2-38 15,3-4-10-15,9-2-96 16,2-8-173-16</inkml:trace>
  <inkml:trace contextRef="#ctx0" brushRef="#br0" timeOffset="220814.2247">10147 16749 728 0,'0'-2'137'15,"-2"5"-6"-15,-3 9-107 16,0 5-18-16,1 4-1 16,3 0 0-16,1 1 9 15,2-6 14-15,9-6-2 0,5-7-1 16,3-4 0-16,3-11 20 15,4-5 3-15,0-7-1 16,-4 1-6-16,-5 0-15 16,-6 1-1-16,-9 3 1 15,-3 6-6-15,-12 3-15 0,-4 4-20 16,-2 6-55-16,0 2-46 16,3 4-39-16,1 7-102 0,2 0-119 15</inkml:trace>
  <inkml:trace contextRef="#ctx0" brushRef="#br0" timeOffset="223782.4443">9425 15786 289 0,'-2'-5'14'15,"0"1"37"-15,1 0 6 0,0 0 14 16,1 1 13-1,0 3-8-15,0-1-47 16,0-2-20-16,0 3-6 0,1 0-2 16,3 0 4-16,1 0 1 15,3 0 0-15,0 1 5 0,0-1 5 16,1 1 1 0,2 1-1-16,-2-2 0 0,4 4-10 15,1-1-1 1,0 0-1-16,3 0-3 0,1-2 1 15,-1-1-1-15,0 1 1 16,-2-2-2-16,0 0 1 0,-3-1-2 16,1 1 4-1,0-1 0-15,-2 2-1 0,2 3 1 16,-1-3-2-16,-1 4 1 16,-1 2-1-16,-1-2 1 15,0 1-2-15,1-2 0 16,0 0 1-16,-1-1 0 15,-1-2 2-15,4 0-2 0,-1-2-2 16,2 2 2-16,-2 0-1 16,0 2 3-16,0-2-2 15,0 2-3-15,-1 3 4 16,3-4-3-16,-1 0 2 0,3 1 0 16,1-5 0-1,2 2 0-15,2-2-1 0,0 1 0 16,1 2 1-16,-4-2-2 15,1 4 0-15,-2 0 1 16,0-2 0-16,1 2 0 0,-1-1 1 16,3-2-1-16,0-1 1 15,1-1-1-15,-1 0 1 16,2-1-1-16,-1 3-1 0,-4 0 2 16,2-2-1-1,-1 6 1-15,2-2 0 0,2 0 1 16,3-3 1-16,1-1-4 15,4 3 4-15,0-6-3 16,-1 2 1-16,3-2-1 16,-1 2-1-16,-2 0 2 15,1 1-1-15,1-1 0 16,0 1 0-16,1-2 1 0,-1 2 0 16,2 0 0-16,-1-1 0 15,-2 1-1-15,-2 2 2 16,0-1-1-16,-4 1-1 0,0 1 2 15,0-1 1 1,-1 0 2-16,0-1-2 0,-1-1 0 16,1 2-1-16,-2-2-1 15,-1 1-1-15,-2 1 0 16,0 1 0-16,0 1 1 16,-3 2-1-16,2-1-1 15,0-1 2-15,2 0 0 16,-2-1-1-16,1 0 1 15,-1 0 0-15,0 0 1 0,-4 0-2 16,1 2-2-16,-3-1 2 16,-1 2 3-16,-2 3 3 0,2-2-1 15,0 1-2 1,0-2-2-16,3-2 2 0,1 2-2 16,2-1 1-16,1-4-2 15,0 2 2-15,1-3-1 16,-1 1-3-16,1 0 2 0,-1 2 2 15,-1-3-4-15,0 5 5 16,1-1 0-16,2 1-4 16,-1 0 2-16,3-2 0 15,-1 0-1-15,1 0 0 16,0-1 0-16,0 0 0 16,-3-2 0-16,-1 2 2 0,0 2-3 15,-2 0 0-15,-2 1 0 16,-1 3 2-16,1 0-3 15,-1 0 4-15,3-1-3 16,0 0 2-16,2-4 1 0,0 2-3 16,1-4 3-1,-1 2-1-15,1-3-1 0,-2 3 1 16,0 0-2-16,-3 2 1 16,1-1 0-16,-2 1 0 0,1-1 0 15,2 0 0 1,-1 1 1-16,2-1-1 0,-1-4 3 15,2 2-4-15,-1 1 2 16,1-3-1-16,-2 3 0 16,1 0 0-16,-3-3 0 15,1 5 0-15,0-1 0 16,-1-1-1-16,1 3 1 16,-1-2 0-16,1 1 1 0,1-2-1 15,0 1 0-15,3-2 1 16,-2-1-1-16,2 1 1 15,-2 0-1-15,2-1 0 0,1 1 0 16,-3-1 0 0,1 1 0-16,-3 2-1 0,1 1 1 15,0-1 0-15,0 1 0 16,0-1 1-16,0 0-2 16,1-1 2-16,1 0-1 15,-1 0 0-15,2 2 0 16,-2-2-3-16,1 1 3 0,-1 1 1 15,0-1-1-15,3-1 1 16,-1 2-1-16,3-2 0 16,2 0 1-16,2-3 1 15,1 3-2-15,2-3 5 16,1 0 7-16,-1 0-2 0,0 0-4 16,-2 2-2-1,0-1-3-15,-6 2-1 0,1 2 1 16,-4-2-2-16,0 4 0 15,-2-1 3-15,0 0-1 0,-1 1-1 16,1 0 0 0,-1-1 1-16,1 0-1 0,-2-1 0 15,-1 1 1-15,0-1 1 16,0 0 0-16,-1 1 3 16,1 0-1-16,-1 0 2 15,0 0-2-15,2-1-1 0,-2-1-4 16,0 1 3-16,2-2 0 15,-1 0-1-15,-1 1 0 16,0-1-1-16,-1 1 0 16,-1 1 8-16,1-2 2 15,-2 2-1-15,0-1-4 16,1 0-1-16,1-1-4 16,-1 2 3-16,0-2-4 0,1 3 4 15,1-3-2-15,-1 0-1 16,-1 1 0-16,2-1-2 15,-1 1 5-15,-3 1-3 16,2-2-1-16,0 3-6 0,-2 0-99 16,1-1-60-16,-2-1-100 15</inkml:trace>
  <inkml:trace contextRef="#ctx0" brushRef="#br0" timeOffset="226296.144">13133 16621 242 0,'-10'-4'163'0,"1"-1"-83"15,2 1 31-15,3 0-20 0,2-2-35 16,-1-5-14 0,6 5 1-16,4-1 7 0,0 1 1 15,1 3-4-15,2 0-22 16,0 6-14-16,-3 5-5 16,-1 0 0-16,-1 5 1 15,1 1 5-15,-4 2 3 16,-1-3-6-16,-2 2-1 0,0-2-3 15,-7 1-3-15,0 3 1 16,-3-1-1-16,-2 2-2 16,0 3 3-16,-1 2 4 15,2 1 15-15,2-1 1 16,4-1-4-16,5-3-8 0,1-1-9 16,7-3-4-16,3-2 2 15,5-5 4-15,1-2-3 0,2-5-11 16,0-1-29-1,3-3-2-15,1-6-3 0,0-5-33 16,3-4-27-16,-1-3 19 16,0 0 34-16,-3-1 32 15,-4 3 17-15,-4 2 10 16,-4 3 32-16,-5 3 23 16,-3 5 23-16,-1 1-10 15,-1 3-16-15,-3 3-17 0,-1 4-24 16,1 7-19-16,1 6 0 15,2 5 7-15,1 1 8 16,2 0 10-16,6-5 2 0,3-5-2 16,7-3-6-1,1-10-1-15,3-2 0 0,2-8 0 16,0-9-3-16,2-5 8 0,-2-5 1 16,-4-3-7-1,-5-2 4-15,-3 1-4 0,-8 2-10 16,-4 5 1-1,-4 5-3-15,-8 6-2 0,-3 8 0 16,-3 4-10-16,0 2 0 16,0 4-39-16,-2 8-31 15,3 2-14-15,2 2-28 16,6-3-82-16,2 0-85 0</inkml:trace>
  <inkml:trace contextRef="#ctx0" brushRef="#br0" timeOffset="226664.5108">13706 16677 743 0,'-2'2'19'0,"-6"9"-6"16,1 5 27-1,-3 5 2-15,1 6 2 0,3 0 5 16,2 3 9-1,3-4-10-15,2-5-24 0,4-4-9 16,7-5-1-16,2-6 15 16,1-4 18-16,5-4 6 0,-1-12-2 15,3-3 3 1,1-8-15-16,-1-1-11 0,-6-4-1 16,-5 0-10-16,-3 3-8 15,-5 5 1-15,-8 3-2 16,-8 7-3-16,-1 4-6 15,-3 7-3-15,-1 4-24 16,-1 3-36-16,0 6-33 0,3 3-26 16,4-1-36-16,3 0-171 15,7-6-350-15</inkml:trace>
  <inkml:trace contextRef="#ctx0" brushRef="#br0" timeOffset="227715.8654">14046 16577 210 0,'-4'0'67'0,"0"0"19"15,1 0-13-15,1-1 20 16,0 0 2-16,2 1-22 0,-1 1-22 16,1 0-9-1,-1 1 0-15,-3 3 1 0,2 3 12 16,-2 2-13-16,0 2-3 15,-2 0 2-15,1 1-11 0,0 0-3 16,2-2-5 0,-1 1-6-16,3-2-2 0,0-2 6 15,0 0 14-15,2-3-3 16,1-2-5-16,1 0 2 16,-2-3 2-16,0 2-6 15,1-2-10-15,-2 3-4 0,0-3 3 16,0-1 4-16,0 0 2 15,0 0-8-15,0 0-2 16,0 0-6-16,0 1 2 16,3 0-9-16,-1 0 3 15,-1 0-1-15,4 1 2 16,2-1 0-16,1-1 0 0,2 1 1 16,1-1 1-16,2 0 4 15,0 0 0-15,2 1 1 16,-2 0-6-16,0 0 5 15,1 2-7-15,-1-1 3 0,-1-1 1 16,-1 3-3 0,-1-1 0-16,0 0 1 0,-3-1-1 15,-2 2 1-15,-2 1-1 16,-1 2 0-16,0 1 0 16,0-1-1-16,-1-1 2 0,0 3-1 15,0-1 0 1,0 0 1-16,-2 3 0 15,0 0-1-15,-1 2 2 0,1 3-2 16,-3 2 0-16,-2 2 1 16,-3 4-1-16,-2 4 0 15,0 3 3-15,-2-1 5 16,-2 2 6-16,2-2-6 0,1 0 3 16,3-4-5-16,1-4-4 15,4-3 0-15,1-5-2 0,2 0-1 16,2-5-4-1,2-4 5-15,-1-1 0 0,-1-3-5 16,-1 0-15 0,0-1 1-16,-1-7-5 0,-1-3-16 15,1-4-21-15,-6-4-24 16,3-1-30-16,-3-1-66 16,0 0-73-16,-4 4 72 15,1 1 126-15,0 4 66 16,-1 1 57-16,2 5 22 0,3 2 24 15,4 1-1-15,3 2-10 16,6-4-40-16,11 1 12 16,3-1 16-16,8 0-26 15,3-2-24-15,-3 2-27 0,0-1-26 16,-2 1-84-16,-5 0-45 16,-4-3-57-16,-3-2-35 15,-3-5-55-15</inkml:trace>
  <inkml:trace contextRef="#ctx0" brushRef="#br0" timeOffset="229562.9557">13396 13314 544 0,'1'-7'57'0,"-3"0"17"0,-3 3 24 16,0 1-37 0,-3 0-7-16,0 0 10 0,1 1-19 15,0 0-17-15,0-1-4 16,-1 2-5-16,-1 1 0 15,0-1 3-15,-3 3-11 0,-1 4-4 16,-2 5-5-16,-2 4 2 16,-3 3-2-16,1 3-1 15,-1 5 1-15,2 0-1 0,3 4-2 16,1 1 1 0,6 1-1-16,3 2-2 0,3 0 2 15,2-1 1 1,2 0 2-16,6-3 4 0,3-5-4 15,3-5 3-15,2-4 6 16,3-5 3-16,2-6 5 16,2-3 2-16,-1-1 4 15,0-5-4-15,-1-4 6 0,-2-1 1 16,-2-2 4-16,-4-1-2 16,-1-1-6-16,-5-2-7 15,-4 0-5-15,-1-1-4 0,-5-1 2 16,-6 0-4-1,-6 0-2-15,-3 1-2 0,-3 5-2 16,0 3-3 0,1 7-12-16,-1 1-24 0,2 12-22 15,5 4-28-15,2 5-28 16,7-1-46-16,4-3-94 16,3-3-92-16</inkml:trace>
  <inkml:trace contextRef="#ctx0" brushRef="#br0" timeOffset="230114.2079">13698 13289 716 0,'-4'0'74'15,"0"1"26"-15,1 12-48 0,0 9-19 16,2 6-2-16,0 9 4 16,2 5-14-16,5 1-11 15,-1-2-5-15,1-1 0 16,0-7-1-16,-1-6 2 16,-1-7 2-16,-1-5 7 0,-1-6 13 15,-2-4-4-15,2-4 10 16,-3-2 7-16,0-4 8 15,-1-8-7-15,-3-7-39 16,-2-8 0-16,1-7-5 0,-1-5 1 16,1-1-18-1,2-1-13-15,1 4 13 0,2 5 12 16,2 3 7-16,6 5 0 16,3 1 12-16,2 3 4 15,5 1-5-15,2 1-6 16,3 2 1-16,1 5 1 0,-1 5 7 15,-2 6 1-15,-2 3-2 16,-7 5 3-16,-3 6-5 16,-6 4-8-16,-4 2 5 15,-4 1 0-15,-6-1-2 0,-5 4 1 16,0-3-7 0,0-1-32-16,0-1-22 15,2-2-27-15,2-3-30 0,2-5-55 16,4-5-182-16</inkml:trace>
  <inkml:trace contextRef="#ctx0" brushRef="#br0" timeOffset="230864.2744">14042 13202 437 0,'3'-5'91'0,"-2"2"36"16,0 2-16-16,1-1-17 0,-3 2-38 15,-1 6-40-15,2 2 13 16,-4 1 4-16,1 2-13 15,-1 3-8-15,0 0-6 16,1 5-2-16,-2 0 1 0,3 4 1 16,0-3 3-16,1 4 6 15,0-2 3-15,3-2-2 16,-1-2-4-16,4-3-6 0,-1-2-3 16,2-1 5-1,-2-5 6-15,2 0 3 0,0-1 0 16,1-1-3-16,-1-2 0 15,1 1 4-15,-2-1 6 16,-1 0-1-16,4-1-5 16,-4 2-8-16,2-4-5 15,-2 0-2-15,0 3-1 0,1-5 1 16,-1 1 1-16,1-1 2 16,-1-1 1-16,0 1 6 15,-1-2 4-15,1 2-1 16,1-1-3-16,0-2-2 0,2-1-4 15,1-1 1 1,-1-2-5-16,1-3 0 0,1 1-1 16,1-2 0-16,-2 0 0 15,2-1-2-15,-3-1 2 16,1 0 1-16,-2-2 1 0,0 1 0 16,0-3-1-16,-2-1 0 15,-1-2 0-15,-1 0 0 16,0-2-2-16,-2 1-1 15,2 2 0-15,-2 1 0 0,0 6-1 16,-1 6 3 0,0 2-2-16,1 3 2 0,0 2 2 15,0 7-7 1,2 8-16-16,-1 8 15 0,-1 4 1 16,4 7 3-16,0 1 2 15,1 0 1-15,1-2-2 16,-1-3-2-16,1-2-23 15,-1-2-15-15,-1 0-10 0,1-1-31 16,-4-2-37-16,0 2-46 16,-6-3-137-16</inkml:trace>
  <inkml:trace contextRef="#ctx0" brushRef="#br0" timeOffset="231681.4573">13457 13860 538 0,'1'-5'108'0,"0"1"-55"0,-2 2 36 16,-5 1 6-1,-1 4-48-15,-4 2-6 0,0 3-1 16,-2 0-3 0,0 4-5-16,1 1-1 0,0 1-16 15,3 2-4-15,1 3-7 16,1 1-2-16,0 4 0 16,3 1-1-16,1 3 2 15,0 0 10-15,1 3 7 16,0 1 4-16,3-1 4 0,1 0-9 15,0-3-9 1,3 0-3-16,1-3-3 0,0-1-1 16,0-3-1-16,0 0 0 15,-2-3 2-15,1-2-1 0,-1-3 1 16,0-1 0-16,-1-3-2 0,-1-2 0 16,0-1-3-1,-1-3 1-15,0 0 3 16,-1 0-1-16,3-2-1 15,-3-1 0-15,0 2 0 0,0-2-1 16,0 1 1 0,0 1 0-16,1-2-1 0,0 0 1 15,-1 1 0-15,0 0-3 0,2 1-4 16,-1 1 7 0,-1 2 1-16,1 1 1 0,0 2 10 15,0 0 13 1,0 2-6-16,0 0-2 0,0-1-6 15,-1-2-6-15,1-2-5 16,0-1 1-16,-1 0-2 16,0-3-1-16,0 1-13 15,-1-1-7-15,0 0-10 16,-3-1-26-16,-3 0-47 0,-2 0-79 16,-3-5-155-16</inkml:trace>
  <inkml:trace contextRef="#ctx0" brushRef="#br0" timeOffset="232013.0465">13237 14579 581 0,'9'29'85'0,"3"-2"13"15,-2-4-5-15,2-4-37 16,0-5-8-16,-1-4-9 16,1-6-5-16,-1-1 5 15,-1-7 2-15,4-11 12 0,0-6 9 16,2-8-8-16,2-6 3 16,2-7-2-16,-2 2 0 15,-2 2-20-15,-5 6-23 16,0 8-11-16,-5 7-1 0,-1 3 0 15,2 4-36-15,3-2-40 16,1 1-48-16,0-1-76 16,1 0-157-16</inkml:trace>
  <inkml:trace contextRef="#ctx0" brushRef="#br0" timeOffset="232962.5108">13346 15885 82 0</inkml:trace>
  <inkml:trace contextRef="#ctx0" brushRef="#br0" timeOffset="233594.0772">13346 15885 257 0,'-38'-45'20'0,"38"45"79"16,0 0-72-16,0 0-23 15,0 0 12-15,0 0 11 16,0 0 19-16,-64-16 29 15,60 15-12-15,0-1 4 16,1 0-2-16,-2 1 5 0,-1 1 6 16,1-2-8-16,0 2-25 0,1 5-18 15,-1 1-15 1,3 1-3-16,0 1 0 0,1-2-3 16,-1 0-3-16,4-2-2 15,0-1 5-15,-1-3 6 16,3 1 7-16,1-2 11 15,0-5 13-15,1 0-8 0,1-2-7 16,0-2-10 0,-3 0 1-16,1 0-4 0,-3 0 2 15,-1 0-4-15,-2 0-1 0,-3 2-6 16,-2 0 1 0,-1 2-2-16,-1 2-2 0,1 3-5 15,0 1 5 1,0-2-2-16,-1 4-4 0,2 5 5 15,0 5 2-15,1-1-5 16,1 4 5-16,3 1 1 16,-1-1 3-16,4-2 0 15,5-2-1-15,3-4 4 16,2-4 4-16,3-1 5 0,2-3 0 16,0-6 3-16,2-3 3 15,-3-3-5-15,-1-1-5 16,-5-1 0-16,-4 2 0 15,-5 0-3-15,-3 2-1 0,-8 2 1 16,-3 3-8 0,-2 0-3-16,2 4-3 0,0 0 2 15,3 1-1-15,3 2-13 16,1 5-9-16,1 2-8 16,3 2-23-16,1 2-23 0,0 1-41 15,4 0-49 1,5 2-130-16,3-6-102 0</inkml:trace>
  <inkml:trace contextRef="#ctx0" brushRef="#br0" timeOffset="236065.6907">13304 15768 315 0,'0'-2'46'16,"0"0"21"-16,1 1-4 15,-1 0-3-15,0 0-10 0,0 1-7 16,0 0-10-16,1 0-3 15,1-2-7-15,-2 2-2 16,5-3 5-16,1 1 11 16,0 2 5-16,0-3 5 15,3 1 2-15,-3 0-7 0,2 1-15 16,-2-2-9-16,0 1 4 16,3 1 3-16,0-2-10 15,3 0-5-15,2-1-5 16,0 1-1-16,0-1-1 15,1 1 0-15,-1 1 0 0,-1 0 2 16,-2 1 2-16,0 1 7 16,-1 1-4-16,1-1 1 15,0 2-4-15,-1-2-3 16,2 0-2-16,2-2 0 16,0 2 0-16,3-3-2 0,-1 2 8 15,3-2 0-15,-1 2 3 16,1-1 2-16,1 2-7 15,-3 2 3-15,2-1-5 16,-2-1-4-16,1 0 2 0,-1 0-1 16,-2-1 0-1,1 1 1-15,-1-3 2 0,3 0-3 16,-3-1-2-16,2 0 3 16,-4-1 0-16,2 2 3 15,-4 1-3-15,1-1-2 16,0 2 2-16,-1 0-1 15,2 1-1-15,0-2-2 0,2 0 5 16,1 1-3-16,-1-1-1 16,2-2 2-16,-1 2-1 15,-3 0 0-15,0 0 0 16,0-1 1-16,0 2-1 0,-1-1 1 16,0 0-2-16,2 0 1 15,0-2 1-15,1 2-1 16,1-3 0-16,-3 1 1 15,1 1-1-15,-3 0 1 16,-1 2-2-16,1 0 2 0,-2-1-2 16,1 2 1-16,1-1 1 15,-1-1-1-15,-1 1 0 16,2 0 0-16,0-1 1 16,-1 0-2-16,-1-1 2 15,-1 0-1-15,0 2 1 0,1-1-1 16,-2-1 1-16,-1 2-1 15,2 0 0-15,1-1-1 16,0 0 2-16,0 0-3 16,0-1 3-16,2 1 0 15,-2 0-1-15,-1-1 0 0,2 2-2 16,-3-2 4 0,1 1-1-16,1 0-1 0,0 1 0 15,-1-1 0-15,0 2 0 16,1-3 0-16,0 2 0 0,-1 1 0 15,0-1 0 1,0 0 0-16,-1-1-2 0,0 1 4 16,1-1-4-16,0 2 2 15,0-3 3-15,1 1-3 16,3 0-2-16,-1 0 2 16,-2-1 1-16,2 1-1 0,-2-1 0 0,-1 1 2 15,0 0-4 1,0 0 2-1,-3 2 3-15,1-2-3 0,0 2-2 16,1-1 5-16,2-2-3 16,0 2 0-16,0-2 1 0,3 1 0 15,-1 0 0 1,0 0-2-16,-1-2 2 0,2 2-1 16,2 1-1-16,-3-1 1 15,2-1 0-15,2 0 0 16,-1 0 0-16,3 0 0 15,-1-1 0-15,1 0 0 16,-2-1 0-16,0 2 1 0,-1-1-1 16,0 1-2-16,-3-1 2 15,0 0 2-15,-1 2-3 16,-1-1 1-16,0-1 0 16,0 4-1-16,-1-3 2 0,2 2-1 15,1-2 0 1,-1 0 0-16,1-1 1 0,1 1-1 15,-2 0 0-15,-1 0 0 16,1 1 0-16,-2 0 0 16,-3 0 0-16,1 1 0 15,-1 0 0-15,3-1 0 16,0 1 1-16,-1-2-1 0,2 0-1 16,1 0 3-16,-1 0-3 15,0 1 1-15,0 0 0 16,-2 1 0-16,1 0 0 0,-2-1 0 15,5 1 0-15,-1-2 0 16,2-1 1-16,2-1-1 16,0 2-1-16,3-3 2 0,-4 1-1 15,2 0-1 1,-3 1 2-16,0-1 0 0,-2 0-2 16,1 1 3-1,1 0-1-15,-2 0 2 0,2-2-3 16,-1 1 1-16,1 2-1 15,0-3-1-15,1 2 2 0,-1-2-1 16,0 3 0 0,-2-2 0-16,2 1 0 0,-1 0 0 15,1 1 0-15,0 0 0 16,0-1 0-16,-1 0-1 16,1 1 2-16,0-1 1 0,-1 0-4 15,1 0 3 1,1-1-2-16,1 0 1 0,-2 0 1 15,-1 0-1-15,0 0 0 16,0 0 0-16,-1 1 2 16,2-1-2-16,-1-1 2 15,2 1-3-15,-1-1 3 16,1 1-4-16,0-1 2 16,-2 2 0-16,2 0 0 0,-2 0 0 15,-2 1 1-15,0-1 0 16,-2 1 3-16,-1 0-1 15,-1 0 0-15,0 1 0 0,1-1-3 16,-1 0 1 0,0 1 0-16,0-1-2 0,1 0 1 15,0 1 0-15,2-2 1 16,-2 3-1-16,2-2-1 16,-1 0 2-16,5 0-1 15,-1-2 0-15,1 1 1 16,3-1-1-16,1 0 2 0,1 1-4 15,0-3 5-15,-3 3-3 16,-2-1 0-16,-1 2 0 16,-4 1 1-16,-3-1 0 15,1 3-1-15,-2-1 2 0,1 1-1 16,-1-2 0-16,2 1-2 16,1-1 0-16,1 0 1 15,0 0 0-15,1 0-1 16,0 0 2-16,-1 1-1 15,-1-2-1-15,1 3 1 0,-3-1 1 16,0-1 0 0,0 2-1-16,-2-1 1 0,0 1-1 15,1 0-1-15,1-2 1 16,1 4-20-16,0-2-28 16,-1 4-29-16,-1 2-39 15,-2 1-89-15,-1 1-178 0</inkml:trace>
  <inkml:trace contextRef="#ctx0" brushRef="#br0" timeOffset="237382.9185">16189 15989 79 0,'2'-3'53'15,"-1"-2"15"-15,1 3 15 16,-2-1-13-16,2 0-14 0,-2 1 15 16,2 0 11-16,-2 1 11 15,2 0-11 1,-2 0-21-16,0 0-28 0,0-2 1 16,0 3-11-16,0-1-8 15,0-1 2-15,3 1-3 16,-3-1-3-16,1 1-2 0,0 0 1 15,-1-1 5 1,2 2 5-16,-2 0-4 0,0 0-9 16,0 2-4-16,0-2-4 0,1 1 0 15,0 0 5 1,-2-1-3-16,2 0 0 0,-1 0 0 16,0 3-2-1,0-3 5-15,0 2 0 0,0 2 4 16,0 1 2-16,0 4 5 15,-1 0-5-15,0 3-2 16,-1 3-4-16,1 4 0 16,0 5 1-16,0 2 8 0,-2 6 2 15,0 3 8-15,1 0 5 16,-2 0-1-16,0-4-1 16,2-2-5-16,1-5-1 15,0-3-6-15,0-5-7 16,1-3-8-16,4-2 2 0,0-3 1 15,0-3-1 1,-1 0-17-16,1-2-32 0,-1 2-27 16,-1-1-55-16,0 2-103 15,-4 1-99-15</inkml:trace>
  <inkml:trace contextRef="#ctx0" brushRef="#br0" timeOffset="237930.9748">15891 16837 632 0,'-1'-6'133'0,"1"2"-3"15,2-2-30-15,6 3-44 16,2 0-17-16,-1 3-11 15,1 0-8-15,0 2-8 0,-1 4-2 16,-3 1-1 0,-2 3 2-16,-3 0 5 0,-1 1 3 15,-3 1 0-15,-5 2-2 16,-3 0-3-16,-3 1 0 16,1 0-5-16,0 1 1 15,3-1-7-15,2 2-1 16,4-2-4-16,2-3-1 15,5 2-3-15,4-1 2 0,2-3 2 16,3-2 4-16,1-1 1 16,0 0-2-16,0-2 0 15,0-1-5-15,2-4-46 16,-2 2-46-16,2-4-59 16,-1-7-116-16,2-2-134 0</inkml:trace>
  <inkml:trace contextRef="#ctx0" brushRef="#br0" timeOffset="238272.1622">16152 16877 403 0,'-4'7'244'0,"-2"6"-160"0,-1 2-28 16,3 6-13 0,0 2 17-16,3 1 5 15,1-3-15-15,3-2-17 16,5-4-10-16,2-3 2 0,1-5 26 15,2-5 18-15,-1 0-8 16,1-1-6-16,-2-2-5 16,1-2-14-16,-1-1-15 0,-2-4 1 15,3-2-8-15,0-4 1 16,-1-1-3-16,-2-3-2 16,-3-2-2-16,-3-1-2 15,-4 2-2-15,-4 1 2 0,-6 3-13 16,-3 1-7-1,-1 3-14-15,-1 5-24 0,0 2-44 16,2 4-67-16,3-3-47 16,0 3-131-16</inkml:trace>
  <inkml:trace contextRef="#ctx0" brushRef="#br0" timeOffset="238713.1032">16489 16748 501 0,'1'-5'260'0,"1"3"-163"16,0 7-38-16,-1 8-4 0,0 8 5 15,1 8-19 1,-1 6 6-16,1 2 6 0,0 1-2 16,-1-1-20-1,3-6-8-15,0-2-10 0,1-7-6 16,-1-4 4-16,-1-4-4 16,-1-3-2-16,-1-4 0 15,1-1-3-15,-1-2-20 16,1-4-78-16,0 0-46 15,1-3-62-15,0-5-115 0</inkml:trace>
  <inkml:trace contextRef="#ctx0" brushRef="#br0" timeOffset="238999.2435">16676 16831 462 0,'18'-11'301'0,"4"0"-155"16,2 4-1-16,0 5-46 0,0 4-58 15,-4 7-39 1,-7 10-1-16,-5 6-2 0,-8 6 4 16,-5 2 2-16,-8 4-6 15,-4 0 6-15,-2-1 15 16,0-4 4-16,3-1 7 16,4-6-7-16,7-2-6 15,6-5-10-15,8-3 4 0,12-3-2 16,8-5 12-16,8-4-8 15,9-3-12-15,5-2-34 16,6-6-74-16,2-4-30 16,1-5-86-16,0-3-130 15</inkml:trace>
  <inkml:trace contextRef="#ctx0" brushRef="#br0" timeOffset="240699.4003">16207 14975 379 0,'-8'4'62'16,"0"-3"35"-16,0-1-37 15,-2 5-21-15,2 0 4 0,0 1-6 16,-1 2-5-1,3-1-2-15,1 3-5 0,2 3-16 16,0 0 1-16,3 3 7 16,-1 2 9-16,2-2 8 15,3 1 5-15,2-2 1 0,3-3-13 16,-1-2-7 0,1-3-3-16,0-4-1 0,1-2 2 15,-1-1 11-15,-1 0 12 16,-2-4-5-16,1-2 5 0,-3-1-19 15,-1-1-1 1,0 0 3-16,-1-3-8 0,0 0-6 16,-1-3 0-16,-1-2-1 0,3-1 2 15,-4 0-4 1,-1 1 0-16,0 1-2 0,-4 3 1 16,0 3-2-1,-4 3 2-15,2 4 1 0,0-1 1 16,0 3-8-1,-2 6-3-15,3 1 0 0,1 4 1 16,2 3 0-16,3 4-2 16,0 0 0-16,3 1 2 15,4-1-4-15,2-4 7 0,3-1-3 16,1-4 2 0,-1-4 4-16,2-4 3 0,0-3 12 15,-3-2 8-15,2-7 15 16,-2-1-1-16,-3-2-10 0,-1-2-7 15,-5 0-7 1,-2 1-9-16,-6 5 0 0,-4-2 0 16,-1 4-4-16,-3 4-4 0,2 4-2 15,0-1-11 1,3 1-25-16,3 4-35 16,3-1-35-16,-1 0-43 15,0 1-53-15,-2 0-115 0,-3-3-342 16</inkml:trace>
  <inkml:trace contextRef="#ctx0" brushRef="#br0" timeOffset="241728.5009">13354 15760 297 0,'-4'-8'63'16,"-1"-1"25"0,0 3-41-16,1-1-4 15,-1 3 3-15,1-2-4 0,0 1 6 16,1-1 4-16,-2 2-3 16,2-1 12-16,-1 1-6 15,0 1 0-15,0 0-3 16,0 2-22-16,-2-1-2 15,-1 4-17-15,2-2 1 16,-1 6-2-16,-1 1 6 16,1 0-1-16,0 2-5 0,2 4-2 15,2 3-2-15,0-1 5 16,3 2 5-16,4-3-1 16,4-1-2-16,-2-4 1 15,3-2 1-15,0-4 2 0,-2-1 4 16,1-2 11-16,-3-3 4 15,2-5 13-15,-4 0-2 16,-2-2-11-16,-1-2-11 16,-1-1-13-16,-3 1 3 0,-4 1-2 15,-2 2-4-15,-2 1-7 16,0 2 0-16,0 4-1 16,0 1 0-16,1 4-8 15,1 5 2-15,2 3 1 16,2 2 2-16,0 2-2 15,4 1 0-15,-1-4 1 0,4-2 0 16,5-2-1-16,2-5 2 16,3-3 2-16,1-3 11 15,-2-5 11-15,-1 0 4 16,-3-2 7-16,-3 2-15 0,-2 2-7 16,-2 2-2-16,-2 1 0 15,-3 3-10-15,-1-3-30 16,-1 4-38-16,2 4-37 15,1 0-57-15,-1 4-80 0,2-1-219 16</inkml:trace>
  <inkml:trace contextRef="#ctx0" brushRef="#br0" timeOffset="247210.1225">16243 15046 141 0,'-5'-2'191'0,"2"1"-125"15,-1 1 11-15,2-3-3 16,0-1-34-16,0 1-5 15,2-1-12-15,0 2-4 16,-2-1 2-16,2 2-9 0,1 0-12 16,0 0 2-16,-1 2 1 0,2 0 0 15,-2 2 6 1,4-2 2-16,1-1 4 0,0 0 5 16,2 0 6-1,-2 0 7-15,1 0 0 0,-2-1-11 16,2-3-5-16,0 3 2 15,0 1 2-15,1-5 0 16,3 1-11-16,0 0-2 16,1-2 5-16,2-1 2 15,1-1-3-15,-1 1-1 0,2-1-4 16,-1-2 3-16,1 2 5 16,-3-3 2-16,-1 1 1 15,-1-2 2-15,-2-1-1 16,1 0 1-16,0-2-5 15,2 0-1-15,-1-1-2 0,2 0 0 16,-1-1-4-16,1 1 0 16,2-1-4-16,0-2-1 15,2 1-2-15,0-3 1 16,0 1-1-16,0-2-1 0,2-2 1 16,1 2-1-1,-1-1 1-15,2-2 0 0,-2 0-1 16,3 0 1-1,-1 0-2-15,-1 0 3 0,-2-2-4 16,1 2 4-16,-2 0-2 0,-1 2 1 16,-2-1-2-16,-1 0 1 15,1 1 3-15,-1 1-2 16,-1 0-2-16,1 0 2 16,-1 0 0-16,2-2-1 0,-1 0 0 15,2-2 0 1,0 0 1-16,0-1-1 0,0 2 0 15,-3 0 1 1,1 0 1-16,-2 0 2 0,0 1 2 16,0 0 1-16,0-1-4 0,-1-1-1 15,2 0-1 1,0 0-1-16,-1-2 0 0,1 3 0 16,-1-2 0-1,0 2 1-15,-1 2 1 0,-1 1-1 16,-1 2 2-16,-3-1-1 15,2 1 0-15,-1 0 1 16,0-1-2-16,0-2 0 16,1-1-1-16,0-1 0 0,1 0 2 15,-1 1 3-15,0 1-3 16,0 0 1-16,-2 2 3 16,1 0 3-16,0 2 5 0,-1 0-1 15,-1 0-6 1,0 1-1-16,0-2-5 0,1-1 0 15,1-2 2-15,-1-1-3 0,1-2 4 16,0 2 4 0,0-1 4-16,-1 1-5 0,0 2 0 15,0 1-3 1,-2 1-3-16,0 4 3 0,-1 2-3 16,2 0-3-16,-3 6 4 15,0 2-4 1,1 4-52-16,-1 0-66 0,2 3-96 15,-3 5-178-15</inkml:trace>
  <inkml:trace contextRef="#ctx0" brushRef="#br0" timeOffset="252729.1941">17813 14046 445 0,'-3'-2'77'0,"1"1"-24"0,0-3 30 15,1-2-12 1,-1-5-16-16,2-2-6 0,2-5-6 15,-1-4-4 1,6-6 9-16,3-6 0 0,3-7-12 16,3-3-25-16,2 0-9 0,0 1-1 15,-2 5 0 1,-1 3 0-16,-4 8 1 0,-2 8-2 16,-4 5 1-16,-3 5 0 15,0 5 0-15,-2 1-6 16,3 4-91-16,-4 2-123 15,-1 1-97-15</inkml:trace>
  <inkml:trace contextRef="#ctx0" brushRef="#br0" timeOffset="253019.4623">17761 13658 595 0,'19'-40'1'16,"6"-4"4"-16,5 0 47 15,1 3 23-15,0 2-19 16,-5 10-2-16,-5 8-6 0,-4 8 1 16,-1 9-18-16,-3 4-13 15,0 7-6-15,-2 6 0 16,-1 5 4-16,0 0-6 15,-1 2-4-15,-1-1-2 0,-2 0-7 16,1-1-38-16,1-1-49 0,-2-2-72 16,-2 2-116-1</inkml:trace>
  <inkml:trace contextRef="#ctx0" brushRef="#br0" timeOffset="254079.3101">18999 12890 416 0,'4'-7'85'0,"-2"-1"-87"15,-2 1 1 1,2 3 13-16,-5 0 32 16,-8 3-29-16,-8 0-12 15,-8 1 0-15,-6 4 9 0,-7 2-7 16,-4 0 7-1,-1 1 30-15,2-2-3 0,1-1-9 16,7-3 3 0,6 1 2-16,8-1-9 0,7-2-3 15,12-1 3-15,6 0-12 16,19-4-7-16,14 1 4 16,18-1 4-16,15 2 5 0,13 1 3 15,9 2 1-15,6-2-2 16,1 4-5-16,-5 1 4 15,-9-2-5-15,-8 0-1 16,-13 0-1-16,-15-2 3 0,-15 0 11 16,-13 1-5-16,-19-3-2 0,-15-1 8 15,-25-1-29 1,-23 1 2-16,-16-1 3 0,-17 2-5 16,-4 3 4-1,0 1-3-15,10 3 1 16,20 3-2-16,24 0 0 15,25 1 0-15,23-4-7 0,32 2-16 16,22-5 34-16,22 1-6 0,12-1 3 16,5-1-3-1,-4 3 0-15,-17 2-18 16,-27 5-134-16,-32 5-84 0,-29 1-77 16</inkml:trace>
  <inkml:trace contextRef="#ctx0" brushRef="#br0" timeOffset="265979.6987">8972 12886 366 0,'23'3'2'0,"2"-1"11"15,2 1 22 1,2 0-12-16,3 0-7 0,3-1 16 16,1-2 22-16,4 1-14 15,4-1-9-15,2 2-5 16,3-3-4-1,2 0 0-15,4 0-3 0,3 0-2 0,4-3 3 16,1 1-1-16,5 0-6 16,-1 1-6-16,2 0-3 15,0 1-4-15,0-1 1 16,5 2 0-16,-1-1 0 16,4 1-1-16,-2-2 1 15,2 0 1-15,1 1 1 16,2-1-4-16,1-1 1 0,-1 1 0 15,1-1 1-15,0-1-1 16,2 1 2-16,0 1-2 16,0-2 2-16,5 2 1 15,2-2-3-15,3 1 1 0,1-2-2 16,1 1 1-16,5 0 2 16,-3 0-3-16,-1 1 2 15,0-1-1-15,1 2 2 0,-1 0 0 16,1 0 0-1,0 1 0-15,0 0 0 0,0 1 1 16,0-2 1-16,2 0-1 0,2 1 0 16,1-1 1-1,1 0-1-15,2 0-4 16,-2 0 4-16,-2 0-2 16,-2 0 3-16,1 1 0 15,-4 1 11-15,0-2-4 16,1-1-2-16,0 3-2 0,-1 0-2 15,-3 0 1-15,-1 0-4 16,-1 0-1-16,-3 0 0 0,-3 0 0 16,-2 2-1-16,-3-1-1 15,-3 1 2-15,-7-2-1 16,-6 4 1-16,-3 2 1 16,-6 2-2-16,-5 0-2 15,-5 1-74-15,-7-1-115 16,-2-1-377-16</inkml:trace>
  <inkml:trace contextRef="#ctx0" brushRef="#br0" timeOffset="271483.3885">24890 5506 617 0,'-4'-10'71'0,"-2"-1"14"16,1-2 55 0,-3-4-16-16,-6-3-42 15,-2-1-14-15,-6-5-9 16,-5-1-7-16,-4-4-6 0,-2-2-8 15,-3-4-7 1,-5 3-10-16,3 0-11 0,-2 1-5 16,6 5 2-16,1 6-4 0,6 4-3 15,4 7 1 1,8 4-2-16,2 4-2 0,6 3-26 16,5 8-41-16,0 5-22 15,6 6-12-15,5 5-35 16,1 1-89-16,0 4-76 15</inkml:trace>
  <inkml:trace contextRef="#ctx0" brushRef="#br0" timeOffset="271896.99">24565 5542 482 0,'0'0'151'0,"-3"0"-33"15,1-1 36-15,0-1-29 0,-1 2-62 16,-1-1-36-1,2-1-1-15,-3 0 15 0,-3-3 3 16,-1-3-8-16,-3-3 3 16,-5-3 4-16,-4-3-11 15,-4-6-7-15,-3-2-5 16,1-2-12-16,-1 1-4 16,3 2-3-16,2 4 0 0,3 3 2 15,6 4-1 1,1 6-2-16,8 1 1 15,-1 3-3-15,6 3-2 0,0 0-18 16,2 9-1-16,5 0 1 16,0 6-25-16,4 0-36 0,-3 1-39 15,-3-1-47-15,1-8-81 16,-1-3-248-16</inkml:trace>
  <inkml:trace contextRef="#ctx0" brushRef="#br0" timeOffset="272386.681">24612 5086 600 0,'6'-8'25'0,"2"-3"47"16,-3 5 18-16,-2 1-25 0,-1-1 12 16,-4 0 6-16,-1 1-39 15,-5 2-11-15,-4-3 9 16,-5 2 2-16,-3-3-3 0,-6 1-5 16,-7-2-8-1,-6-1-7-15,-5-1 0 0,-7 1-1 16,-5 0-4-1,-2 2-3-15,-4 5-2 0,2 2-5 16,3 2-6 0,4 9 1-16,4 2-2 0,11 5-1 15,9 2-4-15,8 4-3 0,9 3-1 16,6 3 4-16,4 4 2 16,11 3 7-16,6-2 2 15,10 2 2-15,4 2-3 16,7-2 4-16,2-1-1 15,3-1-4-15,1 2-8 16,-4-2-40-16,0-1-53 0,-6 0-79 16,-1-4-66-1,0-1-174-15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30:23.9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10395 545 170 0,'12'-17'59'0,"-3"3"65"15,-5 2-19-15,-4 2 30 16,0 3-33-16,-2-1-14 16,-4 1-2-16,0 1-8 0,-1 2-11 15,-3 0-15-15,-1 3-10 16,-4 1-32-16,-5 9-10 16,-5 8 5-16,-6 8 3 15,-5 7-3-15,-4 6-3 16,-5 6 1-16,-2 6 6 0,-2 3-1 15,3 3-4-15,2 4-2 16,5 2 3-16,6-2 1 16,10 0 0-16,8-2 5 15,6-4 5-15,9-6 0 16,5-5-6-16,11-8-9 16,7-3-1-16,6-10 2 0,8-5 3 15,2-3 8-15,1-6 9 16,1-1-8-16,0-6-15 15,-3-1-3-15,1 0 0 16,-3 0 0-16,-3-2-40 0,0-3-78 16,-4 1-51-16,-2-1-110 15,0-3-373-15</inkml:trace>
  <inkml:trace contextRef="#ctx0" brushRef="#br0" timeOffset="349.1084">10644 1204 610 0,'-12'15'51'16,"-3"1"-52"-16,0 7 31 15,2 5 23-15,4 2 14 16,5 0 24-16,4 0-24 0,6-4-25 16,9-4-8-16,8-6 7 15,6-5-6-15,5-8 24 16,5-4 15-16,3-12-15 15,3-7 12-15,-1-8-18 16,-4-4-18-16,-3-5-4 0,-8-4-8 16,-8 0-4-16,-12 1-10 15,-9 3-1-15,-10 10-1 16,-14 6-9-16,-7 14-3 16,-11 7-8-16,-5 15 0 15,-4 7 2-15,3 9-46 16,3 3-50-16,9-4-99 0,13-2-197 15</inkml:trace>
  <inkml:trace contextRef="#ctx0" brushRef="#br0" timeOffset="1089.8271">11510 1136 699 0,'-8'-3'124'16,"-13"3"-117"-16,-3 1 58 16,-1 9-8-16,-1 6-21 15,1 5 26-15,1 5-22 16,5 5-21-16,5 0 12 16,6 1 6-16,7-3-13 15,1-4-2-15,8-4-1 0,7-9 5 16,4-6-3-16,6-6 6 15,6-6 15-15,3-12 5 16,6-12-3-16,1-8-7 16,3-9-14-16,-1-10-6 15,-1-8 1-15,-4-8-12 0,-3-5-4 16,-5-4 0-16,-3 1-8 16,-6 4-8-16,-4 8 16 15,-2 11-3-15,-7 12 1 16,-2 13 1-16,-5 9-2 0,-1 7 2 15,-1 7 0-15,-5 6-4 16,-3 4-10-16,-3 17-5 16,-1 9 6-16,-3 13 4 15,0 14 6-15,-2 11-2 16,3 8-1-16,0 5 7 16,3 1-4-16,3-3-2 0,5-6 2 15,4-6-3-15,2-6 3 16,9-7-2-16,3-5 0 15,5-9 2-15,4-8 0 16,3-8 0-16,7-6 2 16,3-8 3-16,5-6-1 15,4-7 2-15,6-10-2 0,0-4 0 16,-2-6-1-16,-5-2-1 16,-9 1 2-16,-12 1 1 15,-12 1 1-15,-10 8 4 16,-6 4-5-16,-13 4-5 0,-5 10-9 15,-6 5-2-15,-1 11 3 16,2 8 6-16,5 4-2 16,10 1 1-16,10 0 0 15,8-1-5-15,14-5 4 16,10-5 1-16,8-4 3 0,10-7-29 16,1-4-45-16,4-3-38 15,1-1-52-15,-2-8-44 16,-2-5-52-16,-1-2-85 15</inkml:trace>
  <inkml:trace contextRef="#ctx0" brushRef="#br0" timeOffset="4470.4232">9590 278 796 0,'-56'35'-33'16,"-7"10"32"-16,-4 8 301 16,4 10-259-16,5 7-17 15,5 6 1-15,9 5 0 16,11 3-6-16,16 0-10 0,11-1-8 15,6 0 7-15,14-5-4 16,10-4-2-16,8-6 0 16,4-4 0-16,6-7-3 15,6-6 0-15,4-7-2 0,0-2 2 16,7-10-1-16,0-2-35 16,3-9-79-16,3-7-74 15,5-5-39-15,5-8-113 16</inkml:trace>
  <inkml:trace contextRef="#ctx0" brushRef="#br0" timeOffset="5233.6904">12912 203 667 0,'-5'-2'10'0,"2"2"30"15,3 3 37-15,-1 10-8 16,4 8-8-16,11 13-19 15,6 10-37-15,11 13 5 16,7 12 142-16,4 8-106 0,1 6-3 16,-3 3-21-16,-8 0-4 15,-13-3 3-15,-12-2 6 16,-9-2 4-16,-18 0 5 16,-21 1-10-16,-14-1-18 15,-17 5 0-15,-16 1-8 16,-18-1-71-16,-19 4-58 0,-23-1-106 15,-21 3-265-15</inkml:trace>
  <inkml:trace contextRef="#ctx0" brushRef="#br0" timeOffset="20632.1093">13454 3444 634 0,'3'1'57'16,"0"0"-46"-16,2 1 80 15,2-2-9-15,0 3-27 16,3-3 7-16,3 3-10 16,2-1-13-16,2 1-8 15,0 0-6-15,3-1-12 0,3 1-3 16,2-1-6-16,5 0 4 15,5 3 1-15,4-2 6 16,3 3 2-16,5-2 1 16,1 2 1-16,5 1 2 15,5 0-3-15,4-3-3 0,5 2 4 16,5-2-9-16,8 1-7 16,7-1-1-16,5 1 0 15,7 0-3-15,6 1 4 16,7 0-5-16,4 3 3 15,4-5 2-15,3 2 2 16,6-2 2-16,1-2 2 0,5 1-1 16,5-3 0-16,3 0-4 15,2 0-3-15,-1 0 3 16,5 0-4-16,-6-3 4 16,2 1 3-16,-2 1-1 15,-5-2 8-15,0-1-5 0,0-2 0 16,-1 2-2-16,-2-3-2 15,-1-2-1-15,0 4-4 16,-6-1 4-16,-1 1-4 16,-4 1 2-16,-2 2-2 0,-3 0 5 15,0 2 3-15,-6 0-4 16,0 0 2-16,-5 0-4 16,-3 0-2-16,-6 0 4 15,-5 1-6-15,-1 0 5 16,-7 3-5-16,-7-2 3 15,-6 1-1-15,-7 1 3 0,-8 0-3 16,-8 0-2-16,-10 0 2 16,-5 3-8-16,-11 0-47 15,-8 3-76-15,-11-3-91 16,-6 3-185-16</inkml:trace>
  <inkml:trace contextRef="#ctx0" brushRef="#br0" timeOffset="54480.7836">18682 5448 373 0,'-5'0'339'16,"0"0"-298"-16,4-6 6 16,1-4 17-16,3-5-7 15,9-4-6-15,2-5-1 16,9-7-11-16,8-5 6 0,7-4 6 16,10-4-6-16,7-4-11 15,6-3-10-15,2 0-11 16,2 4 1-16,-3-1-2 15,-2 4-1-15,-7 4-4 16,-4 6-3-16,-9 4-2 0,-7 6 1 16,-8 2-3-16,-5 4 3 15,-6 5-2-15,-3 0 3 16,-3 2-5-16,-1 5 2 16,-3 2-2-16,2 4-41 15,-4 3-55-15,-2 10-44 0,-4 7-66 16,-4 4-28-16,-5 8-125 15</inkml:trace>
  <inkml:trace contextRef="#ctx0" brushRef="#br0" timeOffset="54847.821">18765 5747 691 0,'-2'0'96'16,"0"-4"14"-16,6-5-41 16,9-5 21-16,6-6-24 0,10-5-10 15,10-5-4-15,9-5-14 16,9-4-3-16,7-3-6 15,5-2-1-15,6-2-9 16,-4 2-1-16,0 3-6 16,-3 1-4-16,-4 5-4 15,-5 3-1-15,-6 4-2 0,-4 4 1 16,-8 5-1-16,-6 4-1 16,-8 2 0-16,-9 6-11 15,-7 1-16-15,-7 2-8 16,-4 1-13-16,-6-3-20 0,-8-2-94 15,-8-2-116-15,-7-3-146 16</inkml:trace>
  <inkml:trace contextRef="#ctx0" brushRef="#br0" timeOffset="55245.7685">19045 4667 688 0,'11'-3'23'0,"6"-4"-14"16,14 1 69-16,12-7 0 16,13 2-4-16,8-5-11 15,6 2-21-15,6 1-16 16,1 2-6-16,-4 4-6 0,-4 5-6 15,-8 2-5-15,-8 9 0 16,-6 8 2-16,-8 3 3 16,-9 5 3-16,-6 4 7 15,-8 5-1-15,-3 3-4 16,-7 4 5-16,-5 3 1 0,-3 3-6 16,-8 0-2-16,-4 2-3 15,-1-1 1-15,-2-2-1 16,-3-1-4-16,4-2-2 15,0 0-1-15,1-4-3 16,0 0-24-16,4-2-24 16,1-4-4-16,4-2-18 0,2-10-54 15,2-4-98-15,2-6-169 16</inkml:trace>
  <inkml:trace contextRef="#ctx0" brushRef="#br0" timeOffset="57778.3279">20689 1545 587 0,'1'-17'9'16,"0"3"27"-16,-1 4 74 15,1 1-43-15,-1 3-15 16,-1 5 2-16,1 1-22 15,0 7-35-15,0 6 5 16,0 4 9-16,0 4 8 0,0 6-1 16,0 3-10-16,1 1 0 15,1 4-4-15,-1 1 0 16,0 1 2-16,-1 3-4 16,-1 1 4-16,-2 5-1 15,3 1-5-15,-1 1-4 0,-1 2 9 16,2 1-6-16,-3 0 4 15,4 3 1-15,-1 1-3 16,2 2 0-16,-2 2 0 16,0 1-1-16,-2 3 4 15,0-1 3-15,1 0-3 0,0 2-4 16,0 1 2-16,-1 0 0 16,0 3-2-16,-3 1 0 15,2 0 1-15,-1 0-1 16,0 1 3-16,-1 1 0 15,1 0 2-15,-2-2-1 0,2-2-1 16,1-1 0-16,2 0-2 16,-1-2 1-16,1-4-1 15,0 0-2-15,1-5 4 16,-2-1 1-16,0 0 11 16,1-3-1-16,-1-1-4 0,0-3-9 15,0-1 2-15,1-3-2 16,0-3-1-16,0-3 1 15,-2-3-3-15,3-3 3 16,0-2-1-16,-1-1 1 16,1-4-1-16,-3-1 0 0,1 1 2 15,2-1-1-15,0-3-2 16,0-2 3-16,0-2-4 16,2-2 0-16,-2-6-6 15,6 0 1-15,-2-3 8 16,1-1 3-16,1-2-3 15,2-1 0-15,2 0 1 0,0 1-1 16,3-2 1-16,3 2 0 16,2-1 0-16,1 0-2 15,3 1 1-15,3-1-1 16,1-1 0-16,0 3 0 0,1-3 1 16,1 0-1-16,-1 0 3 15,2 0-3-15,0 0 2 16,0 0 1-16,0 0 1 15,1 0-2-15,-1 3-1 16,-2-3 0-16,1 1 0 16,-4 1 0-16,-1-2-1 0,-3 0 0 15,-4 1 0-15,-2 0 1 16,-3 0-1-16,-2-1 1 16,-2 0-1-16,-2 0 1 15,-1 0 3-15,-2-1 0 16,-1-3 9-16,0-1 20 0,-1-4-13 15,2-1-12-15,0-4-1 16,1-2 2-16,0-2-2 16,0-5-2-16,4 0 4 15,-1-4-4-15,1-2-2 16,0-4-2-16,3-2 0 0,0-2-1 16,-1-2 0-16,3-1 1 15,-2 1 2-15,0-2 0 16,-1-2 2-16,1 3-2 15,-2-3-1-15,-1 0-1 16,1-3-1-16,0 1 1 0,-1-2-1 16,0 0 1-16,2 0-2 15,0-3 2-15,-1 3-1 16,-1-1 1-16,1 1 0 16,-2 2-1-16,-2-4 1 15,1 4-1-15,-1-2 0 0,0 0 1 16,0 1-1-16,-2-1 0 15,0-2 2-15,0 4-1 16,0-4 1-16,0 1-1 16,0 2 0-16,0 1 0 15,1-4-1-15,1 2 0 0,0 0 0 16,-1-2 0-16,2 1 1 16,-1 0-1-16,0 0 4 15,-1 2-3-15,1-2 1 16,-1 1-1-16,0-1 0 15,-2 1-1-15,1 0 2 0,0 2-2 16,2-2 1-16,-1 3-1 16,-1 0 1-16,-1 1-1 15,3 2 1-15,-2 0-1 16,0 1-2-16,-1 3 5 16,0 0-4-16,0 2 1 0,0 0 0 15,-1 3 2-15,1 3-1 16,-2-2-1-16,0 6 1 15,-3-1 1-15,-3 5-1 16,-3 1 1-16,0 1 1 16,-3 4 2-16,-2 1 1 15,-2 2 3-15,0 1 1 0,-2 1-1 16,-3 3-3-16,-1 1-1 16,-2 2-5-16,-4 2 2 15,-4 2-2-15,-1 0 1 16,-3 2 1-16,-1 5 1 0,-1-4 1 15,1 1-3-15,0-3 1 16,1 0-5-16,5 0-5 16,1 1-12-16,4 2-25 15,6 0-42-15,6 0-45 16,6 3-78-16,6-1-151 0</inkml:trace>
  <inkml:trace contextRef="#ctx0" brushRef="#br0" timeOffset="59812.7215">23161 1826 382 0,'4'0'46'0,"-2"-1"65"15,0 1-3-15,1 0-60 16,-1 1-2-16,-1 6 5 15,1 5-1-15,0 3-11 16,1 2-11-16,0 5 10 16,-1 0 4-16,1 3-19 15,3 0-6-15,-1 2-5 0,3-4-4 16,-2 5-4-16,4 0-2 16,-3 2 1-16,4 1-2 15,-4 2 4-15,-1 3-2 16,-1 2 1-16,2 2 2 15,-4 2-1-15,1 4-3 0,0-2 0 16,-1 2-1-16,-1-1 1 16,-2 4 1-16,2 0-3 15,-2 2 5-15,-2 0 2 16,1 4-4-16,-1-2-2 0,0 4 2 16,1 1 1-16,0 0-2 15,-3 2 4-15,2 1 1 16,2 0-1-16,-3 2 0 15,-4-1 5-15,2-1-6 16,0 0-1-16,-3 0-4 0,5-1 3 16,-2-1-3-16,0-3 2 15,3 2 5-15,0-4-1 16,1 0 0-16,0-3 0 16,0 1 1-16,0-4-4 15,0 0-2-15,1-3 1 16,-2-2-1-16,0-2 0 0,2-1-1 15,0-5 0-15,2-2-1 16,-2-4 2-16,3-1-1 16,-2-5 0-16,1-2 1 15,-1 0-1-15,0-5 0 16,0-1 0-16,1-3-1 0,3-5 0 16,-5 0-1-16,4-1 2 15,0-2 3-15,3-1 0 16,-1-3 0-16,4 4-2 15,-3-3 1-15,4 1-1 16,3-2-1-16,5 0 1 0,4 0 0 16,6-4 0-16,4-2-2 15,5-1 4-15,5 1-1 16,1-2-1-16,-1 1 0 16,2 1 0-16,-1-2 0 15,3 1-1-15,-4 2 1 16,-1-1-1-16,-3 3-1 0,-2-1 2 15,-4 3 0-15,-4-1 0 16,-4 2-3-16,-6 0 2 16,-2 0 1-16,-3 0-1 15,-3 3 0-15,-3-3 1 0,-3 0-1 16,-1 0 2-16,0 0 0 16,-2 0 4-16,-1-5 4 15,-1-1 8-15,0-4-1 16,3 1 0-16,-1-3-3 15,0-1 0-15,2-3-5 0,-1-5-1 16,3-2-3-16,1-4-2 16,2-2-1-16,-2-4 0 15,3-1-2-15,-2-3 1 16,1 0 0-16,0-2-1 16,0-2 0-16,-1 0 1 15,1-3 0-15,-2 0-2 0,3-3 2 16,-4 0-1-16,3-1 1 15,-5 0-1-15,4-2 0 16,-4 0 1-16,-2 1 0 16,2-1-2-16,-2-1 3 15,0 3-3-15,-1-1 2 0,0-1-2 16,0 1 2-16,-1-1 0 16,2 2-3-16,-2-2 2 15,0-2 0-15,2 2 0 16,-4 0 3-16,2 2-3 15,-2 1 0-15,1-2-1 0,-1 1 2 16,1 2-1-16,0 1 1 16,1 1-2-16,0 0 1 15,1 2 1-15,-1 0-2 16,1 0 2-16,-1 1-2 16,0 0 2-16,-1 1-2 0,0 1 2 15,-1 1 0-15,2 1 0 16,-4 1-1-16,2 4 0 15,-2 1 0-15,-4 1 1 16,3 3 0-16,-3 2 0 16,1 0 1-16,-4 3-1 0,4 0 0 15,-2 4-1-15,-2-1 1 16,0 4-1-16,2-1 3 16,-5 4 1-16,-3 0-2 15,1 5-1-15,-2-2-2 16,-4 2 0-16,-1 3 2 0,-2-2-1 15,-3 6 0-15,-6-1 0 16,-2 1 1-16,-8 1 3 16,-6 5-2-16,-7 3-4 15,-7 3 4-15,-4 4-2 16,-5-1-2-16,-5 4-17 16,-2 1-15-16,0 1-16 0,-1 0-27 15,1-2-35-15,-2 2-30 16,3-2-124-16,-1-3-222 15</inkml:trace>
  <inkml:trace contextRef="#ctx0" brushRef="#br0" timeOffset="60627.2209">21136 1965 530 0,'-7'-10'16'15,"0"-1"65"-15,2 4 26 0,2-2-47 16,0 5 1-16,2 0 6 16,0 1 9-16,-2 3-24 15,1 7-19-15,-4 10-48 16,0 7 22-16,-1 12-9 16,-3 8 6-16,1 6-1 0,5 0-2 15,2-1 3-15,4-7 2 16,7-7-2-16,7-11 1 15,6-12 3-15,4-9 3 16,4-10 27-16,3-11 17 16,3-10-4-16,0-8-5 0,-3-7-13 15,-5-2-4-15,-8 0 6 16,-9-1 2-16,-8 3-4 16,-6 7-8-16,-9 6-11 15,-6 7-8-15,-3 9-3 16,-4 9-7-16,-1 5-5 15,0 12-23-15,-1 9-32 0,0 10-19 16,3 8-44-16,2 5-83 16,4 3-148-16</inkml:trace>
  <inkml:trace contextRef="#ctx0" brushRef="#br0" timeOffset="61079.2676">21131 2594 804 0,'-7'-7'71'0,"-3"2"12"16,-1 4-3-16,0 3-61 15,-1 9-5-15,-2 8-6 16,1 2-6-16,0 9-2 16,3 4 0-16,5 0-1 15,2 3 0-15,3-4 2 16,2-2 6-16,7-5 3 0,5-8 10 16,-1-4 0-16,5-5-1 15,-1-7 2-15,0-2 6 16,3-8 9-16,-1-7 3 15,-4-4 9-15,0-4 9 16,-5-4-9-16,-7 2-11 0,-1-2-3 16,-7 4-5-16,-9 7-10 15,-5 1-12-15,-4 9-5 16,-1 6-8-16,-2 6-26 16,4 11-26-16,0 8-32 15,3 5-68-15,1 1-60 0,7 3-99 16,-1-2-274-16</inkml:trace>
  <inkml:trace contextRef="#ctx0" brushRef="#br0" timeOffset="61612.3153">21060 3350 555 0,'-7'-6'33'0,"-2"-1"71"16,2 1-20-16,1 2-24 15,-1 3-23-15,-1 1-5 16,1 1 22-16,-2 6-16 16,-2 5-12-16,1 5-3 0,-1 4-7 15,1 8-5-15,0 3-3 16,3 5-5-16,5 0-2 16,0 1-1-16,4-5 0 15,7-3 0-15,5-9 2 16,4-5-1-16,3-6 3 0,2-10 14 15,1 0 29-15,-2-10 3 16,0-6 5-16,-2-4 1 16,-1-1 1-16,-6-3-4 15,-4-1-5-15,-8 0-18 16,-1 1-12-16,-11 4-7 0,-6 3-1 16,-3 4-5-16,-2 6-14 15,1 7-44-15,2 3-40 16,5 8-47-16,2 5-59 15,2 2-165-15</inkml:trace>
  <inkml:trace contextRef="#ctx0" brushRef="#br0" timeOffset="61962.365">20962 3989 604 0,'-7'17'111'16,"-1"3"-45"-16,4 0-7 0,4 4-16 16,0 1-6-16,3 1 2 15,7 1 11-15,2-4-9 16,3-6-10-16,1-2-2 15,3-7 7-15,0-8 4 16,2-2 18-16,-1-12 8 0,-1-8 7 16,-2-5-3-16,-4-4-12 15,-5 0-15-15,-6 1-9 16,-8 5-10-16,-11 3-7 16,-5 7-8-16,-6 9-6 15,-3 6-5-15,0 6-6 0,4 8-24 16,7 3-30-16,4 2-29 15,9 0-67-15,6-3-107 16,2-9-220-16</inkml:trace>
  <inkml:trace contextRef="#ctx0" brushRef="#br0" timeOffset="62735.1052">23789 2326 400 0,'-7'-10'20'16,"2"0"81"-16,-1 3 32 0,2 0-37 16,1 2-6-16,-2 3-4 15,-3 0-13-15,1 2-33 16,-2 6-20-16,-3 7-18 16,0 8 0-16,1 6 3 15,1 5 1-15,4 6-2 16,4-1 0-16,2-2 3 15,4-4 2-15,8-8 0 0,1-3 3 16,7-10 5-16,0-7 7 16,4-3 3-16,-1-10 13 15,0-7 9-15,0-6 3 16,-4-4-3-16,-4-6-8 0,-3-4 0 16,-6-1-5-16,-4 4-15 15,-4 1-1-15,-7 5-13 16,-5 8 2-16,-5 10-6 15,-2 7-8-15,-5 3-10 16,-1 12-40-16,2 9-16 0,2 9-28 16,1 5-65-16,4 4-95 15,2 2-111-15</inkml:trace>
  <inkml:trace contextRef="#ctx0" brushRef="#br0" timeOffset="63444.128">23746 2888 548 0,'-2'-9'40'16,"-4"3"37"-16,4 0 35 16,-1 2-38-16,-1 1-15 15,-1 0 8-15,1 3-21 0,-1 0-19 16,-1 3-19-16,-1 4-7 16,-1 8 3-16,4 4 5 15,0 5-4-15,2 6-1 16,0 4-2-16,4 3 0 15,6-4 0-15,2-2 6 0,3-7 0 16,3-4-1-16,3-8 3 16,0-7 16-16,3-5 11 15,0-7 15-15,-1-10 8 16,1-3 6-16,-4-4-9 16,-2-3-17-16,-5-2-3 0,-5-2-6 15,-4-1-2-15,-2 1-10 16,-6-1-6-16,-5 4-6 15,-3 1-5-15,-1 7-1 16,-2 3-3-16,-1 7-4 16,-1 7-19-16,1 6-27 0,-2 8-33 15,4 9-49-15,1 7-33 16,-1 3-67-16,5 0-168 16</inkml:trace>
  <inkml:trace contextRef="#ctx0" brushRef="#br0" timeOffset="64103.0422">23742 3684 652 0,'-9'-5'74'0,"-4"3"-5"0,4 2 18 16,-2 0-31-16,-3 4-35 15,3 4 12-15,-5 7 12 16,0 2-26-16,1 7-4 16,2 4 9-16,4 5 0 15,-1 2-6-15,6 2-5 0,4 0-3 16,2-1 2-16,2-5 2 15,8-6-1-15,1-5 5 16,2-8-2-16,2-9 11 16,6-3 9-16,-1-8 13 15,2-13 15-15,5-7-3 16,0-6-17-16,-4-8-11 0,-1-1-13 16,-9-2-6-16,-9 3-1 15,-6 5-4-15,-14 4-2 16,-8 8 2-16,-5 5-11 15,-2 10-19-15,-2 4-28 16,2 4-43-16,5 2-73 0,1 0-65 16,5 0-172-16</inkml:trace>
  <inkml:trace contextRef="#ctx0" brushRef="#br0" timeOffset="65176.9008">22242 505 559 0,'-2'-13'47'15,"2"2"89"-15,0 4 18 16,-1 2-49-16,1 5-71 0,0 2-20 16,1 12-26-16,-1 9 13 15,0 5 5-15,-1 9 7 16,1 6-11-16,-4 2 1 16,0 4 7-16,-1-3 2 15,1-1-1-15,2-4-2 16,2-7-7-16,2-6 1 0,8-6-3 15,3-6-1-15,4-7-1 16,4-6 17-16,3-3 16 16,4-6 3-16,0-3 5 15,0-6-6-15,4 2-18 16,-5-2-13-16,-4 0 1 0,-4 1 1 16,-3 4-1-16,-7 2-1 15,-1 1 3-15,-5 4 2 16,-2 1 8-16,1 2 7 15,-2 2-12-15,-2 8-28 0,1 4 13 16,-2 6 5-16,3 0 4 16,0 4-5-16,2-3-5 15,0-5 1-15,7-2 2 16,3-4-3-16,4-9-1 16,0-1 9-16,6-6 3 15,-1-7 2-15,0-5 12 0,0-2 2 16,-4-3 1-16,-5 0 9 15,-5 0-5-15,-5 5-4 16,-7 2-3-16,-7 6-9 16,-5 7-13-16,-2 3-3 15,-1 3-23-15,3 8-56 0,2 4-42 16,6 0-54-16,0-2-129 16,7 1-245-16</inkml:trace>
  <inkml:trace contextRef="#ctx0" brushRef="#br0" timeOffset="65778.4451">22969 752 471 0,'-5'-7'218'16,"-3"1"-104"-16,1 1 62 15,-2 2-100-15,2 0-60 16,-3 3 3-16,0 0 0 16,3 4-12-16,0 3-7 0,3 2-1 15,2 4-4-15,2 0 2 16,5 5-1-16,5-2 2 16,4 4-1-16,3 2 6 15,0 1-2-15,3 3 5 16,-1-1 4-16,-6 4 2 0,-3 0 9 15,-5-2-12-15,-5 3-4 16,-3 0 5-16,-9 0 8 16,-2 1-2-16,-4-4-9 15,-2 0-4-15,0-3 0 16,-3-6-9-16,5-3-6 0,0-7-5 16,2-3 2-16,6-5 5 15,2-6 4-15,8-6 7 16,3-7-6-16,10-7 4 15,5-7 5-15,4-5 4 16,6-4 18-16,1-4 7 16,5-3 7-16,-2 0 4 0,0 2-9 15,-2 4-11-15,-2 5 3 16,-9 8-10-16,-3 9-6 16,-6 10-10-16,-6 3 8 15,-2 8 12-15,-2 8-10 0,0 9-39 16,-2 4 26-16,1 6 1 15,1 3 5-15,1-2-1 16,-1-4-17-16,4-7-26 16,3-5-24-16,-2-8-5 15,3-4-36-15,-3 0-62 16,3-10-78-16,-2-6-290 0</inkml:trace>
  <inkml:trace contextRef="#ctx0" brushRef="#br0" timeOffset="65861.2601">23210 674 687 0,'0'-4'33'16,"-2"4"-106"-16,4 1-86 16,0 5-58-16</inkml:trace>
  <inkml:trace contextRef="#ctx0" brushRef="#br0" timeOffset="66111.1245">23442 644 616 0,'0'0'183'15,"0"0"-47"-15,0 0 14 16,0 0-91-16,0 0-69 16,0 0 1-16,0 0 11 0,-14 19-2 15,14-6 1-15,5 2-6 16,8-1-1-16,4 1 4 16,3 0 1-16,0 1 23 15,0 0-2-15,-4 0-12 16,-5 3-6-16,-5-2-1 15,-4 0-6-15,-2-1 6 0,-5-1 3 16,-5-2 0-16,-2-4-23 16,-3-2-27-16,-5-4-87 15,-3-3-216-15</inkml:trace>
  <inkml:trace contextRef="#ctx0" brushRef="#br0" timeOffset="66711.5686">23780 342 586 0,'6'4'161'0,"-1"15"-167"16,-2 10 112-16,5 8-7 15,-1 9-14-15,4 5-16 16,-3 2-18-16,4-1-12 16,0-5 12-16,1-7-18 0,-2-5-23 15,0-8-8-15,-2-4 2 16,-3-8-2-16,-3-3-1 15,-1-7-17-15,-2-5-49 16,-2-2-55-16,-5-12-71 16,-2-1 1-16,0-2 18 0,2-1 42 15,4 2 159-15,2 6 77 16,3 0-47-16,3 6-27 16,9-3 5-16,3 2 39 15,6-3 2-15,4-1-4 0,2 1-24 16,0-3-24-16,-2 4-20 15,-6 1-4-15,-3 5 20 16,-7 1 33-16,-1 5-15 16,-4 6 0-16,-3 8-4 15,-1 1-21-15,1 1 9 0,-2 1 8 16,1-4-20-16,-1-2-7 16,1-4-4-16,3-5-9 15,-1-1-65-15,0-6-103 16,-1 0-134-16,3-7-389 15</inkml:trace>
  <inkml:trace contextRef="#ctx0" brushRef="#br0" timeOffset="67044.0267">24478 630 630 0,'-11'-6'83'0,"-3"5"10"16,-2 1-9-16,-2 0-12 0,0 8 5 15,3 3-25-15,4 3-18 16,4-3-5-16,5 3-26 16,6-1-18-16,12-4 12 15,9-1 30-15,12-2 11 16,5-2-1-16,11-1-22 16,6 0-12-16,2 0-82 15,1 1-168-15,-4 4-157 0</inkml:trace>
  <inkml:trace contextRef="#ctx0" brushRef="#br0" timeOffset="69012.5157">23738 1183 487 0,'4'-9'40'16,"-1"-1"86"-16,-2 6 33 0,-1-2-30 15,2 5-25-15,-1 1-23 16,0 4-37-16,0 12-58 16,1 6 22-16,5 9 19 15,-3 6 9-15,1 5 1 16,1-1 0-16,-3-1-1 0,1-6-14 16,3-4-5-16,-3-6-3 15,-1-7-7-15,-1-2-2 16,2-5-2-16,-2-2 1 15,-2-3-2-15,1-1 0 16,0-2 0-16,-1-2-9 16,0-3 7-16,-4-8 5 0,-2-8-9 15,1-7-5-15,-4-6-4 16,5-7-12-16,4-3-20 16,-1-2 4-16,4 1 20 15,7 5 17-15,2 5 3 16,3 5 4-16,2 3 12 0,5 7 10 15,-2 7-1-15,2 4-6 16,-1 4-6-16,-2 3-5 16,-3 7-5-16,-9 3-2 15,-2 6-2-15,-6 2-5 16,-5 1 8-16,-7 2 4 0,-3-1-5 16,0 1-31-16,0-1-5 15,4-1 8-15,2-1-5 16,8 3 9-16,1 0 18 15,4 1 1-15,9-1-2 16,2-1 11-16,3-3 19 0,3-1 1 16,0-5 5-16,2-1 4 15,-2-6-7-15,1 0-6 16,-4-4-7-16,-1-2 0 16,-2-4 0-16,-2-4 0 15,-3 0-5-15,-5 2 2 16,2-1 1-16,-4 2-5 0,0 4 1 15,-4 3 10-15,0 0-18 16,-4 7-14-16,5 3 16 16,0 1 1-16,-1 2-2 15,2-1-4-15,4-4-1 0,8-1 0 16,1-1 5-16,2-6 5 16,2 0-2-16,1 0-5 15,4-3-24-15,-2-4-48 16,1 0-16-16,5-2-22 15,-1-2-17-15,-1-2-60 0,0-2 35 16,2-1 27-16,-5 0 105 16,-7 2 25-16,-5 4 34 15,-3 3 75-15,-4 2 48 16,-5 5-40-16,-6 0-103 16,0 4-4-16,0 3 2 0,0 3 17 15,4 0-14-15,4 0-16 16,1 5-6-16,11-2-4 15,4 4 4-15,6 6 22 16,3 4 21-16,-4 7 11 16,0 4-24-16,-5 5-15 0,-7-1 1 15,-8 1-8-15,-5-2-1 16,-6-7 1-16,-7-2 7 16,0-10 23-16,-4-6 1 15,6-10-12-15,1-9 2 16,4-13-4-16,6-11-30 0,6-11-25 15,9-6-6-15,13-6 19 16,10-1 6-16,7 1 15 16,7 3-2-16,-4 6 3 15,-1 8-3-15,-6 8-166 16,-5 7-214-16</inkml:trace>
  <inkml:trace contextRef="#ctx0" brushRef="#br0" timeOffset="73297.1449">9068 12855 518 0,'0'-3'151'0,"0"0"-131"0,0 0 49 16,0 1-3-16,0 2-22 15,0-1-8-15,0 1 0 16,0 0-14-16,1-2 1 16,0 2 0-16,1 2-11 0,0-2 0 15,0 4-3-15,0 2 3 16,0 5 3-16,1-2 2 15,-1 5-7-15,1 1 0 16,0 1-3-16,1 2-3 16,1-1-2-16,1 2 0 15,-1 0-1-15,2 2-1 0,-1 0 3 16,3 0 0-16,0 2 5 16,2 0 1-16,0 0 7 15,5 1-6-15,2 1 4 16,0-1-1-16,2-1-4 15,3-1 0-15,3-4-4 0,-1 1 0 16,3-4-1-16,3-2 1 16,1 0 0-16,5-3 1 15,1 0-1-15,2-2 5 16,4-1-1-16,-1 0-4 16,2-2 1-16,0 0-4 0,1-3 0 15,-1 0-3-15,-2 0 3 16,2-4-1-16,-1 1-3 15,2-4 6-15,0-3-5 16,3-2 3-16,0-1 0 16,5-2-2-16,2 0 2 0,2-4-1 15,0 0 1-15,2 1-2 16,-1-3 0-16,2 0 0 16,-1-1 0-16,1 3 0 15,-1-1 0-15,-1 2 3 16,-2 4-3-16,-3 2-1 0,-5 4 3 15,-1 0-5-15,-6 4 6 16,-2 1-3-16,-4 5 0 16,-5 4-1-16,-4 3 1 15,-4 6-2-15,-3 2 1 16,-2 2 0-16,-4 3 2 16,3 1 1-16,-4 3-2 0,1-3 1 15,-3 1-1-15,-2-2 0 16,0 1 0-16,-4 0-1 15,-1-2 2-15,0-1 2 16,-2-2 1-16,0-3-1 0,2-4-5 16,-2-1 5-16,0-4-4 15,0-2 4-15,0-3-2 16,1-1-2-16,-1-2 3 16,-1-3 7-16,1-4 4 15,1-6-8-15,0-1-1 0,2-7-1 16,1-2 0-16,3-3 1 15,2-2 0-15,4 1-3 16,3 0-2-16,1 1 2 16,3 1-1-16,3 0 0 15,3 1 2-15,1 1-3 0,3 0 2 16,3 1-1-16,2 1-1 16,4 3 0-16,0 2-1 15,3-1 2-15,3 6 0 16,1 0-2-16,-1 2 3 15,3 2-1-15,-1 1-1 16,1 3-1-16,0 2 1 0,0-1 1 16,2 4 0-16,-4 0-1 15,0 5 1-15,-2 1-3 16,-3 4 4-16,-2 1-3 16,-2 4 1-16,-1 0 0 15,-2 2 0-15,-2 1 1 0,1 1 0 16,-1-1-1-16,1 1 0 15,-1-2 3-15,3 0-2 16,-2 0 0-16,3-3 1 16,1 1 3-16,1 0 1 15,1 0 0-15,0-1-4 0,2 0 4 16,-1-1-4-16,2-1 2 16,1-2-3-16,0-1 4 15,2-1 3-15,2-2 0 16,2 1 4-16,-1-2-3 15,0 0-2-15,2 0-1 16,0 0-1-16,1-3-1 0,1 2-1 16,1-2 0-16,1 2-2 15,1-1 1-15,3-3-2 16,3 1 3-16,-1 0 0 16,2-1-2-16,2 0 1 0,0-1-2 15,-1 0 3-15,2 1-2 16,1 0 5-16,0-1 3 15,1-1-2-15,-1 0-5 16,2 1 2-16,2 1-2 16,-3-2-1-16,-1 0 1 0,-1-1-2 15,-1 0 3-15,-2 0-3 16,-2 0 2-16,0 1 3 16,-2-4-3-16,-1 0 0 15,-2-1 0-15,-1 1 1 16,-1-2-1-16,0 0-2 15,-5 0 2-15,0 0 0 0,-3 1 0 16,-4-1-1-16,-2 0 1 16,-2-2 0-16,-3 0 2 15,1-1 3-15,-1 0 0 16,-1-1-3-16,1 0-2 16,0 0 1-16,-1-2-3 0,-3 3 2 15,-3-3 0-15,1 1 0 16,-5-1 5-16,0 1 7 15,-1-2-2-15,0 1-5 16,0-3-4-16,1 1-1 16,1-3 0-16,1-2-2 0,1-1 3 15,0-2 0-15,0-2-3 16,1 1 2-16,0-1 0 16,-3 0 1-16,-1 1-2 15,1-1 5-15,-2 1-1 16,-1-3 1-16,0 0 1 0,-1 0-2 15,1-1-3-15,-2 0-2 16,2-2 2-16,-2 2-1 16,-2 0 1-16,-3 2-1 15,-2 2 1-15,-3 2-7 16,-5 5-5-16,-2 4-32 16,-2 4-56-16,-4 1-107 0,-5 2-268 15</inkml:trace>
  <inkml:trace contextRef="#ctx0" brushRef="#br0" timeOffset="198819.0209">6753 5911 587 0,'0'-8'37'16,"-2"2"16"-16,0 4 33 0,1-1-23 15,1 3-26-15,0 3-8 16,1 8-19-16,5 5 6 16,2 7 1-16,-1 2 4 15,3 5-1-15,1 2 1 16,0-4 2-16,0-2-3 0,3-5-4 15,-2-3-9-15,1-5-3 16,-2-5-1-16,1-1-1 16,0-4-2-16,-2 0 4 15,2-1-2-15,0 1-2 16,1 0 2-16,3-1-3 0,4 1 2 16,4-3 2-16,1-7-1 15,2-4 0-15,-2-2 2 16,-5-3-2-16,-4 2-1 15,-6 3 0-15,-5 4 18 16,-3 2 18-16,1 3-9 0,-3 2-9 16,2-1-10-16,4-2-8 15,1-4-4-15,5-7 5 16,6-3-1-16,3-7 3 16,-1-3-12-16,0-1-6 15,-3-1-3-15,-4 4-6 16,-3 0-8-16,0 3-10 0,-1 1-30 15,2 1-117-15,1 0-50 16,2 3-60-16</inkml:trace>
  <inkml:trace contextRef="#ctx0" brushRef="#br0" timeOffset="199161.1141">7723 6042 896 0,'6'28'24'0,"-2"6"21"0,2 3 35 16,-4 1-20-16,0-1-31 16,-2-6-8-16,0-2-12 15,0-4-7-15,0-3-61 16,0-2-208-16,3-4-272 15</inkml:trace>
  <inkml:trace contextRef="#ctx0" brushRef="#br0" timeOffset="199851.1731">7042 5986 549 0,'-10'-1'43'0,"2"1"35"16,0 1-6-16,2 9-36 15,2 4-5-15,3 7 7 0,1 2-4 16,2 4-13-16,6 1-19 16,3-2-2-16,2-2-67 15,0-5-84-15,-2-5-183 16</inkml:trace>
  <inkml:trace contextRef="#ctx0" brushRef="#br0" timeOffset="200750.749">13010 5895 429 0,'-3'-4'22'16,"1"-2"82"-16,1 3-8 15,1 2-16-15,-2 1-21 16,4 5 9-16,3 10-34 16,2 9-26-16,2 7 15 15,3 9 19-15,1 0-7 16,0 2-15-16,1-6-7 0,0-6-5 15,1-7-4-15,2-5-2 16,0-9 1-16,1-3-3 16,1-3 3-16,-4 0 0 15,0 0-2-15,-3 4-1 0,0 0-1 16,-2 6 3-16,1 4 2 16,3 1 11-16,1-3-2 15,5-7-10-15,2-5-1 16,3-3 0-16,0-13 2 15,0-5-4-15,-5-6 1 16,-5-2 0-16,-4-2 0 0,-6-1-1 16,-5-2-9-16,3-3-28 15,-2 3-36-15,0 2-26 16,5-2-13-16,2 7-69 16,3 1-158-16</inkml:trace>
  <inkml:trace contextRef="#ctx0" brushRef="#br0" timeOffset="201145.6425">13764 6269 545 0,'27'-5'135'0,"2"1"25"16,2 1 2-16,-4 3-59 16,-9 3-52-16,-8 8-40 0,-10 6-4 15,-10 6 12-15,-5 2-7 16,-4 5-12-16,4-2-2 15,6-5 3-15,7-4-3 16,14-5-5-16,12-7 6 16,12-5 2-16,11-2 0 15,8-11-24-15,6-2-120 0,4-6-378 16</inkml:trace>
  <inkml:trace contextRef="#ctx0" brushRef="#br0" timeOffset="202577.4284">17844 6085 417 0,'-9'-5'29'0,"2"0"53"16,2 1 1-16,3 0-40 16,0 4 1-16,2-3 5 0,-2 2-5 15,2 1-11-15,2 1-16 16,-1 8-10-16,4 6 3 16,0 6 10-16,2 4-2 15,2 4-4-15,1 2-4 16,-1-2-6-16,1 1-2 0,0-7 1 15,-2-2 0-15,0-4 0 16,0-4 0-16,-2-4 0 16,-2-3 1-16,-1-3 2 15,1-1 0-15,0-2 5 16,-1 1 7-16,4 3-13 0,-1 3-4 16,1 1-1-16,1 6 0 15,1-1 5-15,-1 2-3 16,-1-5 1-16,1-1 5 15,1-5 9-15,0-4-3 16,1-3 13-16,3-9 1 0,1-6-14 16,1 0-12-16,0-6 2 15,-1 1-3-15,-1-1 0 16,-1 0-2-16,2 2-1 16,-1 0-9-16,4 3-19 0,0 1-48 15,2 2-79 1,1 5-28-16,-3 1-173 0</inkml:trace>
  <inkml:trace contextRef="#ctx0" brushRef="#br0" timeOffset="203251.9769">18344 6476 330 0,'2'-1'63'0,"-1"-2"7"16,1-1 43-16,0 1-34 16,-2-1-24-16,2 2 15 15,-2 2-14-15,0-2-19 16,0 2 3-16,0 0-23 16,-1 2-10-16,2 2-6 0,0-1 0 15,-1 1-1-15,5-1 0 16,2-1-2-16,2 1 3 15,3-1 2-15,3 3-2 16,3 1-1-16,0 6 1 16,-1-2 0-16,-1 4-2 0,-6 0 3 15,-3 2 5-15,-6-2-2 16,3-1-1-16,-8-4-1 16,3-2 0-16,0-2-3 15,-1-1-1-15,1-4 0 16,-5 1 4-16,-3 0 5 15,-7 2-8-15,-5 0 3 0,-4 2 23 16,-2 1-12-16,1 0-8 16,1-2-4-16,6-3-3 15,5-1-24-15,4-1-63 16,4-5-62-16,3-2-159 0</inkml:trace>
  <inkml:trace contextRef="#ctx0" brushRef="#br0" timeOffset="204333.2511">18468 6702 161 0,'-1'-5'3'0,"-1"0"24"16,1 1 27-16,1 1 1 0,0-1-4 15,1 1 0-15,-1 0-7 16,0 0-3-16,1 0 0 15,0 1-5-15,-1 0 5 16,4 1 7-16,1 1-6 0,1 0 3 16,1 2-1-16,5 7 6 15,-4 2 6-15,1 5-7 16,-1 0-12-16,-4 2-13 16,-2-1-4-16,-3-3 3 15,-5-1 4-15,-8-2 9 16,-5-2-6-16,-5-2-17 15,-3-3-9-15,-3 0-3 0,-1-2-2 16,-1-1-43-16,-3-1-65 16,-1-1-120-16,-2-6-303 15</inkml:trace>
  <inkml:trace contextRef="#ctx0" brushRef="#br0" timeOffset="206689.5318">4271 4747 493 0,'-3'-9'37'16,"-2"0"43"-16,2 6-4 15,-1-1 19-15,2 0-15 16,-1 3-32-16,3 1-4 16,0 0-26-16,0 8-25 15,3 3 2-15,6 8 4 0,4 6 4 16,5 9 7-16,2 7 6 15,4 7 14-15,2 2 1 16,-3 0-11-16,0 0-5 16,-4-5-9-16,1-2-2 0,-3-6-2 15,-1-6-1-15,-3-1-3 16,-2-3-10-16,-1-5-11 16,-2 0-38-16,-5-3-70 15,-3-1-22-15,-2-4-51 16,-9 0-172-16</inkml:trace>
  <inkml:trace contextRef="#ctx0" brushRef="#br0" timeOffset="206867.7122">4237 5509 53 0,'23'0'651'0,"10"-13"-606"15,8-5 69-15,8-8 24 16,4-5-52-16,2-5-44 15,-4-1-28-15,-6 2-12 16,-9 1-59-16,-8 1-35 0,-7 4-1 16,-12 1-33-16,-9 0-69 15,-7 1-191-15</inkml:trace>
  <inkml:trace contextRef="#ctx0" brushRef="#br0" timeOffset="207034.4523">4043 4861 605 0,'-12'-8'224'16,"12"-5"-181"-16,11-6-5 15,19-5 47-15,14-3-20 16,12-4-3-16,11 1-24 0,8-4-37 16,1 4-29-16,3 2-203 15,1 0-234-15</inkml:trace>
  <inkml:trace contextRef="#ctx0" brushRef="#br0" timeOffset="211100.7414">21058 5603 275 0,'-7'-3'130'15,"-5"0"-123"-15,0-1 40 16,-1 4 31-16,0 0-28 0,1 0-3 15,-2 7 9-15,0 4-13 16,0 9-18-16,0 8-18 16,0 8 1-16,6 5 1 15,1 4 10-15,4-1 7 16,1-3 9-16,6-6 8 0,7-7-9 16,7-7-7-1,7-6 5-15,2-10 7 0,11-5 7 16,4-4 6-16,3-10 0 15,0-7 4-15,4-5-11 16,-5-1 1-16,-6-6-11 16,-5-2-3-16,-10-2-12 0,-9 0-10 15,-13 1-3-15,-9-1 0 16,-15 2-1-16,-17 1-5 16,-8 7-4-16,-11 4-3 15,-5 9-3-15,1 11-33 16,-6 4-47-16,1 12-66 0,-3 7-94 15,-2 3-196-15</inkml:trace>
  <inkml:trace contextRef="#ctx0" brushRef="#br0" timeOffset="213967.7565">10080 4407 605 0,'-2'-6'35'15,"0"3"49"-15,2 3-9 16,0 0-14-16,0 9-48 15,1 2-10-15,3 6 8 16,1 2-1-16,1 3-4 16,1 5 1-16,0 6 0 0,2 4 8 15,-1 5 1-15,-1 4-5 16,-1 4-4-16,-2 2 3 16,-1-2 3-16,-1-4-7 15,-2-4-2-15,0-5-4 16,0-5-1-16,0-4 2 0,0-4 1 15,0-5-2-15,0-4 0 16,-2-4-1-16,2-5 2 16,0-2 1-16,0-4 3 15,3-7 14-15,4-7-5 16,4-3 1-16,5-6-10 0,2 3-5 16,3 0 6-16,0 3 19 15,-1 6 18-15,2 5 2 16,-1 5-6-16,-3 1-11 15,0 8-9-15,-1 6-10 16,-3 7-3-16,-4 1 0 16,-1 1 1-16,-2 1-2 0,-3-3-2 15,0-2-3-15,0-3-1 16,1-3-16-16,0-3-14 16,1-1-38-16,-1-2-82 15,-2-3-130-15,1-2-315 16</inkml:trace>
  <inkml:trace contextRef="#ctx0" brushRef="#br0" timeOffset="214089.4345">10602 5172 800 0,'12'23'181'0,"-5"1"-134"15,-2-1 17-15,1-1-3 16,0-2-49-16,-3-3-13 15,1-2-95-15,0-4-185 16,-1-4-297-16</inkml:trace>
  <inkml:trace contextRef="#ctx0" brushRef="#br0" timeOffset="215437.6022">15798 4593 619 0,'-1'-13'-9'16,"-3"2"40"-16,-1 2 17 15,3 6 11-15,0 3-19 0,1 0-12 16,0 6-20-16,-2 4-6 16,6 7 12-16,-3 4 19 15,5 9 8-15,2 5 4 16,2 7 6-16,2 6-14 16,0 3-8-16,0 2-5 15,-2 0-11-15,-2-3 7 0,-3-3 8 16,-1-4-9-16,-1-3-1 15,-2-5-2-15,1-5-3 16,0-3-5-16,1-4-2 16,1-3-3-16,2-5-2 15,-1-2 0-15,0-3 1 0,-1-5-4 16,0 0-1-16,-2-5-22 16,-1 0-48-16,1 0-22 15,0-8-71-15,-1-3-135 16</inkml:trace>
  <inkml:trace contextRef="#ctx0" brushRef="#br0" timeOffset="216001.0458">16023 5047 583 0,'-1'-1'23'16,"0"-2"74"-16,1 2 5 15,1 0-6-15,4-1-51 16,-1-1 9-16,1-1 0 16,0 1-3-16,0 0 4 0,-1 0-26 15,-1 0-17-15,-2 3 2 16,0 0-6-16,-1 0 3 16,3 0-8-16,-3 0-1 15,0 0-1-15,-2 0 0 16,2 0-1-16,2 0 1 0,-2 0 0 15,0 0 0-15,1 0 0 16,0 0-1-16,-1 0 0 16,0 0 1-16,0 0 1 15,-1 0 2-15,0 0 0 16,1 0 0-16,0 0-1 0,-2 0 3 16,2 0-2-16,-1 0-5 15,2 0 1-15,-1 0 0 16,2 0 0-16,-2 0 0 15,-2 0 1-15,1 0 0 16,1 0 1-16,-2-1-1 0,0 1 1 16,0 0-2-16,-1 0 2 15,3 0-1-15,-2 0-1 16,0 0 0-16,2 0-1 16,0 0 2-16,0 0-3 15,0 0 1-15,0 0 3 16,0 0-4-16,0 0 2 0,0 1 1 15,0-1-2-15,-1 3-8 16,1 0-22-16,0-2-8 16,1 1-13-16,-1-1-24 15,1 1-15-15,0-2-20 16,0 2 14-16,-3 0-16 0,2-2-91 16,-3 4-252-16</inkml:trace>
  <inkml:trace contextRef="#ctx0" brushRef="#br0" timeOffset="216668.4086">15895 5218 86 0,'-3'4'200'16,"1"0"-113"-16,-1-1-7 0,1 2-35 15,-1 0 0-15,0-2 18 16,1 3-17-16,-1-1-22 16,0-2 4-16,1 0 1 15,0-2 12-15,2-1 2 16,-2 0 13-16,1 0 6 15,1-5-2-15,1-3-18 16,0 0-4-16,1-3-2 0,0-1-1 16,1-2-5-16,0 0-6 15,1 0 0-15,2-1 3 16,4-3-5-16,2-1-5 16,3-2-2-16,1 0 2 0,3-2 4 15,0 2 6-15,-4 1 4 16,0 2-4-16,-3 6-9 15,-2 3-6-15,-3 5-6 16,-1 4-4-16,1 5-2 16,-1 6 2-16,2 6 3 0,0 0-2 15,-1 6-1-15,1-2-1 16,0 0 0-16,-4 1 0 16,1 2 1-16,-1-2-1 15,-3 3 0-15,-1-1-1 16,1 0 3-16,-2 0-2 15,0-1 0-15,0-2-1 0,1-4 1 16,0-3-1-16,1-2 0 16,0-4 0-16,1-1 0 15,-1-2-1-15,1-2-1 16,0-2-22-16,-2-1-22 16,5-3-23-16,-1-3-28 0,6-1-59 15,-3-1-67-15,2-1-79 16</inkml:trace>
  <inkml:trace contextRef="#ctx0" brushRef="#br0" timeOffset="217034.348">16292 5317 316 0,'4'-7'321'15,"4"1"-207"-15,2 1 32 16,4 0-3-16,5 3-50 0,2 2-33 16,-1 4-43-16,-1 4-10 15,-5 5 3-15,-3 4 16 16,-6 1-1-16,-4 3 3 15,-4 2 6-15,-9 3-6 0,-3-3-6 16,-1 0-11 0,0-1-1-16,4-3 2 0,7-5-9 15,6-3-3-15,10-7-2 16,8-4 2-16,9-2 3 16,9-7-1-16,8-4-2 15,4-2-28-15,2-2-175 0,1 1-354 16</inkml:trace>
  <inkml:trace contextRef="#ctx0" brushRef="#br0" timeOffset="221222.3698">22640 7105 415 0,'-2'-1'39'0,"2"1"41"15,2-1 31-15,2-1-61 16,6 1 4-16,5 1 18 16,4 0 2-16,3 0 15 15,2 3-21-15,2 1-18 16,0 0-8-16,-2 6-10 0,-4-3-15 16,-4 0-13-16,-3 0-3 15,0 3 0-15,-8-2-8 16,-3 1-15-16,-1 0-42 15,-4-1-37-15,-6 1-85 16,-6-1-43-16,-5 2-73 16</inkml:trace>
  <inkml:trace contextRef="#ctx0" brushRef="#br0" timeOffset="221334.1146">22725 7256 229 0,'-25'11'96'16,"4"-1"20"-16,7-4-11 16,7-1-11-16,5-1-35 15,9-2 9-15,9 1 26 16,5-3 27-16,6 0-31 0,6 0-20 15,4 0-26-15,3-3-33 16,0 3-9-16,-4 0-88 16,-1 0-82-16,-7 0-137 15</inkml:trace>
  <inkml:trace contextRef="#ctx0" brushRef="#br0" timeOffset="222201.4409">23392 7029 399 0,'-3'-8'10'0,"-2"0"36"0,5 1 55 16,-2 0-12-16,4 0-27 15,-2 3-7-15,4 2-2 16,-3 0-9-16,-1 2-4 16,1 0-8-16,0 5-18 0,1 6 6 15,-1 5 13-15,6 8-8 16,-1 3 1-16,5 5-1 16,-4 0 1-16,1-2-2 15,-1 1 3-15,-1-7-4 16,0-4-7-16,0-5-7 15,-1-3-4-15,3-6 0 0,-1-1-4 16,4-5 7-16,0-2 4 16,3-7-4-16,-1-3-2 15,2 0-3-15,-2 2-2 16,-2 3 1-16,0 7-5 16,-3 6 3-16,-3 8-3 0,-1 8 3 15,-2 0 7-15,0 0-3 16,1-2 0-16,4-6 0 15,2-5-1-15,4-6 0 16,6-3 2-16,3-7 11 0,1-5 2 16,3-5-10-16,-4-1-3 15,0-3 6-15,-6-4 0 16,0 0-9-16,-3-1-4 16,1-1-18-16,1 3-41 15,-1 4-50-15,-3 4-59 16,-1 4-121-16,-3 2-226 0</inkml:trace>
  <inkml:trace contextRef="#ctx0" brushRef="#br0" timeOffset="225139.0833">23840 7554 615 0,'1'-4'67'16,"0"4"3"-16,-2 1 76 16,1 12-47-16,-3 7-29 15,1 3 17-15,0 5-10 16,1-2-36-16,2 1-31 0,-1 1-8 16,2-6-48-16,-2 0-160 15,-9-4-351-15</inkml:trace>
  <inkml:trace contextRef="#ctx0" brushRef="#br0" timeOffset="238339.3775">3677 6401 634 0,'8'78'-3'15,"-4"13"4"-15,-1 11 1 16,0 14-1-16,-3 14-20 15,-10 12 14-15,-5 14 6 0,-4 7-1 16,-3 12 4-16,-3 7 19 16,-2 7-2-16,2 11-1 15,3 6-11-15,-2 4 8 16,2 4 5-16,3 5 1 16,1 0-7-16,-2 1-1 15,5 0-1-15,1 0-2 0,1-3-10 16,2 0 0-16,1-5-1 15,1-8 0-15,2-4 1 16,4-7 8-16,3-9 16 16,0-13 12-16,6-8-8 15,2-15-6-15,5-14 4 0,1-12-10 16,5-13-6-16,1-12-5 16,5-10-5-16,4-11 1 15,2-11 0-15,4-7 0 16,2-9-2-16,4-5-1 15,0-7 0-15,0-2 0 0,2-1 0 16,2-2-1-16,-2 2 0 16,3 0-4-16,2 1 5 15,0 0 1-15,2 1-1 16,0-1 2-16,-1-1-5 16,2 1 3-16,-1 1 1 0,3 2-1 15,1 1-1-15,0 1 2 16,0-1-1-16,1 0 3 15,1-3-3-15,0-3 1 16,0-5 0-16,1-4-1 16,-1-5 1-16,1-7 0 0,0-3 0 15,-3-8 3-15,2-2 2 16,-1-7 5-16,1-6-2 16,1-5-4-16,0-4-2 15,0-3-2-15,-2-4 0 16,1 1-2-16,-2-2 1 0,0-1 1 15,-2-1-1-15,-4 2-4 16,0-1 5-16,-4-2-3 16,-2 1 4-16,1-1-3 15,-3 0 1-15,-2 1 1 16,0 1-11-16,-6 1 3 16,-3 3 3-16,-4 0 0 0,-2 2 1 15,-7-2 1-15,-2 0 1 16,-1-4 1-16,-5-4-2 15,0-2 5-15,-3-7-3 16,0-5 5-16,1-6-3 16,-1-6 2-16,-1-7 1 0,0-7-5 15,1-5-1-15,-1-7 1 16,-2-5 0-16,1-8 1 16,-1-6-1-16,1-8 1 15,-1-4-1-15,0-6 1 16,1-2 0-16,0-6-1 15,-1-2-1-15,-1-2 1 0,0-3 1 16,-1-1-1-16,0-2 0 16,0 1 0-16,-1-4 1 15,-1 2-1-15,0 0 0 16,0 0 0-16,0 4-1 0,-2-3 2 16,2 3-1-16,-3 1-2 15,-1 1 1-15,-1 4 1 16,-1 2 2-16,-1 1-4 15,1 4 2-15,-1 3 2 16,1-1-4-16,0 1 2 0,4-2 0 16,0 0 2-16,3 1-1 15,-3 2-1-15,1 4-3 16,-1 2 5-16,-2 9-3 16,-3 4 3-16,-1 8-3 15,-2 3 2-15,-3 7-1 0,-1 2 0 16,-1 7 0-16,-5 2 0 15,2 4 0-15,-5 3 1 16,-1 5 0-16,-1 5-1 16,-2 6 1-16,-1 3-1 15,-3 5 2-15,-2 7-3 16,-1 2 3-16,-4 2-1 0,-1 6 2 16,-3-1 1-16,-2 6 2 15,-2 2-1-15,-2 4-2 16,-6 4 3-16,-3 3 0 15,-3 4 2-15,-6 5 3 0,-2 0-5 16,-8 3 8-16,-2 4 6 16,-5 4 1-16,-1 0-3 15,-7 4-8-15,-5 2-3 16,-5 3-7-16,-2 5-2 16,0 4 2-16,1 3-1 0,4 2-9 15,10 2-43-15,5 5-51 16,7-1-159-16,8 4-305 15</inkml:trace>
  <inkml:trace contextRef="#ctx0" brushRef="#br0" timeOffset="240217.1518">9480 5982 379 0,'-4'-12'28'0,"0"5"36"16,2 4 22-16,1 2-5 15,1 1-36-15,0 6-8 16,0 8-12-16,0 10-2 16,0 9 3-16,2 15-3 15,1 12-3-15,-1 12-7 0,-1 12-4 16,-1 10-4-16,0 8-3 16,-3 9-2-16,-4 8 3 15,-2 10 18-15,1 7 1 16,-3 9-7-16,-2 9-1 15,1 6-7-15,-3 11-2 16,0 1-3-16,-1 7-1 0,-1 4 0 16,0 3 0-16,1 1 0 15,-1 1-1-15,2 1 2 16,-3-1-1-16,2-3 0 16,0 0-2-16,-1-3 2 0,3-2-1 15,2-4 0-15,-1-2 1 16,2-5-1-16,2-3 0 15,-1-8 0-15,2-6 1 16,0-4-2-16,0-6 1 16,2-6 1-16,1-6 0 15,1-8 0-15,1-4 0 0,1-9-2 16,1-8 2-16,1-9 0 16,1-7-1-16,4-10 0 15,2-8 0-15,5-8 2 16,1-8 11-16,5-8-1 15,1-7-4-15,7-6-1 0,4-5 0 16,3-6-6-16,3-4 0 16,4-3-1-16,3-2 1 15,2 0-2-15,3-1 1 16,5-2-1-16,1 0 1 16,3 0 1-16,4-1 1 0,1-1-3 15,3 1 2-15,3-4-3 16,1 1 1-16,0-1 2 15,1-1-1-15,3 1 1 16,-2 0-1-16,0 0 2 16,0 1-2-16,0 0 3 0,-2 2 0 15,0 1-2-15,0-3-1 16,-3 0 0-16,-1-1 1 16,-2-2-1-16,-2 2 0 15,-3-2 2-15,-2-4-1 16,-4-2-1-16,-1 1 0 0,-6-1 4 15,-1 2 4-15,-6-2-5 16,-4 3-3-16,-2 0 0 16,-4-1 3-16,-3-1-2 15,-2-1-2-15,-6 1 2 16,-3-3-2-16,-3-2-1 16,-5-2 2-16,-2-3 1 0,-4-1 0 15,0-1 1-15,0-4 0 16,-4-2 5-16,0-7 6 15,-1-4 1-15,0-8-3 16,2-8-7-16,-1-11 2 0,1-6-6 16,1-10 0-16,1-6 0 15,0-6 2-15,0-5-5 16,1-3 1-16,0-3 3 16,-1-3-1-16,1-3-2 15,0-6 2-15,0-6 1 0,0-3-1 16,2-10 2-16,3-6-4 15,-1-8 4-15,1-3-5 16,0-3 4-16,-1-2-5 16,-1 1-7-16,1 1 4 15,-2 1 6-15,-1 0-3 16,-1 0 4-16,0-5-1 16,0-2 2-16,0 0-4 0,0-4 2 15,0 3 1-15,0 2 0 16,-1 5 1-16,-3 3-1 15,-3 7 0-15,-3 4-6 16,-3 3-4-16,-2 5-1 0,-2 1 3 16,-3 3 1-16,1 3 1 15,-3 4 2-15,1 3 3 16,-2 6 0-16,-1 5 2 16,-2 6-1-16,-1 2 1 15,-2 6 0-15,-1 6-2 0,-2 4 3 16,-1 1-3-16,-1 3 2 15,0 3 2-15,-1 3 4 16,-1 6 2-16,0 2-1 16,-4 7-2-16,-2 4 3 15,-3 7 1-15,-4 5 5 0,-5 4 2 16,-3 9 2-16,-5 5 12 16,-6 7 3-16,-4 6-14 15,-6 6 3-15,-3 2-19 16,-7 8-1-16,-2 5-4 15,-3 4 0-15,-1 6 0 0,-3 2-21 16,-4 8-18-16,1 4-36 16,-1 6-50-16,-2 10-136 15,-2 9-369-15</inkml:trace>
  <inkml:trace contextRef="#ctx0" brushRef="#br0" timeOffset="241783.1325">21666 6727 530 0,'-5'-8'31'0,"2"0"24"16,2 4 24-16,0 3-36 15,1 1-16-15,2 7-18 16,-1 8-7-16,1 6 16 15,1 8 5-15,-3 6-3 0,4 6-5 16,-2 6 6-16,2 0 0 16,-2 5-1-16,-1 0-3 15,-1 0-8-15,0-2-4 16,-1-1 0-16,1-5-4 16,-3-3 2-16,0-4-1 0,1-5-2 15,0-4 1-15,0-3 0 16,-1-6-1-16,2-5-1 15,1-4 3-15,1-4-2 16,-1-5 1-16,3-1 10 16,0-6 48-16,-2-6-27 0,3-4-16 15,1-4-2-15,6-4-2 16,2-2 8-16,3-2 1 16,3 2-3-16,0 2 7 15,-1 0 1-15,-2 8 0 16,-3 4 6-16,-3 5-11 15,-2 7-13-15,-1 0-8 0,-1 10 2 16,-1 3 3-16,1 8 4 16,1 0-5-16,-2 3 0 15,3 1-2-15,-3-1 2 16,1 0 0-16,0-2 1 16,-4-1-3-16,3-3 2 0,-2-2 0 15,-1-2-3-15,0 0 0 16,-1-4-1-16,1 0 1 15,0-3-1-15,-1-1-7 16,0-1-21-16,-1-1-9 16,2 0-8-16,-2-1-2 0,0-2-20 15,2-1-25-15,-2 0-37 16,6 0-20-16,1-5-48 16,1-2-161-16</inkml:trace>
  <inkml:trace contextRef="#ctx0" brushRef="#br0" timeOffset="248767.3033">24115 7328 254 0,'2'-4'43'16,"0"-2"49"-16,-1 1-25 0,1 2 25 15,0 0 13-15,-2-1-26 16,0 1 0-16,3 3-8 16,-3-1-32-16,0 1-6 15,-5 0-6-15,2 1-12 16,-1 3 3-16,-2 0 5 0,2 2-6 15,1-2 3-15,-1 0 2 16,4-2 0-16,-4-2-2 16,4 0 13-16,6 0 8 15,0-2-3-15,1-3-15 16,0 1-7-16,4-2 1 16,-4-1-4-16,-3 4-3 0,0-3-7 15,-4 3 2-15,0 1 11 16,-4 0-6-16,-3 1-11 15,-1 1 4-15,0 0-3 16,0 0 1-16,5 0-2 16,2 0 0-16,0 0-2 0,2 0-5 15,1 0 4-15,2 2-8 16,0 1-39-16,-2 2-2 16,-2 2-5-16,-1 0-42 15,-6 3-90-15,0-2-179 16</inkml:trace>
  <inkml:trace contextRef="#ctx0" brushRef="#br0" timeOffset="255351.2185">15249 5885 50 0,'1'-3'42'0,"1"0"-2"0,-3 2 23 15,0 1 6-15,-1-4-8 16,0 2-11-16,2-2-12 16,-2 0-9-16,1 0 6 15,0-2 21-15,1 0 6 16,0 1-6-16,0 0-9 0,0 3-2 15,0 0-6-15,0 2-5 16,0 0-10-16,2 7 2 16,-1 2 5-16,0 2-8 15,-1 6-7-15,0 4-4 16,0 5 0-16,-2 2-6 0,1 4-3 16,-1 3-1-16,1 5-1 15,-2 5 0-15,2 6-2 16,-1 6 3-16,0 7-4 15,-3 6 4-15,-3 5-2 16,-1 3 0-16,-1 4-1 16,-3 2 1-16,1 3-1 0,-1 1 2 15,-1 3-1-15,2 6 0 16,-2 3-1-16,-1 7 3 16,0 4-4-16,2 5 3 15,-1 2-1-15,3 4 0 16,-1-3-1-16,1 0 2 0,3-3-1 15,1 2 1-15,0-5-1 16,3 0 0-16,1 4 0 16,1-3 0-16,1 5-1 15,0 4 1-15,1 3 1 16,-2 2-1-16,0 1 1 0,0 6-2 16,-1-3 1-16,1 1 0 15,1 1 1-15,-1-3-1 16,2 0 0-16,-1-3 0 15,0-3 0-15,2-2 1 16,-1-3-1-16,0-2 0 0,1-3 0 16,1-1 3-16,0-1-3 15,0 0 1-15,-1 1 2 16,2-3-2-16,-1 0 0 16,1-4-1-16,0-4 1 15,0-6 0-15,1-3-1 0,1-4 0 16,0-4 2-16,1-3 1 15,0-3 3-15,1-1 0 16,2-3 5-16,0-4 5 16,1-1-6-16,1-3-4 15,-1-4-5-15,2-3 0 0,0-4 0 16,0-5-1-16,1-3 1 16,-1-3 0-16,1-5-1 15,1-4 2-15,1-4 6 16,1-4 7-16,1-6-4 15,3-3 1-15,0-5-8 0,2-3-2 16,1-4-1-16,1-1 2 16,2-2-1-16,2-1-1 15,1-1 0-15,3-1 0 16,3 0-1-16,2-1 1 16,5 1-1-16,-1 0 0 0,2-2 2 15,1 0-3-15,0 2 2 16,1-3-1-16,2 1 0 15,3-1-1-15,1-1 3 16,3 1 0-16,1-2 2 16,3-1-3-16,1 0 0 0,-2-2 2 15,3 1-2-15,-1-2-1 16,-3-1 2-16,-2-1-2 16,0 2-2-16,-6-3 5 15,1 2-2-15,-4 1-1 16,1-1 0-16,-4 1-2 15,-4 0 3-15,-3-1 0 0,-4 0-2 16,-4-1 3-16,-3 0-1 16,-2-2-4-16,-3 1 0 15,-2-2 0-15,-3 1-9 16,-2 0 2-16,-4 0 0 0,-2 0 9 16,-1 1 1-16,-3-1 1 15,-1 0 1-15,-2-3 7 16,-2-1 3-16,2-2-5 15,-2-3-5-15,2-1-2 16,-1-5 1-16,1-2-3 16,1-3 2-16,0-6 2 0,-1-2-2 15,1-6 1-15,1-5-1 16,-1-5 1-16,1-3 6 16,0-2-3-16,0-3-3 15,0-4-2-15,-1 1 2 16,3-5 1-16,-3 0-2 0,1-6-1 15,0-2 1-15,1-4 0 16,-1-2 2-16,0-4-5 16,0 2 4-16,1-5-1 15,-1 2 0-15,0 0 0 16,0-1 0-16,-1 4 1 16,0-3-1-16,0 0 0 0,0-1 1 15,0-5-3-15,0 0 2 16,0-4 0-16,0 0 0 15,1-2 0-15,0-1-1 16,0-1 1-16,0 2 2 0,-1 0-4 16,0 3 2-16,0 1 1 15,0-1-1-15,-1 2 0 16,0-2 0-16,1 0 0 16,0 1 2-16,1-1-4 15,0-1 2-15,-1 1 2 0,1 4-2 16,0-1-3-16,0 3 4 15,0 2-1-15,-1 3-1 16,0 1 2-16,-1 3 0 16,-1 1-2-16,1 2 2 15,0-2-2-15,-2 4 1 0,-2 1 3 16,0 0-6-16,-1 0 3 16,1 2 1-16,0-1-1 15,0 2 0-15,0 1-1 16,0 1 2-16,-1 2-1 15,1 5-1-15,-1 1 2 0,-2 4 1 16,-1 1-4-16,1 0 2 16,-1 2 0-16,-2 3 1 15,2-1-1-15,-2 4 0 16,0 4-1-16,-1 2 3 16,0 2-3-16,-2 4 2 15,0 3 0-15,-1 2 0 0,0 1 0 16,0 0-1-16,0 2 1 15,0 0-1-15,1 1 0 16,-1-2 0-16,3 2 0 16,-1-2 0-16,-1 1 0 15,1 0 0-15,-1 1 0 0,1 0-1 16,-1 5 2-16,1-2-1 16,-1 3 2-16,1 0-1 15,-1 1-1-15,-1 0 1 16,1 0-3-16,-1-1 3 15,2 1-1-15,-2 0 0 0,1 4 0 16,-4 0 1-16,0 3 2 16,-4 5 13-16,-5 1 0 15,-5 3-4-15,-2 4-2 16,-4 2-4-16,-2 2-1 16,0 0-1-16,1 3-2 0,1 2-4 15,-3 1-5-15,-1 3-79 16,-6 1-114-16,-3 6-317 15</inkml:trace>
  <inkml:trace contextRef="#ctx0" brushRef="#br0" timeOffset="256533.0031">11729 4364 454 0,'0'-3'108'16,"0"3"-7"-16,-5 4 37 15,-5 4-26-15,-3 3-8 16,-5 3-34-16,-3 7-16 0,-6 5-1 16,-7 8-11-16,-5 7-22 15,-9 9-11-15,-3 2-7 16,0 4-1-16,-1 1 0 15,3-1 9-15,6-4 5 16,5-4-9-16,4-3-2 16,6-5-5-16,3-6 3 0,5-5-2 15,6-8-5-15,3-4-35 16,6-8-55-16,5-4-39 16,0-5-134-16,2-3-71 15</inkml:trace>
  <inkml:trace contextRef="#ctx0" brushRef="#br0" timeOffset="256785.2764">11109 4932 585 0,'-3'0'87'15,"-5"4"-39"-15,-1 8 15 16,-2 6-7-16,-1 6-7 15,-3 5-7-15,-2 2-15 0,1 3 15 16,2-7 9-16,4 0-9 16,5-6-15-16,5-7-9 15,4-6-7-15,11-7 4 16,7-4 22-16,10-11 10 16,9-9-14-16,5-8-19 15,8-3-11-15,4-4-3 0,1 2-71 16,-4 6-195-16,-1 10-511 15</inkml:trace>
  <inkml:trace contextRef="#ctx0" brushRef="#br0" timeOffset="259916.5597">21670 8088 151 0,'-4'-6'357'0,"-1"-1"-241"15,3 1-27-15,1 3 1 16,-1 0-6-16,2 3-25 16,1 0-14-16,0 5-36 15,1 8-1-15,-1 3 11 0,2 9-6 16,-1 6 0-16,-1 5 10 16,1 6 3-16,-1 3 5 15,0 1-10-15,0-2-10 16,-2-1-6-16,-1-3-3 15,1-2 1-15,-1-1-1 16,-3-7-1-16,4-2 1 0,-1-3 1 16,2-4 0-16,0-5 0 15,-2-4 7-15,2-5 0 16,0-2-3-16,2-1-4 16,-2-2-2-16,0-1 1 15,-1 3-2-15,1-2 1 0,-1 2 1 16,-1 1-1-16,0 1 1 15,0-2-3-15,2 2 1 16,-2-3 0-16,2-1 0 16,0 0 1-16,0-2-1 0,2 0 1 15,-2 0 2 1,0 0 0-16,2 0 6 0,-2 0-9 16,1 0-1-16,-1 0 1 15,0 3 0-15,0-2 0 16,0 0 1-16,1-1 0 15,-1 0 2-15,2 0 1 0,-1-7 12 16,6-3-10-16,2-2-3 16,2-3 0-16,3-1-1 15,0-2 14-15,2 3 9 16,-4 2 2-16,0 2-3 16,-2 3-1-16,-1 3 1 15,-1 5-11-15,0 0-7 0,2 0 0 16,0 2-7-16,1 5 2 15,0 0 0-15,0 2 0 16,2 0 0-16,-2 1 0 16,0 3 0-16,-3 1 2 15,0 2 1-15,-3 2 1 0,-3-1-1 16,0 2 2-16,0 1 4 16,-3-4-3-16,-2 0-4 15,3 0 1-15,-2-6-5 16,2 1 3-16,0-4 1 15,0 0-1-15,0-1 0 0,0-2-2 16,2-2 0-16,-2 0-2 16,4-2-14-16,3 0-22 15,0 0-13-15,2 0-26 16,2-4-42-16,2-2-60 16,-2-2-79-16,-2 1-39 0</inkml:trace>
  <inkml:trace contextRef="#ctx0" brushRef="#br0" timeOffset="260333.4245">22097 8658 442 0,'2'-1'169'16,"0"0"-82"-16,-1 1-1 16,5 0-3-16,0 0-18 15,1 0-8-15,1 4-12 16,4 2-2-16,-3 0 0 16,-1 3 0-16,2 3-11 0,-5-2-10 15,1 3-3-15,-5 0-3 16,-1 1 3-16,0 0-6 15,-3 3-8-15,-6 0 4 16,-5-1-1-16,-1 2 3 0,-1 0 3 16,0 1 0-16,4-2 12 15,1 0-3-15,7-3-9 16,4-4-9-16,7-4 1 16,10-3 8-16,8-3 10 15,9 0 4-15,3-3-10 16,5 1-15-16,1 0-1 0,-1 2-66 15,-6 3-109-15,-2 2-181 16</inkml:trace>
  <inkml:trace contextRef="#ctx0" brushRef="#br0" timeOffset="261552.8222">22606 8514 330 0,'5'-3'120'0,"5"-2"-45"16,1 0 51-16,7 1-13 16,-1 1-28-16,6 3-17 15,1 0-1-15,-2 0-22 0,-1 6-24 16,-3 1-9-16,-3-1-4 16,-2 1-10-16,-5-1 4 15,-2 1 0-15,-4-2-6 16,0 2-16-16,-2-1-26 15,-5 1-59-15,-7 1-76 0,-6-2-145 16</inkml:trace>
  <inkml:trace contextRef="#ctx0" brushRef="#br0" timeOffset="261731.3574">22590 8649 548 0,'-1'2'94'0,"3"-2"-52"0,5 5 55 16,6-1 29-16,7 2-6 15,3 0-29-15,4-2-24 16,4 4-39-16,0 1-24 16,1-5-2-16,-1 3-50 15,1-1-68-15,-2-2-46 0,-2 0-104 16,-3-4-361-16</inkml:trace>
  <inkml:trace contextRef="#ctx0" brushRef="#br0" timeOffset="263883.2603">14005 4773 472 0,'2'-3'51'0,"-4"0"1"16,0 3 49-16,1 0-32 15,-4 2-36-15,0 6-4 16,-1 4 7-16,-1 3 9 16,-1 5 9-16,-1 7 6 0,-2 0-18 15,0 6-8-15,-4 4-6 16,0 0-18-16,-2-2-6 16,2-1-1-16,0-2-2 15,3-7 3-15,0-2-4 16,6-6-2-16,3-4 3 15,1-1 0-15,2-3-12 0,-1-2-33 16,1-4-33-16,0 0-91 16,-2-3-57-16,2-2-151 15</inkml:trace>
  <inkml:trace contextRef="#ctx0" brushRef="#br0" timeOffset="264132.8856">13652 5159 603 0,'-8'17'67'0,"-1"3"22"15,3 6 12-15,0 0-21 16,3 3 0-16,2-3-30 16,1-4-18-16,1-5-1 15,7-5 12-15,1-6-9 16,3-6-3-16,6-3 15 0,6-11 9 15,3-4-21-15,6-4-19 16,2-2-10-16,2 1-3 16,-1 5-4-16,-3 6-52 15,-6 6-116-15,-5 6-141 16,-9 2-209-16</inkml:trace>
  <inkml:trace contextRef="#ctx0" brushRef="#br0" timeOffset="265318.3796">23243 8482 584 0,'0'-2'86'16,"-1"-4"-19"-16,2 1 24 15,-1-3-4-15,3 3-3 16,1-4-3-16,-1 5-1 15,-1 4-13-15,0 0-20 0,0 4-39 16,3 12-4-16,-2 3 8 16,1 12 8-16,4 5-1 15,-3 4-1-15,6 3 2 16,-2-1-9-16,0-5 4 16,5-4 1-16,-4-7-6 0,2-5 0 15,0-7-1-15,-2-6 0 16,1-3 1-16,1-5-2 15,1 0 6-15,1-9-7 16,-2-5-2-16,1-5 0 16,1-3-5-16,-3-1 2 0,-4 5-1 15,2 2-1-15,-6 7-2 16,1 9 3-16,-2 8-6 16,0 7-2-16,-3 4 8 15,1 1 1-15,2 0-2 16,0-5 0-16,2-3 1 0,7-8-2 15,0-4 2-15,2-4 2 16,3-8 0-16,1-5 4 16,0-4 7-16,3-7 8 15,-2-3 2-15,3-2-3 16,-1-3-18-16,-1 2-6 16,1 3-30-16,-4 3-41 0,-2 9-41 15,-1 6-48-15,-4 10-82 16,-7 3-206-16</inkml:trace>
  <inkml:trace contextRef="#ctx0" brushRef="#br0" timeOffset="265621.6464">23778 8849 474 0,'13'-8'362'0,"-2"1"-259"16,2 1 23-16,2 3-7 15,-1 3-64-15,-1 0-35 16,-5 9 4-16,1 1-14 0,-5 3-1 16,-2 4 0-16,-4 1 0 15,-7 2 0-15,-3 0 4 16,-4 1 1-16,0 0 1 15,2-4 9-15,5-1-14 0,5-3-10 16,7-3 2-16,7-5-1 16,9-1 4-16,7 0-1 15,5 0-3-15,5-1-41 16,0 1-103-16,1 3-133 16,-3 0-200-16</inkml:trace>
  <inkml:trace contextRef="#ctx0" brushRef="#br0" timeOffset="266821.8085">24124 8607 262 0,'-4'5'253'0,"-1"1"-223"0,-1 1 14 16,3 4 43-16,-1 0-25 15,0 2-10-15,4-1 7 16,-4-3-11-16,4-3-5 15,8 0 11-15,-1-6-1 16,4 0-5-16,3-6-8 0,-2-2-12 16,2-3-1-16,-3 1 4 15,-2 2-9-15,-5 1 0 16,-2 2-1-16,-4 2 5 16,-5 3-9-16,-3 0-14 0,2 0-5 15,-2 0 1-15,7 1 0 16,-1 1-4-16,2-1-35 15,2 3 7-15,2 2-1 16,-2 1-60-16,-2 0-80 16,2 2-126-16</inkml:trace>
  <inkml:trace contextRef="#ctx0" brushRef="#br0" timeOffset="268284.4342">24551 8325 372 0,'2'-4'37'0,"-2"1"-10"16,0-1 36-16,0 3 25 15,0-1-20-15,0 1-14 0,2-1-3 16,-2 2-4-16,3 0-6 16,-3 8-7-16,0 1-2 15,2 5 6-15,-2 8-3 16,1 3-9-16,0 7-3 16,-1 6-4-16,0 0 0 0,-1 7-1 15,0 2-1-15,-4 2-10 16,-1-4-4-16,0 1-1 15,-1-4 0-15,0-4 1 16,-2-1-1-16,2-5 4 16,1-6-3-16,1-1 1 0,1-4 1 15,2-5 1-15,-1-5 2 16,2-3 6-16,2-3 2 16,-1-4-6-16,3 1 5 15,-3-2 5-15,4-2 3 16,2-5-1-16,-1-3-8 0,4-4-9 15,3 0-2-15,0-5 0 16,4 1 1-16,-1 0-2 16,2 1 1-16,0 3 3 15,-2 4 12-15,-1 4 3 16,-5 1-5-16,3 4-5 0,-2 1-1 16,-1 3-3-16,1 5 3 15,-2 3 1-15,-1 1-3 16,2 4-2-16,-4-1 0 15,1 3 0-15,-3-3-4 16,-1 1 1-16,-2-1-1 16,2 0-1-16,-2-1 0 0,1-4 0 15,-1 0-8-15,3-1-23 16,1-1-15-16,-1-3-23 16,4-2-51-16,-1-3-57 15,1 0-75-15,0-3-65 0</inkml:trace>
  <inkml:trace contextRef="#ctx0" brushRef="#br0" timeOffset="268485.9748">24887 8920 765 0,'3'9'93'0,"-3"5"-3"16,0 6 19-16,0 5-28 15,-2 5-36-15,-4-1-16 16,2 2-8-16,3-5-2 15,-1-1-3-15,2-4-9 0,-2-2-5 16,2-6-1-16,2-1-1 16,-1-3-10-16,0-3-43 15,-1-5-37-15,-1-1-16 16,0 0-86-16,-5-9-126 16</inkml:trace>
  <inkml:trace contextRef="#ctx0" brushRef="#br0" timeOffset="273751.5545">22070 7438 554 0,'-10'-11'24'0,"3"0"12"0,1 1 39 16,6 1 1-16,-1 3 14 15,-1 0-12-15,3 3-20 16,1 3-9-16,-2 6-6 16,0 10-7-16,0 5 19 0,0 8 7 15,0 3-8-15,0 2-16 16,0-1-24-16,7-5-9 15,-1-4-2-15,2-5-1 16,-1-5-7-16,4 0-47 16,-2-6-65-16,-2-3-115 0,0-5-369 15</inkml:trace>
  <inkml:trace contextRef="#ctx0" brushRef="#br0" timeOffset="277532.5909">19246 6369 529 0,'-3'-21'81'16,"1"8"11"-16,0 8 6 15,1 5-41-15,1 6-78 16,-2 15 40-16,0 7-6 0,1 10 2 16,0 9 1-16,1 9-1 15,-2 4 7-15,2 8 10 16,0 5-3-16,0 4-1 16,-2 7-5-16,1 3-13 15,-2 5-3-15,1 4 11 0,0 2 1 16,2 2-12-16,-2 5-5 15,4-4 3-15,0 2-2 16,0 5-1-16,-1 0-2 16,0 3 3-16,-3 0-3 15,2 5 3-15,-4 2-4 16,-1 3 2-16,-1-2 0 0,-2 5-1 16,-1-2 0-16,0 0 0 15,0 2-2-15,-1-1-6 16,1 1-1-16,0-1 8 15,1 2 0-15,-2 0 2 16,3-2 0-16,1 0-2 0,2-1 2 16,2-3 0-16,0-1 0 15,0 1-1-15,2-5 0 16,-2 1-3-16,3-3-9 16,2-2 3-16,-2-1 7 15,3-6-1-15,1-2 3 0,2-5-3 16,1-3 6-16,2-5-3 15,-1-4-1-15,2-2 0 16,3-4-1-16,0-2 4 16,1-2-3-16,2-2 0 15,1-4 1-15,4-5-2 0,1-5 2 16,3-7 9-16,5-5-2 16,1-6-7-16,1-5-3 15,4-5 0-15,2-3 3 16,2-2 0-16,4-4 1 15,2-2 7-15,3-6 4 0,1-3-4 16,2-7-5-16,-1-1-3 16,-1-2 2-16,0-2 3 15,-1-1-3-15,-2 2 0 16,-2-1 2-16,-4 4-2 16,-2 4-2-16,-1 3 3 0,0 2-2 15,-3-1 1-15,0-1-2 16,0-3-1-16,2-3-1 15,-6-3 2-15,-1 2-5 16,-2-3 0-16,-2-1 3 16,-5 0-9-16,-2 0 6 0,2 1 4 15,-5 0 1-15,-1-1 0 16,0-2-2-16,0-2-1 16,-5-3-3-16,0-3 2 15,0-2 4-15,-3-4 1 16,-2-4 5-16,1-2-4 0,-1-3-1 15,-1-3 1-15,0-1-1 16,2-2-1-16,0-3 2 16,0-2 7-16,0-2-2 15,-2-2-3-15,-1-6-2 16,2-2-2-16,0-2 0 0,0-4 2 16,1-8-2-16,2-2 0 15,2-4 0-15,-2-1 0 16,2-4-2-16,0 0 4 15,-2 2-1-15,-1 0-1 16,-1 1 0-16,0 0 2 0,-1-1-3 16,0-1 2-16,1-4-1 15,1-1-1-15,-2-5 1 16,1-1 0-16,-2-2 0 16,0 0 1-16,-2 2 0 15,1 0 0-15,-2 1 0 16,1 0 0-16,0-2 1 0,0 0-1 15,0-3-2-15,3 1 1 16,-1 0-1-16,1-2 2 16,-1 1-1-16,-1 1 1 15,1 2-1-15,-1 1 0 16,0-2 0-16,0 4-2 0,3-2 5 16,-3 0 0-16,1 1-1 15,-1 0 0-15,0-2-2 16,-1 5 2-16,1-1-3 15,-1 1 0-15,0 1 1 0,-1 4 0 16,0-2 2-16,2-1-3 16,-1 3 1-16,1-2-1 15,2 3 1-15,-2-1 0 16,2 0 1-16,0 3-2 16,-3 1 2-16,0 4-2 15,-2-2 1-15,-1 5 0 0,0 0 1 16,2-1 0-16,-2 3-1 15,0 0 1-15,1 2-1 16,-1 2 0-16,1 4 0 16,-2 2 0-16,0 4 0 15,-3 1 0-15,0 2 3 0,-1 2-4 16,-1 1 1-16,1 1 0 16,0 1 0-16,0 1 1 15,-1 3 1-15,-3 2-5 16,2 2 1-16,-2 4 1 15,-2 4-1-15,-1 3 4 0,-1 3-1 16,-1 3 5-16,-2 2-2 16,-2-2-2-16,-1 6-4 15,-3 0 3-15,-3-1-2 16,-2 4 0-16,-1 0 1 16,-1 1-1-16,-1 1 4 15,-2 1 4-15,0 2 0 0,-1 0-2 16,-2-1-2-16,-4 2 2 15,-1 1-8-15,-6 0 1 16,-4 4 0-16,-2 2 2 16,-1 1 0-16,-4 0 8 0,-3 0 1 15,1 0 2-15,-2 0-5 16,2-1-5-16,1-2-2 16,2 2-4-16,3-3-38 15,5 1-37-15,3 2-23 16,6-3-110-16,8 1-221 0</inkml:trace>
  <inkml:trace contextRef="#ctx0" brushRef="#br0" timeOffset="279117.8063">21920 9704 454 0,'0'-7'165'0,"-1"0"-50"16,-2 1-29-16,-3 3-11 15,-2 1-18-15,0 2-15 16,-3 0-18-16,1 0 3 16,-1 0 1-16,2 3-5 0,0 2-3 15,0 0-6-15,1 2-9 16,1 4-3-16,-2 3-1 16,0 3-1-16,0 4 0 15,-2 4-1-15,2 1 2 16,4 1 1-16,-1-2-1 0,4 1 1 15,0-1 0-15,4 0 1 16,3 1-1-16,1 1-1 16,2 1 0-16,2 1 0 15,1 1-4-15,4-4 6 16,2-1 2-16,2-3 7 16,-1-2 0-16,3-4 1 0,-1-2 2 15,-1-3 1-15,-1-2-7 16,-1-2-7-16,2-5 3 15,-3-1 3-15,3-2 11 16,-2-7 6-16,4-4 3 16,-2-4 2-16,2-1-6 0,-2-6-5 15,1 3-4-15,-1-4-4 16,-2 3-3-16,1-2-1 16,-7 4-2-16,0 0 2 15,0 0-4-15,-4 3 6 0,-1-1 4 16,-2 0 1-16,-1-1-4 15,1 0-6-15,0-1-4 16,-2-1 2-16,-1-2-1 16,0 1 0-16,-1-1 0 15,-5 1-4-15,-4 1 2 16,-2 2-3-16,-5 2 6 0,-2 1-9 16,-2 2 4-16,-3 1 5 15,-1 1-3-15,0 1 2 16,2 0 0-16,0 3 0 15,3 1-2-15,-1 2-17 16,4 2-13-16,-1 1-8 0,1 5-6 16,0 7-8-16,3 5-30 15,1 5-45-15,1 4-86 16,3 0-105-16</inkml:trace>
  <inkml:trace contextRef="#ctx0" brushRef="#br0" timeOffset="279682.8716">22587 9806 470 0,'8'-5'107'0,"3"3"-18"15,5 2 25-15,0 0-10 0,4 4-34 16,-1 4-11-16,2-3-9 16,-3 1-11-16,-3 1-14 15,1-1-14-15,-5-1-3 16,-2-1-7-16,-1 1 2 16,-4-4-1-16,-4 4-31 0,0-1-49 15,-5 0-79-15,-8 1-49 16,-3-1-175-16</inkml:trace>
  <inkml:trace contextRef="#ctx0" brushRef="#br0" timeOffset="279828.4352">22554 9925 45 0,'-1'3'505'0,"4"1"-415"16,6 0-9-16,3 0 53 15,5 0-6-15,2 1-39 16,5-1-14-16,3-3-22 0,1-1-25 15,0 2-19-15,0-4-5 16,-1 1-11-16,-4-2-84 16,-2 2-101-16,-7-1-275 15</inkml:trace>
  <inkml:trace contextRef="#ctx0" brushRef="#br0" timeOffset="285317.2685">18014 6304 106 0,'-2'3'28'0,"1"0"-78"16,-1-2 4-16,1 1 45 0,0-2 22 15,0 1 0-15,1-1 23 16,-1 0 43-16,0 0 32 15,1 0-48-15,-2 0-45 16,2 0-17-16,0 0-3 16,0-1-2-16,0-2 7 0,0 0 4 15,0 0 6-15,-1 0 21 16,1 0 14-16,-1-1 6 16,1 0-13-16,-1-2-3 15,1 0 7-15,-1-2 11 16,1-1-4-16,1 1 2 0,-1-2-18 15,1 2-9-15,-1-1 11 16,1 1-6-16,-1 0-1 16,-1 3-2-16,1 2-5 15,-2-1-5-15,0 3-1 16,1 1 1-16,-1 0-10 16,0 1-10-16,-1 6-4 0,3 4-4 15,-3 5-1-15,0 0 2 16,1 5 0-16,-2-2 1 15,1 0-1-15,0 2 1 16,1-5 0-16,-1 1-1 0,1-6 2 16,1-1-1-16,0-1-1 15,1-4 2-15,0 0-1 16,-1-3 1-16,0-2 0 16,-2 0 2-16,2 0 3 15,-1-5-3-15,0-2-2 0,1-2-5 16,-1 1-3-16,1 1-27 15,2 1-32-15,1 2-64 16,0 2-147-16,-1 1-166 16</inkml:trace>
  <inkml:trace contextRef="#ctx0" brushRef="#br0" timeOffset="286836.3618">23333 9751 438 0,'-2'-5'99'0,"0"-1"17"0,0-3-2 16,-4-1-2-16,2 1-9 15,0-2-22-15,1 1-17 16,1 1-12-16,0 2-12 15,0 1-10-15,0 0-11 16,0 5-5-16,2-2-9 16,-2 1 2-16,2 2 1 0,0 0 4 15,-1-1 3-15,-1-1 6 16,2 2-7-16,0 0-2 16,0 0-2-16,0 2-5 15,0-1-2-15,0 4-8 16,2 3 7-16,-1 4 1 0,-1 6-3 15,4 1 4-15,1 5-3 16,-1 1-2-16,3 4 7 16,-1 2 1-16,3-2 6 15,-2 1-3-15,1-1-3 16,-3-1 1-16,6-3 0 0,-4-1 0 16,0-6-3-16,-1-3 0 15,4-3-1-15,-2-4 0 16,1-4 1-16,3-3 1 15,0-3-1-15,3-7 4 16,0-5-5-16,1-2 1 0,0-4-1 16,-4 0-3-16,0 3 2 15,-4 1-1-15,-3 5 1 16,-1 9-3-16,-2 2-3 16,-2 9-8-16,0 7 6 15,3 3 6-15,-2 3-3 16,-1 0 3-16,2 0 0 0,0-5-1 15,2-6 0-15,2-2 1 16,2-5 3-16,5-1-4 16,0-10 6-16,3-6 5 15,2-4-2-15,-1-6 1 16,6-5-4-16,-7-5 3 0,0-2 2 16,-3 0-2-16,0-2-6 15,1 3 0-15,-4 6-15 16,0 4-25-16,-3 9-25 15,-1 8-39-15,0 5-91 0,-3-1-124 16,1 7-146-16</inkml:trace>
  <inkml:trace contextRef="#ctx0" brushRef="#br0" timeOffset="290769.2896">23878 10083 347 0,'0'-1'55'16,"-2"0"-22"-16,0-1-5 16,2 1-8-16,-1-1-9 15,0 0-7-15,0-1 8 0,1 1 40 16,0 0 4-16,-1-1 13 15,0 1-15-15,-1 1-22 16,0-1-9-16,2 1 3 16,-2 0 3-16,2 0-4 15,2-1-13-15,-2-1-4 16,6 1 10-16,-1 0 8 0,6 0-1 16,-2 1-4-16,0 1-13 15,2-2-5-15,0 4-3 16,-2-2 1-16,-2 5 3 15,-2 0 12-15,0-1 6 16,-2 2 4-16,-2-2-10 16,1 0-5-16,0-1-3 0,-4 1-6 15,0-1 1-15,-3 2 2 16,-3 0-3-16,-2-1-2 16,1 1-7-16,-3 1-5 15,1-1 4-15,-1-2 4 0,2 0 2 16,1-1 3-16,1 0-2 15,2-2 0-15,1 2-2 16,0 0 1-16,4 1 0 16,2 0-3-16,6 3 3 15,0 0 2-15,3 1 0 0,2 1 0 16,-1 4 0-16,0-1 2 16,0 3 2-16,-2 2 3 15,-2 2 9-15,-3-1 5 16,-2 1-3-16,-1-4-8 15,0 0-3-15,-2-6 2 16,-6 3 9-16,0-6 9 0,-6 0 3 16,-5-2-14-16,-2-2-4 15,-2-1-2-15,-2 2-5 16,-2-4-5-16,2 2 1 16,4-2-39-16,0-1-53 15,5 0-22-15,3-1-82 0,5-2-94 16</inkml:trace>
  <inkml:trace contextRef="#ctx0" brushRef="#br0" timeOffset="291537.8866">24178 9757 416 0,'2'-4'-19'16,"-2"0"16"-16,2 4 24 15,-4 0 70-15,-1 2-20 16,-3 4-14-16,-1 2-18 16,1 1-3-16,-1-1-5 0,4 3-15 15,1-4-12-15,2-1-6 16,0 0 2-16,5-3 3 15,-1 1 1-15,3-2 8 16,-2-1 11-16,3 2 9 16,-3-4 1-16,5-1 6 0,-2 2-7 15,-2-3-1-15,-1 1 2 16,-1-1-8-16,-2 1-6 16,-1 1 3-16,-2-2 10 15,-5 3-7-15,-1-1-10 0,1 1-13 16,0 1-1-16,1 2 3 15,4-2-5-15,-1 0-6 16,4 1 7-16,4-2-2 16,-2 0 3-16,0 0-1 15,-1 2 0-15,-1-1-1 0,-3 0-6 16,-3 4-4-16,-2 0-13 16,2 3-35-16,-4-2-79 15,5 0-78-15,0-2-143 16</inkml:trace>
  <inkml:trace contextRef="#ctx0" brushRef="#br0" timeOffset="292741.2034">17367 4185 435 0,'-2'-3'60'0,"0"-1"-3"0,-2 4 24 16,0 0-7-16,-2 0-32 15,-1 7-16-15,1 2-8 16,-2 2 1-16,-1 4 3 16,-1 1 4-16,-1 5 4 15,-4 4 2-15,-2 0-4 0,-4 4-13 16,-4 2-8-16,-3 0-2 16,-4 3-3-16,0-5 0 15,0-1-2-15,2-4 2 16,1-1-2-16,6-2 1 15,3-5-29-15,4-3-40 16,4-1-37-16,4-3-32 0,1-6-93 16,2-3-98-16</inkml:trace>
  <inkml:trace contextRef="#ctx0" brushRef="#br0" timeOffset="292966.6264">16935 4464 651 0,'-1'8'41'15,"-7"5"-40"-15,-4 8 36 0,-3 7-3 16,-5 5-14-16,-2 4 8 16,1 0 21-16,1-4 12 15,9-4-17-15,6-5-25 16,5-4-26-16,15-4-12 15,12-6 19-15,11-2 14 0,14-3-10 16,9 1 4-16,5 0-59 16,3 2-174-16,5 2-418 15</inkml:trace>
  <inkml:trace contextRef="#ctx0" brushRef="#br0" timeOffset="295366.6855">24545 9654 339 0,'-1'-13'50'16,"-3"1"4"-16,0 2 21 16,3-1-19-16,-1 2 9 0,2-1 10 15,-2 3 0-15,2 4 3 16,1 2 2-16,-1 1-23 15,-1 13-64-15,1 8 6 16,0 8 15-16,0 12 11 16,-1 9-1-16,2 5-9 0,-1 2 0 15,-1 0-1-15,0-1 2 16,-4-3 4-16,0-5 2 16,-1-3-7-16,0-7-9 15,3-5-3-15,-1-8-1 16,2-6-2-16,0-9 0 0,2-5-2 15,2-6 2-15,6-7 8 16,4-10 6-16,5-6 4 16,3-1-10-16,3 0-5 15,2 1 2-15,-1 9 12 16,-4 6 14-16,0 7-5 0,-5 7-18 16,-5 8-5-16,-3 7 3 15,1 3-1-15,-2 0 4 16,-2 1-4-16,3-1-4 15,-1-3 0-15,2-3 0 16,0-2-17-16,0-2-38 16,-3-3-18-16,3-1-53 0,-5-3-59 15,2-3-123-15</inkml:trace>
  <inkml:trace contextRef="#ctx0" brushRef="#br0" timeOffset="295615.6452">24919 10163 457 0,'21'0'364'0,"-1"3"-321"15,0 0 88-15,1 6-37 0,-4 3-32 16,-6 4-21-16,-10 4-13 16,-2 4-16-16,-15 2 21 15,-7 3 0-15,-4 1-15 16,-2 0-7-16,6-2 7 15,7-2 0-15,11-3-19 16,8-6-12-16,17-6 13 0,12-5 6 16,6-6-2-16,8-2-10 15,5-4-84-15,3-8-109 16,2-3-188-16</inkml:trace>
  <inkml:trace contextRef="#ctx0" brushRef="#br0" timeOffset="649099.2762">24294 7060 474 0,'-6'-9'69'0,"6"1"32"16,0-1-9-16,0 3-9 16,2 0-9-16,2 1-8 0,-2 5-11 15,2 0-23-15,-1 7-26 16,4 3 13-16,2 3-1 16,3 4 1-16,5 4 4 15,2 3-5-15,2 2-6 16,2 4-2-16,4 1 7 0,-2 1-2 15,1-3-6-15,0 0-6 16,-1-2 0-16,0-5-2 16,0-3 1-16,0-1 0 15,-2-5-1-15,-3-1 0 16,-6-3 0-16,2 0 0 16,-6-4-1-16,-5 0 0 0,0-1 2 15,-1-1-1-15,-3-3-5 16,0 0-26-16,-1 0-30 15,1-4-28-15,1-4-87 16,-4-3-82-16,2-6-208 0</inkml:trace>
  <inkml:trace contextRef="#ctx0" brushRef="#br0" timeOffset="649298.739">24759 7052 688 0,'0'-8'74'0,"-4"6"-7"16,-5 3-1-16,-7 13 5 16,-1 7-10-16,-8 8-12 15,-4 6 5-15,-1 5-6 0,-1 2-7 16,-2 0-6-16,4-4-22 16,-1 0-12-16,4-2 0 15,3-1-2-15,3-2-41 16,-2 0-46-16,1 1-16 15,2-6-127-15,1-2-317 16</inkml:trace>
  <inkml:trace contextRef="#ctx0" brushRef="#br0" timeOffset="659897.3381">24288 7775 759 0,'17'0'40'0,"8"-1"82"16,9-3 2-16,9 2-39 16,7 0-14-16,6 0-10 15,0 1-31-15,-1 1-16 16,-7 0-13-16,-5 0-57 0,-12 4-102 15,-9-3-259-15</inkml:trace>
  <inkml:trace contextRef="#ctx0" brushRef="#br0" timeOffset="660508.1261">24274 9432 735 0,'20'4'64'0,"5"-3"42"0,10-1 32 15,6 0-48-15,6-5-22 16,3-1-10-16,1 2-23 16,-2 1-27-16,0 3-8 15,-4 0-75-15,-6 2-80 16,-5 3-91-16,-3 0-340 15</inkml:trace>
  <inkml:trace contextRef="#ctx0" brushRef="#br0" timeOffset="661128.2629">24319 10840 885 0,'15'2'36'0,"12"-4"11"15,13-1 76-15,16-5-18 16,9 1-41-16,11 0-31 16,-2 1-17-16,4 6-17 15,-5-1-17-15,-10 5-183 16,-11 2-296-16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31:54.8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9434 1258 660 0,'4'-13'162'15,"-4"9"-161"-15,0 4 25 0,-2 11 1 16,-4 15-6-16,1 12 22 16,0 9-6-16,-4 7-5 15,-1 6-8-15,0 5 3 16,-2 1-10-16,-3 0-3 16,-5 5-1-16,-5-3 7 0,-1 3-14 15,-3 0 1-15,1 0 9 16,1-5 5-16,6-4-2 15,5-5-4-15,5-5-5 16,5-9 0-16,6-9-3 16,6-7-1-16,8-11 8 0,9-8 10 15,7-8 17-15,5-5 8 16,5-7-6-16,3 1-3 16,-3-2-24-16,-2 4-15 15,-6 5-12-15,-1 3-25 16,-6 1-47-16,-1 0-48 0,-3 0-36 15,-2 0-143-15,0-6-289 16</inkml:trace>
  <inkml:trace contextRef="#ctx0" brushRef="#br0" timeOffset="348.4002">9899 2123 575 0,'-17'7'26'0,"-1"3"62"0,-1 1 6 16,-1 5-41-16,2-1-30 15,0 1-17-15,4 0 6 16,5-3 16-16,5-2-6 16,4-4-9-16,8-4-10 15,10 0 15-15,7-2 26 0,6 2 12 16,3 4 10-16,-1 2 8 15,0 5-15-15,-1 1-24 16,-5 2-3-16,-2-2-6 16,0-3-17-16,-5-6-3 15,0-3-3-15,-3-3 1 16,-4 0-3-16,-4-2-21 0,-4-3-56 16,-5-4-33-16,-1-2-44 15,-8-3-158-15</inkml:trace>
  <inkml:trace contextRef="#ctx0" brushRef="#br0" timeOffset="1881.0682">10039 2127 521 0,'-2'-4'51'0,"-3"-2"7"16,-1 2 52-16,-1 1-52 15,0 0-7-15,0-2 7 16,-1-1 10-16,-1 1-12 0,1 0-11 15,0-1-4-15,-2 0-11 16,-1 1-7-16,-1 5 0 16,-2 0-7-16,0 0-2 15,-3 7-4-15,1 2 3 16,-2 2-7-16,3 3 0 0,2 3 3 16,3 0-3-16,1-1-2 15,3 1-2-15,-1 1 3 16,3 2 3-16,-1 0 0 15,2 0-1-15,1 1 6 16,2-1 4-16,0 0-1 0,2-6-3 16,5 0 0-16,2-1 5 15,3-4 7-15,-1-2-3 16,2 0-3-16,-1-4-1 16,1 2-3-16,0-3-7 15,0-1-2-15,1-1 2 16,-1 0 2-16,1-1-2 0,0-6-2 15,0 1-2-15,-2-1 1 16,-2 0 0-16,0-3-1 16,-3 3 0-16,-2-3 2 15,0 0 3-15,-2 0 3 16,0-4-4-16,2 1-3 0,-1-1-4 16,0-3-2-16,-2 3 3 15,1-2-2-15,-3 2 2 16,0-1-2-16,0 4 1 15,-2-3 0-15,-1 3 1 16,-1 2-2-16,-1 1 1 0,1 2-1 16,3 3 0-16,-1-1-1 15,1 3 0-15,0 0 2 16,1 1-2-16,0 0-2 16,0 7-1-16,0 1 1 0,0 6 1 15,0 3-1-15,3 4 3 16,2 2 0-16,1 1 0 15,0 2 1-15,0-1-1 16,1-1 0-16,-1 0 3 16,2-2-2-16,0 0 0 15,1-3 2-15,1 1 0 0,0-3-1 16,1 2 0-16,2-4 2 16,-1-1 4-16,-1 1-2 15,1-3 0-15,-1-3 0 16,-1-2 0-16,1 0 1 15,-3-3-2-15,-1 0-2 0,2-2-1 16,-5-1 0-16,1 1-1 16,-3-1-1-16,0-1 2 15,-1 0-2-15,0 0-4 16,-1 0-22-16,1 0-27 0,0 0-37 16,1-4-30-16,1 1-39 15,-1-4-93-15,2 2-229 16</inkml:trace>
  <inkml:trace contextRef="#ctx0" brushRef="#br0" timeOffset="2398.3995">10684 2117 724 0,'-6'-10'17'0,"4"2"75"15,0 3 52-15,1 5-38 0,1 5-64 16,0 12-34-16,0 8 18 15,3 9 27-15,5 10-6 16,1 2-4-16,3 2-9 16,2-1-3-16,0-5 4 15,-2-3-1-15,-1-6-3 0,1-5-8 16,-5-2-12-16,-1-2-8 16,0-3-1-16,-3-5-1 15,3 1-1-15,-1-6-17 16,3-5-39-16,3-6-46 15,2-3-63-15,1-10-106 16,5-8-224-16</inkml:trace>
  <inkml:trace contextRef="#ctx0" brushRef="#br0" timeOffset="2664.1266">11085 2316 780 0,'4'0'89'0,"-4"10"-82"16,-11 10 38-16,-3 11 68 15,-7 4-45-15,-4 7 6 16,-8 6-7-16,-8 6-23 16,-2 0-2-16,-8 5-14 15,-3-1 8-15,-3-2-6 0,3-2-10 16,4-6-12-16,8-6-3 16,9-6-4-16,9-8-1 15,10-7-13-15,11-8-61 16,3-9-59-16,14-4-71 15,8-10-102-15,5-11-271 0</inkml:trace>
  <inkml:trace contextRef="#ctx0" brushRef="#br0" timeOffset="2948.3788">11796 2204 815 0,'-31'0'10'0,"-6"3"-6"16,-2 6 72-16,0 7-47 16,1 3 9-16,2 7 36 15,6 7-13-15,5 3-19 16,8 1-12-16,8 3-5 0,9-5 2 15,8-1 12-15,12-7-11 16,12-7-6-16,9-4-7 16,4-5-8-16,5-6-3 15,-3-3-4-15,-1-2-9 16,-5 0-28-16,-6-4-21 0,-5-5-32 16,-6-2-104-16,-6-5-187 15</inkml:trace>
  <inkml:trace contextRef="#ctx0" brushRef="#br0" timeOffset="3332.3928">11829 2305 884 0,'-30'0'130'16,"-2"8"-120"-16,2 8 5 16,3 4 26-16,8 2-16 15,6 1-18-15,10-2-8 0,7-2-32 16,14-2-39-16,9-7-12 15,10-5-11-15,6-2 31 16,7-3 33-16,1 0 19 16,2-4 11-16,1 3 9 15,-4 1 44-15,-3 2 34 0,-4 7-11 16,-10 2-57-16,-9 5-16 16,-9 1 38-16,-11 1-2 15,-4 1 1-15,-10-2 20 16,-6-1-5-16,0-3-12 15,-2-4-3-15,4-4-11 16,0-5 0-16,9-6-8 0,5-10-13 16,5-7-5-16,17-2-1 15,7-5-1-15,10 0 0 16,7 2 2-16,2 3 3 16,2 3-22-16,-2 2-134 15,-2 5-53-15,-4-1-147 0</inkml:trace>
  <inkml:trace contextRef="#ctx0" brushRef="#br0" timeOffset="3894.1784">14164 1338 303 0,'-53'25'444'16,"-11"11"-441"-16,-7 11 62 15,-5 15 50-15,1 9-45 16,3 10-8-16,6 7 9 0,8 6-4 15,10-3 3-15,14-3 0 16,12 0-6-16,14-6-12 16,10-9-23-16,18-8-10 15,13-6-2-15,14-9-6 16,11-6 3-16,5-5-1 16,4-8-8-16,2-4-2 0,-3-4-3 15,-4-8-2-15,-4-6-11 16,-5-8-15-16,-4-1-15 15,-1-10-42-15,-4-6-53 16,0-8-69-16,-3-4-160 0</inkml:trace>
  <inkml:trace contextRef="#ctx0" brushRef="#br0" timeOffset="4232.7337">14832 1370 209 0,'9'-25'562'15,"-4"9"-557"-15,-3 8 51 16,0 8 59-16,5 15-60 0,0 15-35 16,4 17 46-16,4 17-7 15,3 15-4-15,2 13-8 16,3 8-13-16,-5 4 2 15,-3-2 0-15,-6-4-4 16,-8 0-9-16,-4-6 1 0,-14-5 2 16,-8-5 1-16,-10-2-12 15,-6-4-3-15,-5-3-7 16,-9-3-3-16,-4-3-6 16,-6 0-40-16,-6 0-70 15,-6 1-56-15,-5-1-127 0,-9 0-258 16</inkml:trace>
  <inkml:trace contextRef="#ctx0" brushRef="#br0" timeOffset="7547.3738">8380 3424 965 0,'4'10'-55'0,"8"-3"27"15,6 0 20-15,11 2 16 16,5-3 10-16,9 0 9 16,7 1 29-16,12-1-16 0,10-2-13 15,8-1-3 1,7 1-8-16,13-2 1 0,10-2 6 16,10 0 13-16,11 0-6 15,14 0-6-15,16 0-2 16,13-2-5-16,13 2-7 15,12 0-2-15,13 2-6 0,11 3 1 16,10 2-3-16,9 2 1 16,7 1 0-16,10 0-2 15,7 3 0-15,7 1 5 16,5-1-6-16,7 0 4 16,2 2-4-16,2 1 4 0,-1-2-2 15,4 3 9-15,-6-1 4 16,-8 1 1-16,-5 0 8 15,-12-2-3-15,-13 3-15 16,-14-2-4-16,-17 0-3 16,-15 0-42-16,-19 1-54 0,-19 0-65 15,-23-4-154-15</inkml:trace>
  <inkml:trace contextRef="#ctx0" brushRef="#br0" timeOffset="30416.7098">5817 2316 774 0,'0'-3'-28'15,"0"-3"6"-15,-2 5 22 16,1 1 17-16,1 0-10 15,-4 0-2-15,2 2 8 16,-1 3 4-16,0 1 8 0,1 1 12 16,-1 0 8-16,2 4-6 15,1 2-9-15,0 0-5 16,2-2-8-16,4-1 3 16,-2-3-1-16,3-4 1 15,5-3-2-15,7-11 9 0,8-12 20 16,14-15-6-16,12-14-8 15,11-14-2-15,12-9 0 16,5-9-17-16,2 2-10 16,-1 3-4-16,-2 8 6 15,-6 7-7-15,-3 8-67 0,-9 7-67 16,-8 5-183-16,-6 8-472 16</inkml:trace>
  <inkml:trace contextRef="#ctx0" brushRef="#br0" timeOffset="76282.2564">9359 8088 354 0,'6'-3'1'0,"0"-1"17"15,2-1 23-15,2 3 1 16,2-4 0-16,4-1 6 16,3 3-4-16,1-2-9 15,6 4-16-15,2-4-14 0,2 3-3 16,3-1-1-16,1 0 0 16,3 0-1-16,3 0 1 15,4-1-2-15,3-1 5 16,5 0 11-16,6 2 5 15,4-2-2-15,5 2-6 16,5 0-4-16,1 1-6 0,5 3 1 16,0 0-3-16,2 0 0 15,1 0 1-15,1 0-1 16,2 0 2-16,-1 0-3 16,2 0 2-16,2 0-1 0,0 0 0 15,0 5 0-15,0-2 2 16,4 3-2-16,1 0 0 15,0 1-2-15,2 1 4 16,2 1-2-16,1-1 0 16,1-1 1-16,1-1-1 15,5 0-1-15,1-2 2 0,4 0 0 16,0-1 1-16,0 1 13 16,1-1 1-16,-1 0-6 15,-1 0-1-15,0 0-5 16,-3-1-2-16,0 0-1 15,-3 1 2-15,-6-1-3 0,-5-1 1 16,-5 2 0-16,-5 1-1 16,-6 1 0-16,-7 3 0 15,-4 0-24-15,-7 2-45 16,-6-1-56-16,-10-1-103 16</inkml:trace>
  <inkml:trace contextRef="#ctx0" brushRef="#br0" timeOffset="77507.8417">19160 8074 249 0,'46'1'-10'0,"2"-1"7"16,5 0 29-16,6 0 11 15,8 0-18-15,4 0-5 0,11-1 20 16,5-5 10-16,8 3-5 16,9-1 3-16,5 3-22 15,5-2-10-15,10 1 0 16,7 0-6-16,8 0-1 16,7 1 5-16,8 0 9 0,7-3 4 15,5 2 0-15,1 1 8 16,4 1 4-16,1 0-12 15,-2 0-17-15,-5 3-1 16,-9 3-2-16,-4 0-26 16,-10 1-76-16,-14-3-100 0</inkml:trace>
  <inkml:trace contextRef="#ctx0" brushRef="#br0" timeOffset="78526.7766">4621 8809 422 0,'30'-2'0'16,"6"0"0"-16,9 1 8 16,3-2 17-16,7 3-6 0,4 0 9 15,3 5-5-15,7-1 10 16,5-1 6-16,3 2-5 16,11-5-3-16,2 0-15 15,6 0-6-15,4-4-2 16,4 1 3-16,-2-2 3 0,-2 3 3 15,-3-1-9-15,-4 3-5 16,-4 0-4-16,-7 4-11 16,-9 0-92-16,-6-1-162 15</inkml:trace>
  <inkml:trace contextRef="#ctx0" brushRef="#br0" timeOffset="88874.0654">4059 10724 126 0,'16'2'85'0,"4"0"-47"16,1 2 16-16,2-2 8 16,0 1-22-16,2 2-18 15,3-3 1-15,2 3 9 0,1-3 3 16,2 2-13-16,3 0-5 15,3 1-3-15,3-1-2 16,1 0 6-16,4 0 7 16,2 1-9-16,5-2-6 15,2 2-3-15,4-1 0 0,3 2-1 16,3-2-1-16,-1 0 3 16,4-1-2-16,3 2 1 15,0-2 0-15,4-1 1 16,2 0-5-16,3 1-2 15,-1-2 1-15,3 2 0 0,2 0 0 16,-3 2 13-16,1-2 6 16,-5 3 2-16,-3-2 0 15,-3-1 0-15,-3 0-5 16,-1-2-5-16,-5 1-6 16,-2-2-3-16,-3 3-3 0,-3-3 2 15,-5 0-4-15,-3 0-9 16,-4 2-33-16,-5-1-30 15,-6 2-83-15,-8-2-207 16</inkml:trace>
  <inkml:trace contextRef="#ctx0" brushRef="#br0" timeOffset="104024.201">12500 11742 601 0,'0'0'60'16,"4"1"-39"-16,1-1 60 15,3 0-19-15,1 0-50 0,1 0 3 16,3 0 14-16,2 0 2 16,5 0 13-16,0-1-3 15,5 1 1-15,2-1-10 16,4 2-23-16,3 0-5 15,1 0 3-15,4 1 0 0,3 0-3 16,3 0 1-16,5-1 7 16,3-1 0-16,6 0 2 15,7-1-6-15,3 0-3 16,4-1-1-16,2 2-1 16,3-1-3-16,3 1-1 15,2 1 2-15,0 0-1 0,1 0 0 16,3-2 0-16,1 0 0 15,0-1 2-15,-3 1-3 16,3-1 5-16,0-3-2 16,3 2-2-16,-1 1 0 15,0-2 0-15,0 2 0 0,0 1 1 16,-2 0-2-16,-3 0 1 16,0-1-1-16,0 2 3 15,1 1-4-15,-2 1 2 16,3 0 1-16,0 0 0 15,1-2-1-15,-1 4 0 0,0-1 1 16,-1 1-2-16,2 1 1 16,-3-2-1-16,1 1 2 15,-2 1 0-15,-2 0 0 16,-2-1 3-16,-3 0 3 16,1-1 0-16,-1 1 0 15,1-1-5-15,1 1 2 0,0-3-6 16,3 1 4-16,0-1-1 15,1-1-1-15,-1 2 0 16,-1-1 2-16,1-1-1 16,1 0-3-16,1 0 3 0,2 2 3 15,3-1-1-15,0-1-4 16,2 2 3-16,-1-1-1 16,0-1-2-16,-1 1 4 15,-1-1-5-15,-1 2 1 16,-1-1 2-16,2 0 1 0,-1 1-2 15,-2 0 1-15,0-2-1 16,2 3 1-16,0 1-2 16,1-1 1-16,-1 1 2 15,-2 1-2-15,-1-1 0 16,-3 1 0-16,-4 1 1 0,-2-2 0 16,-5 0-2-16,0 2 1 15,0-1 0-15,-3-1 1 16,-3 2-2-16,-4-1-15 15,-5 1-15-15,-8 1-9 16,-7-2-9-16,-11 1-27 0,-7 0-76 16,-11-1-65-16,-8 1-378 15</inkml:trace>
  <inkml:trace contextRef="#ctx0" brushRef="#br0" timeOffset="220973.9576">7626 12553 425 0,'-7'-6'17'16,"0"0"16"-16,4 2 22 15,2 0 3-15,1-1-9 16,0 4 2-16,0-1-4 16,0 0-8-16,0 1-18 15,1 1-4-15,4 3 8 0,4-3 5 16,1 3 7-16,4 1-1 16,5-3-2-16,3 2-4 15,5-2-3-15,2 1 0 16,2-2-9-16,3 1-1 15,4-1-1-15,2 1 13 16,4-1-5-16,3 0-8 0,5-1 3 16,4 0-2-16,2-2-6 15,1 3-2-15,5-3 0 16,-1-1 1-16,3 2 0 16,0-2-3-16,2 3-1 15,1-2-2-15,1 2 1 0,2 1 2 16,-1-2 0-16,2 2 0 15,-1-2 1-15,0 3 0 16,2 0 0-16,-3 1-2 16,0-1-3-16,3 0-1 15,-3 1-1-15,-2-2 0 0,-2 3-1 16,0-3 2-16,-2 0-1 16,0 1-1-16,-1 0 2 15,0-1-1-15,1 1 4 16,-1-1 0-16,1 3 0 15,-2-1-2-15,-1-2-2 16,-1 3 2-16,-2-2-4 0,-4 1 3 16,0-2-3-16,-4 1 2 15,-1 0 0-15,-2-1-2 16,-2 0 2-16,-1 2 0 16,-1 0 0-16,-3-2-1 0,-3 2 0 15,-4 4-8-15,-5-1-60 16,-5 1-43-16,-6 0-66 15,-5-2-134-15,-3 0-345 16</inkml:trace>
  <inkml:trace contextRef="#ctx0" brushRef="#br0" timeOffset="222689.4256">15560 12518 412 0,'-8'0'55'0,"3"-3"59"16,1 0-11-16,2 0-38 15,0 0-9-15,1 0-16 16,2 2-10-16,2-1 2 0,-1 1-5 16,0-1-20-16,2 3 4 15,5 3 10-15,4-3 13 16,5 1 8-16,7-1-13 15,9-1 4-15,11 0 7 16,11-3-7-16,11 3 5 0,8-5 6 16,10 2-6-16,3-1-9 15,3 2-3-15,-3-1-2 16,-4 0 3-16,-4-2-3 16,-8 1-4-16,-6-1-8 15,-7 0-3-15,-7-1-6 16,-6 0-1-16,-7 1 1 0,-10 2-3 15,-8 0 1-15,-5 2 1 16,-9 0-2-16,-4-1 3 16,-1 2 5-16,-4-2 1 15,0 1-6-15,1 1-3 16,-1 0 0-16,1 0 1 0,0-1 0 16,1 1 1-16,-2-2 0 15,2-1-1-15,1 3 1 16,0-3-2-16,-1 0 0 15,0 0 1-15,0-1-1 16,0 3 0-16,-1-2 0 0,0 0 0 16,1 3 1-16,-2-2-3 15,2 2 1-15,0-3-9 16,1 3-14-16,-1 4-24 16,1-3-54-16,-1 2-51 15,0 0-112-15,1-3-195 0</inkml:trace>
  <inkml:trace contextRef="#ctx0" brushRef="#br0" timeOffset="224122.6478">16773 12511 377 0,'1'1'0'15,"6"-1"35"-15,4 3 41 16,8-4 13-16,3 1 15 0,7-4-20 16,5 1-9-16,4 0 3 15,3 1-20-15,5 0-35 16,-3-1-8-16,1 5 0 15,1 1 1-15,2-3-7 16,2 0 1-16,4-2-3 0,8 1 2 16,7-4-1-16,6 0 0 15,7-1 7-15,4 1 25 16,0-1 2-16,-3 5-33 16,2-1-7-16,0-1 8 15,0 5 8-15,0-2-12 0,4 1-5 16,4-1 2-1,3-1-3-15,2-1 2 0,5 1-2 16,4-4 1-16,3 0 1 16,1-2-2-16,3 2 6 15,0 1 13-15,-3 0-6 16,0 2 0-16,1 0-1 0,2 2 0 16,0-3-7-16,1 5-2 15,5-1-1-15,1 0-1 16,-2 0 5-16,-2-1-1 15,-5 1 1-15,-1 1-4 0,-8-1 2 16,-6 1 8-16,-8-1-1 16,-6 3-8-16,-6-1-1 15,-6 2-2-15,-8-1-1 16,-10 1-7-16,-7-2-17 16,-11-1-4-16,-10 1-7 0,-11-3-14 15,-9 2-23-15,-4-1 4 16,-3 1-33-16,-5-1-113 15,0 2-184-15</inkml:trace>
  <inkml:trace contextRef="#ctx0" brushRef="#br0" timeOffset="225972.9254">3436 13289 566 0,'-5'-2'10'0,"-1"0"11"16,5 1 58-16,1 1-21 15,0-1-10-15,3 1-8 16,6 0 15-16,-2 0-1 16,4-1-7-16,3-1-3 0,3 2-11 15,4-1-11-15,3-1-4 16,2 2-4-16,4 0-7 16,2 1-1-16,2-1 6 15,1 2 2-15,2 1-4 16,0-3-4-16,0 3 0 0,2 0-1 15,0 1-3-15,1 0 0 16,3 1-1-16,-3-1 0 16,4 2 1-16,2-2 0 15,0-1 2-15,4 0-2 0,2 1 4 16,4-2 0-16,-1 0 0 16,3 1-1-16,0-3-2 15,0 0 1-15,1 0 1 16,0-2 8-16,2-2-3 15,-3-1 0-15,2 1-1 16,1 0-3-16,-3-2-2 0,-1 1-2 16,3 2-1-16,-1 0 0 15,-2 1-1-15,1-2 1 16,1 2 2-16,3-1 0 16,0 0 1-16,3-2-1 15,0 0 0-15,1 1-3 0,1 0 3 16,0-1-3-16,-1 1 1 15,-1 1-1-15,-1-1 0 16,-1 1 1-16,0 0-2 16,-3 1 2-16,-1 0 1 15,1 2-1-15,0-2-1 0,-3 1-1 16,-3 1 4-16,-2-1-2 16,-5 0-2-16,-5 0 2 15,-6 1 0-15,-5 0-1 16,-5 0 0-16,-6 2-8 15,-6 2-73-15,-6 1-83 0,-6 0-170 16</inkml:trace>
  <inkml:trace contextRef="#ctx0" brushRef="#br0" timeOffset="228321.9026">8845 13337 349 0,'2'-1'57'15,"-2"-2"-9"-15,2 3 54 0,0-2-21 16,1 1-40-16,0 1-12 15,2-3 10-15,2 3-2 16,0 2-6-16,5-1-11 16,-1 2-4-16,5-2 2 15,-1-1 1-15,4 3 5 16,1-1-5-16,3 0-1 0,2 0 2 16,5-2 2-16,3 1-6 15,7 1-7-15,4-4 2 16,6-1-2-16,5 3-4 15,4-4-1-15,5 0-2 16,2 0 0-16,2 0-2 0,0 0 1 16,1 2-1-16,0-1 0 15,-2 2 1-15,0 0 4 16,1 1 1-16,1-2-2 16,0 2-1-16,5-3-1 15,1 2-1-15,-1-1 0 0,4-1-1 16,-2 2 0-16,3-1 0 15,0 2 0-15,-4-3 1 16,1 4-1-16,0 1 1 16,-2-1-1-16,0 1 1 15,-4-1-1-15,0 2 0 0,2-2-1 16,-1 2 3-16,0 0-5 16,1-3 5-16,0 2-2 15,0 1 0-15,1 1 1 16,-1 0-1-16,-1 2 0 15,2 0-1-15,-2-1 1 16,0 1 0-16,3 1 0 0,0 0 0 16,1-2 0-16,3 1 1 15,1-1-1-15,-1-1 1 16,1 1 5-16,0-1 8 16,1 0-2-16,1-1-5 0,4 0-6 15,-1 2 1-15,2-4-1 16,0 1 1-16,-2 1-2 15,1-2 1-15,-1 0-1 16,-1-1 0-16,1 2 4 16,5-2-2-16,-1 2 2 15,2-2-2-15,3-1 0 0,-2 0-1 16,1-1 0-16,-1 1 3 16,0 0 2-16,0-2-3 15,-1 3 3-15,1-2-2 16,1 1 0-16,-2-2 0 0,-2 1-4 15,-2 2 1-15,-2 0 1 16,-2-2-4-16,-2 3 3 16,-6-1-2-16,3 1 1 15,-6 3 2-15,-1-3-2 16,-3 2 0-16,-7 0 0 16,0 2 1-16,-4 1-3 0,-5 0-12 15,-5 2-36-15,-7-2-20 16,-8-1-98-16,-8-1-147 15</inkml:trace>
  <inkml:trace contextRef="#ctx0" brushRef="#br0" timeOffset="230112.3013">4429 14249 211 0,'-5'-1'327'15,"0"0"-284"-15,4 0 44 0,1 1-6 16,12-5-45-16,9 1-5 16,10-2 30-16,9-3-6 15,10-1 5-15,11 0-4 16,3-1-14-16,3-1-8 16,0 2-19-16,-3 2-10 0,-6 2-3 15,-7 6-22-15,-8 0-56 16,-12 5-148-16,-9 4-183 15</inkml:trace>
  <inkml:trace contextRef="#ctx0" brushRef="#br0" timeOffset="237588.8109">12085 15268 459 0,'0'-5'78'16,"0"0"61"-16,0 1-10 16,1 1-64-16,2 1-38 0,-1 1-5 15,2 0-11-15,2 1-2 16,3-1 4-16,3 1 3 15,3 0 16-15,6-1 3 16,1-1 5-16,3 0-6 16,3 1 5-16,1-2-10 0,3 2-2 15,1-1-12-15,4 1-10 16,4-3-3-16,3 1 5 16,7-2-3-16,6 0-1 15,6-2-1-15,6 3 0 16,8-1-2-16,1 2 1 0,5 1-1 15,2 1 1-15,0-2 0 16,2 5 0-16,-1-2-1 16,1 2-1-16,1-1 1 15,4 1 0-15,2-1 1 0,3 2 0 16,2-3 0-16,3 2-1 16,0 1 0-16,-2-1 1 15,-2 1-2-15,-2 1 1 16,-2 2 4-16,-2-2 8 15,-1 0 2-15,-3 2-6 16,-5-2-6-16,-4 1 0 0,-3-1-2 16,-1 1 6-16,-3 0-9 15,-6 1 2-15,-4 0-2 16,-7 0-37-16,-8 1-42 16,-10 0-39-16,-8 0-70 15,-11-1-46-15,-10-1-217 0</inkml:trace>
  <inkml:trace contextRef="#ctx0" brushRef="#br0" timeOffset="573672.6322">22791 17180 964 0,'-8'6'108'16,"0"-6"-119"-16,7 1-68 15,2 2 55-15,7-3-105 16,-2 3-135-16,-5 2-38 15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36:03.3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21244 6357 416 0,'-1'-3'-4'16,"0"1"4"-16,0 0 23 16,-1 0 12-16,2 2-7 15,0-1 12-15,0 1 5 16,2 0-12-16,-1 0-17 0,0 0-14 16,3 1-3-16,0 4 1 15,8-1 5-15,1 0 3 16,4 1 12-16,6 0 12 15,7-1-9-15,7 2 3 16,6-2 5-16,6 0-10 16,1 1-12-16,3 0-6 0,-2 2-2 15,1 1-1-15,-4 0 0 16,0 2 1-16,-2 0 0 16,-1 3 0-16,-3 1 4 15,-2-1 2-15,-4 1-3 16,-5 0 5-16,-4 0 6 0,-7 1-2 15,-5-2-5-15,-9-1-4 16,-4 2-1-16,-9-4 5 16,-14 2 28-16,-11-1 9 15,-14 2-26-15,-12 1-10 16,-7 2-7-16,-6 2 4 0,-4 2-3 16,-2 4 1-16,4 2 2 15,3 5 1-15,4 0-3 16,7 3-1-16,6 0-5 15,11 3 5-15,7-4-3 16,12-1-2-16,8-2-3 0,10 2-1 16,9-5 0-16,14 1 2 15,9-5 11-15,7-1-1 16,8-3 3-16,8-2 0 16,3-5-3-16,-2 0 1 15,-2-1-3-15,-9 1 1 0,-11 1 2 16,-13 2-2-16,-15 5-1 15,-10 1 8-15,-14 5 16 16,-9 4-11-16,-3 1-4 16,-5 4-6-16,4 0-1 15,4 2-4-15,8 1-4 0,6-1 3 16,10 2-2-16,8-3-6 16,8 4 4-16,17-2-2 15,9 3 10-15,10 1-4 16,6 1-1-16,10 6-1 15,3-2-2-15,5 5 0 16,2 2 4-16,1 3-1 0,1 4 1 16,-3 5-1-16,-2 3 1 15,-4 4-1-15,-2 2 1 16,-5 6-1-16,-1 2 0 16,-6 0 1-16,0 2 0 0,-3 1-2 15,-4 3 2-15,-1-2 0 16,-3-1-2-16,-1 4 2 15,-4 1-1-15,-3-2 0 16,-3 3 1-16,-5 1 1 16,-3 2-3-16,-3 0 3 0,-2 3-3 15,-4-2 2-15,0 4-1 16,-3-1 1-16,1 1-1 16,-3-1 1-16,-1 2-2 15,-2-1 3-15,-1 2-1 16,-2 1 1-16,-1 1 1 15,-3-1 0-15,-1 3-3 0,-3-2 1 16,-2-1 0-16,2 1-1 16,-7-1 0-16,1-2 2 15,-1-2-2-15,-1 1 0 16,-4-3 1-16,1 0 1 16,-5-2 5-16,-1 2 0 0,-3 0 4 15,-1 0 2-15,-2-4-4 16,-2 0-6-16,-2-5-2 15,-3-3 0-15,-1-4-1 16,-2-4 1-16,-3-4-1 0,-2-4 4 16,-2-4 5-16,-3-6 2 15,-1-3 0-15,-7-6-7 16,-3-5 0-16,-4-2 6 16,-3-5 1-16,-5-1 1 15,-6-3 1-15,-4-3 5 16,-1-5 2-16,-8-3 3 0,-5-6-1 15,-1-4-3-15,-3-6-11 16,-5-5-6-16,-2-2 0 16,-3-3-2-16,0-6-7 15,-2-2-13-15,1-3-13 16,-4 3-22-16,3 0-29 0,-2 1-52 16,-4 1-141-16,-5 3-371 15</inkml:trace>
  <inkml:trace contextRef="#ctx0" brushRef="#br0" timeOffset="52315.8268">18972 1099 494 0,'1'-9'89'0,"-3"-1"-89"15,-4-1 31-15,0-3 18 16,-4-2-11-16,-3 1-9 16,-6-1-2-16,-4-3-2 0,-6 1 9 15,-5 2-1-15,-6 3 2 16,0 1-19-16,-2 2 13 15,3 4 4-15,3 3 2 16,5 3-13-16,6 0-7 16,7 3-11-16,4 3 13 15,6 4-6-15,6 4-12 0,4 6-5 16,3 7 3-16,4 14 1 16,1 10 3-16,-2 12-2 15,-4 12 2-15,-4 12 5 16,-7 12 0-16,-10 10 1 0,-6 8-2 15,-6 12-3-15,-4 5 1 16,0 12-4-16,-3 4 1 16,3 7 1-16,2 2 2 15,3 0-5-15,7 0 4 16,6-12 3-16,10-7 17 16,7-11 3-16,10-14-9 0,12-16-5 15,13-15 2-15,7-13-6 16,12-15-7-16,7-14 6 15,6-16-4-15,8-11 0 16,5-10 0-16,4-7-13 16,0-9-52-16,2-5-24 0,-1-6-100 15,-3-5-154-15</inkml:trace>
  <inkml:trace contextRef="#ctx0" brushRef="#br0" timeOffset="53101.7152">21892 870 751 0,'-1'-13'1'0,"4"2"18"16,9 1 22-16,9-3-21 16,4 6-4-16,6-1 4 15,2 2-5-15,4 3-5 16,2 0-8-16,0 3 3 15,3 0 10-15,-2 6 5 16,1 5-2-16,-3 9-2 0,-5 7-6 16,-4 9 3-16,-6 9 14 15,-4 9-3-15,-5 10-4 16,-5 13-2-16,-3 8-9 16,-2 13-4-16,-2 10-2 0,0 10 4 15,-4 12 5-15,0 8 5 16,-4 10-3-16,-3 4 0 15,-3 8 5-15,-3 5-6 16,0-4-4-16,-2 3 1 16,-2-6 1-16,1 0 8 0,-2-5 7 15,1-1-4-15,-2-7-8 16,-1-4-5-16,-1-10-1 16,1-11 0-16,-1-12-4 15,4-16-1-15,1-18-3 16,2-20 1-16,5-14 2 15,-1-15-3-15,-3-12 7 0,-8-13 3 16,-8-4-3-16,-7-10-5 16,-14-4 1-16,-8-3 3 15,-5-3 3-15,-8 3 0 16,-7-1-8-16,-1 1 3 16,-4 4-5-16,-3 4-26 0,-1 2-60 15,6 4-56-15,4-3-54 16,9-1-108-16</inkml:trace>
  <inkml:trace contextRef="#ctx0" brushRef="#br0" timeOffset="54062.4276">19360 1483 617 0,'-7'0'8'16,"-1"1"6"-16,-1 9 37 15,2 8-19-15,-2 6-21 0,0 6 14 16,6 3 14-16,3-3 4 16,1-6 12-16,10-6-25 15,8-9 2-15,8-9 1 16,6-16 18-16,6-10-5 16,4-10-9-16,0-6-10 15,-6-3 1-15,-7 1-3 0,-10 3 19 16,-15 5 3-16,-10 6-3 15,-17 10-9-15,-9 6-20 16,-5 10-26-16,-7 6-2 16,-1 16-47-16,2 9-29 0,10 8-4 15,6 3-54-15,10-2-132 16,13-2-349-16</inkml:trace>
  <inkml:trace contextRef="#ctx0" brushRef="#br0" timeOffset="54546.8841">20854 1488 337 0,'-24'-10'541'16,"-3"7"-542"-16,-2 4 33 15,4 11 45-15,3 8-40 16,4 5-22-16,6 5 0 0,9 3-8 15,4-2-2-15,16-7 6 16,10-6-4-16,10-12 4 16,7-7 10-16,6-15 15 15,5-11 2-15,-3-5 7 16,-4-4-4-16,-11 1-7 0,-14 3 11 16,-13 6 1-16,-13 4-11 15,-18 8-21-15,-8 10-15 16,-7 4-12-16,-4 14-61 15,-1 11-27-15,4 7-17 16,7 5-13-16,9 0-167 16,9-3-375-16</inkml:trace>
  <inkml:trace contextRef="#ctx0" brushRef="#br0" timeOffset="54850.1923">21912 1633 661 0,'2'-7'24'0,"-9"1"34"0,-7 5 42 16,-6 2-56-16,-3 10-24 15,-3 9 27-15,-1 3 6 16,3 8-28-16,8-1-5 0,8-1 1 15,7-5-4-15,11-7-16 16,12-9 13-16,11-8 18 16,8-7 6-16,5-10 14 15,0-6-4-15,-5-1-11 16,-9 3-17-16,-10 1-10 16,-16 4-1-16,-8 8 3 15,-20 6-30-15,-10 4-124 0,-10 11-104 16,-11 8-166-16</inkml:trace>
  <inkml:trace contextRef="#ctx0" brushRef="#br0" timeOffset="55413.1327">19493 2369 409 0,'-29'20'309'0,"-1"2"-309"16,1 5 39-16,5 2 8 15,2 6-24-15,2 5 5 0,7 5 7 16,9 1-6-16,6-2 3 15,15-4 4-15,13-11 1 16,11-12-17-16,14-17 15 16,9-15 0-16,9-19 3 15,-1-10 3-15,-1-6-1 0,-8 0-5 16,-13 6-12-16,-18 7-15 16,-18 12-3-16,-14 9 10 15,-17 9 7-15,-15 7-19 16,-13 11-7-16,-5 12-3 15,-3 7 3-15,3 7-16 16,9 4-27-16,12 3-50 0,14-7-46 16,13-3-104-16,14-11-113 15</inkml:trace>
  <inkml:trace contextRef="#ctx0" brushRef="#br0" timeOffset="55746.0889">20604 2583 919 0,'-14'13'-39'0,"-6"8"24"16,-2 8 25-16,0 8 11 16,2 3-15-16,5 2 13 15,9-5 15-15,7-7 3 16,10-10-23-16,9-12-12 15,11-9 21-15,9-19 42 0,5-10 14 16,2-10-33-16,-3-5-3 16,-7-1-6-16,-12 5 25 15,-16 4-18-15,-11 7-21 16,-17 12-10-16,-14 5-6 16,-3 13-7-16,-5 3-21 0,3 15-68 15,7 5-27-15,6 4-41 16,13 1-72-16,10-6-181 15</inkml:trace>
  <inkml:trace contextRef="#ctx0" brushRef="#br0" timeOffset="56046.3666">21406 2803 775 0,'2'26'14'0,"-4"2"-13"16,0-6 30-16,3-5 39 16,0-3-40-16,5-10-35 15,6-4 24-15,5-13 42 16,6-11 37-16,5-7 0 16,1-6-14-16,-1-3-19 0,-8-2-22 15,-6 3-30-15,-12 3-6 16,-6 7 8-16,-13 4-9 15,-9 6-5-15,-2 9-50 16,-6 6-83-16,-3 4-53 16,-1 4-76-16,-4 3-109 0</inkml:trace>
  <inkml:trace contextRef="#ctx0" brushRef="#br0" timeOffset="57097.9084">13556 1174 144 0,'4'-3'320'16,"-3"-2"-308"-16,-1-1 122 16,-3-3 26-16,-3-1-51 0,-5-2-5 15,-7-4-31-15,-7-1-13 16,-6 1-20-16,-7-1-15 16,-8 3-20-16,-5 1-5 15,-2 4 9-15,1 3-8 16,2 6 2-16,5 7 3 0,4 7-3 15,6 7-6-15,7 5 3 16,6 8-4-16,9 6 2 16,9 8-4-16,4 10 2 15,7 3 2-15,6 10 1 16,-2 6 5-16,-2 8-3 16,-3 3 2-16,-6 9-2 0,-2 5 3 15,-4 6-1-15,-7 10-2 16,-5 7-3-16,-2 6 0 15,1 1 1-15,-2 3 0 16,5 0 1-16,0-3 1 16,5-4-1-16,2-8 0 0,6-2-1 15,2-10 3-15,2-7-3 16,5-8 2-16,5-10-4 16,6-5 0-16,4-10 1 15,7-11-1-15,5-11 1 16,7-11 3-16,9-11 4 0,7-8 7 15,10-12 0-15,5-4-5 16,7-7-7-16,2-7 2 16,6-3-3-16,2-6-30 15,3-8-21-15,5-3-55 16,4-7-52-16,3-5-25 16,-1-8-191-16</inkml:trace>
  <inkml:trace contextRef="#ctx0" brushRef="#br0" timeOffset="57817.5996">16473 1211 779 0,'-11'-16'9'0,"9"2"7"0,2 0 12 16,12 0-10-16,8 1 6 16,8-1 19-16,10-2 9 15,9 1-3-15,8 0-20 16,2 4-16-16,1 0-11 16,-2 5-1-16,-4 6 1 0,-3 0-3 15,-6 14 2-15,-1 9-1 16,-6 11 1-16,-1 9-2 15,-7 12 3-15,-3 10 4 16,-6 8 0-16,1 6 5 16,-6 4-1-16,-1 9-3 0,-2 0 1 15,2 8 3-15,-2 2 1 16,0 7-7-16,3 8-2 16,-1 5-2-16,0 3 0 15,-1 3 0-15,1-2 0 16,0 2 1-16,-2-7 2 15,2-2 23-15,-3-8-4 0,1-5-10 16,-1-5-6-16,-3-6-2 16,-3-5-4-16,-3-7 0 15,-2-4 0-15,-4-10-1 16,-7-7-1-16,-5-10-1 16,-8-9 2-16,-11-10 4 0,-10-7 6 15,-15-11 22-15,-15-4-15 16,-14-7-10-16,-14-4-1 15,-10 0-2-15,-5-4-3 16,-1-3-2-16,3 0-7 16,8 2-46-16,9-1-45 0,8 1-59 15,8-1-158-15</inkml:trace>
  <inkml:trace contextRef="#ctx0" brushRef="#br0" timeOffset="58506.6509">13554 1788 710 0,'-8'-6'22'0,"0"6"-12"16,1 0 55-16,5 10-7 15,0 4-39-15,0 1 30 16,2 3 18-16,6-1-22 16,5-6-25-16,3-5 15 15,7-6 3-15,3-3-5 0,1-11 2 16,-1-3 8-16,-2-2-13 16,-6 1-8-16,-9 4-7 15,-5 2 3-15,-10 5-2 16,-8 7-25-16,-4 2-27 15,4 6-92-15,0 5-46 0,5 2-100 16,7 1-126-16</inkml:trace>
  <inkml:trace contextRef="#ctx0" brushRef="#br0" timeOffset="58705.705">13802 2039 824 0,'4'-4'76'16,"0"-8"68"-16,-2 1-3 16,0-3-50-16,1 4-50 0,-2-3-33 15,0 7-3-15,1-2-5 16,0 4-19-16,0 1-76 16,0 0-76-16,-2 0-115 15,4-1-114-15</inkml:trace>
  <inkml:trace contextRef="#ctx0" brushRef="#br0" timeOffset="59035.4415">14137 1638 657 0,'7'-11'135'15,"-5"7"-48"-15,1 4 18 16,-6 10-71-16,-1 7-6 15,0 2 11-15,2 3-3 16,1-1-5-16,5-1-18 16,9-4-12-16,5-5 4 0,6 1 2 15,2 0-3-15,0 3-2 16,0 2 1-16,-7 5-3 16,-4 4 0-16,-7 5-1 15,-8 0-3-15,-2-1 8 0,-2-3 10 16,-6-7 9-16,2-3-12 15,-2-8-7-15,-1-7-16 16,-2-3-133-16,0-13-358 16</inkml:trace>
  <inkml:trace contextRef="#ctx0" brushRef="#br0" timeOffset="59145.7736">14184 1710 23 0,'28'-18'870'0,"4"0"-825"15,7 4 20-15,7-2-59 16,7 3-137-16,2 3-301 0</inkml:trace>
  <inkml:trace contextRef="#ctx0" brushRef="#br0" timeOffset="59699.3685">15678 1806 751 0,'-6'-10'39'15,"-4"3"30"-15,-3 6 52 16,-3 1-80-16,-5 8-14 15,-2 9 1-15,0 8-13 16,2 4 1-16,3 5 5 16,8 0 8-16,6 0-9 0,7-7-3 15,11-4-11-15,12-9 8 16,7-8 1-16,9-6 13 16,7-14 13-16,6-9 4 15,3-8-14-15,-3-2-7 16,-6-3 13-16,-9 1-9 15,-13 3-18-15,-13 3 1 0,-13 5-5 16,-11 5-34-16,-13 8-45 16,-4 8-81-16,-6 5-44 15,-1 9-124-15,1 5-307 16</inkml:trace>
  <inkml:trace contextRef="#ctx0" brushRef="#br0" timeOffset="59845.9552">16044 2133 977 0,'11'0'280'15,"-6"0"-279"-15,-2-2 17 16,0-5-2-16,-2 0-33 16,1 0-30-16,-3-3-18 15,1-1-58-15,0 1-225 16</inkml:trace>
  <inkml:trace contextRef="#ctx0" brushRef="#br0" timeOffset="60151.5969">16412 1727 911 0,'3'0'147'16,"-2"0"-169"-16,-2 11 17 15,-3 3 41-15,2 3 9 16,1 2-37-16,2-1-4 0,5 2-5 16,9-2-4-16,6 1 8 15,6 5 1-15,4 0 0 16,-2 6-2-16,0 3 22 16,-6 1 3-16,-8 0-20 15,-6 0 5-15,-9-6 7 16,0-2-1-16,-11-7 0 0,-2-4-7 15,-3-6-3-15,-3-8-12 16,-2-1-110-16,-2-14-74 16,-3-7-94-16,0-11-253 15</inkml:trace>
  <inkml:trace contextRef="#ctx0" brushRef="#br0" timeOffset="60312.5945">16536 1749 877 0,'53'-24'20'0,"6"4"81"15,2 3-6-15,4 3-86 0,-4 7-4 16,-4 4-120 0,-10 3-130-16,-8 0-66 0</inkml:trace>
  <inkml:trace contextRef="#ctx0" brushRef="#br0" timeOffset="61546.3555">7192 1133 732 0,'-17'-3'6'15,"-9"-1"6"-15,-6-1 43 16,-8 1-22-16,-9 3-17 15,-8-2 18-15,-2 0 17 16,-1 0-1-16,3-1-16 0,6 3-10 16,8 1-14-16,9 0-4 15,7 7-4-15,9 11-1 16,9 7-3-16,6 14-9 16,3 11 8-16,5 14-2 0,5 10 6 15,2 8-1-15,-2 3 3 16,-2 7 1-16,-4 5-3 15,-4 5 2-15,-3 5-1 16,-11 9 1-16,-6 9-2 16,-7 9 0-16,-3 4-2 15,-3 4 5-15,3 0 21 16,1-6 5-16,8-5-7 0,6-12-6 16,6-10-7-16,8-8-2 15,1-14-2-15,6-9-7 16,4-7 2-16,6-10-3 15,3-7 3-15,6-13 5 0,6-7 5 16,8-7-6-16,3-10-2 16,6-7 0-16,6-4 1 15,7-6-2-15,4 0 7 16,4-6-3-16,0-1-4 0,2 1 2 16,-3 0 2-16,0-1-3 15,-2-2-2-15,-3 0 3 16,-1-1-2-16,0-1-1 15,1-4 0-15,-1 1-1 16,0 2 1-16,0 0-5 16,-4 4-63-16,-7 1-108 0,-3-1-226 15</inkml:trace>
  <inkml:trace contextRef="#ctx0" brushRef="#br0" timeOffset="62363.1393">10260 1141 113 0,'12'-8'709'0,"7"1"-728"15,9-2 6-15,10 5 22 0,15-2 4 16,11 1 2-16,13-1 0 16,10-2 1-16,7 0 1 15,3 4-5-15,0-1-2 16,-6 5-5-16,-8 5-4 15,-9 13 0-15,-11 8 11 16,-11 7 16-16,-10 12 0 0,-11 6-2 16,-13 9-5-16,-9 8-15 15,-9 5 8-15,-5 3 2 16,-9 6-5-16,-1 5 7 16,-4 7 2-16,0 1 4 15,-1 6-7-15,2 8-3 16,2 4 1-16,8 0-2 0,3 1-5 15,5 4-1-15,0-3-2 16,9-3 0-16,0 3-1 16,0-4 6-16,1-2 17 15,-3 0 7-15,-3-3-8 0,-3-1-11 16,-1-3-7-16,-4 0-2 16,-7-8-1-16,-5-7-2 15,-5-10-1-15,-6-8-1 16,-8-11 1-16,-9-8-1 15,-14-9 3-15,-11-7 2 0,-15-6 0 16,-13-6-3-16,-9-9 0 16,-9 1 0-16,-6-7-2 15,-2-4-1-15,-1-2-32 16,2-1-42-16,1-1-33 16,6-6-88-16,7-7-211 15</inkml:trace>
  <inkml:trace contextRef="#ctx0" brushRef="#br0" timeOffset="63027.0418">7370 1602 642 0,'-9'-1'117'15,"-2"1"-130"-15,0 2 24 16,2 12 20-16,1 2-20 15,3 8 5-15,3-4 10 16,2 4-2-16,2-6 8 0,10-6 14 16,6-10 9-16,5-3-13 15,6-16 6-15,4-8-1 16,3-8-13-16,-4-4-11 16,-8-1-2-16,-8 1 6 15,-10 7 9-15,-8 6-8 0,-13 11-17 16,-6 11-24-16,-5 4-58 15,1 15-54-15,4 4-74 16,4 2-51-16,7 4-196 16</inkml:trace>
  <inkml:trace contextRef="#ctx0" brushRef="#br0" timeOffset="63209.7785">7582 1914 1028 0,'3'-13'1'0,"2"-5"17"16,0 1 48-16,1 1-16 15,-2 5-23-15,0 2-18 16,-2 5-13-16,0 4-30 16,0 1-79-16,-1 5-119 15,-1 3-61-15,3-2-223 0</inkml:trace>
  <inkml:trace contextRef="#ctx0" brushRef="#br0" timeOffset="63865.157">7861 1498 829 0,'1'-7'-2'16,"0"2"2"-16,4 1 49 16,2 0-12-16,0 3-26 15,4 0 9-15,1 1 3 16,1 0-2-16,-2 2-6 0,-2 5-12 15,-1 2-2-15,-3 2-1 16,-1-2-5-16,-3 1 1 16,2-2-8-16,-1-1-7 15,1-1-6-15,0 1-11 16,1 0 13-16,2 3 4 0,1 1-1 16,2 5 14-16,-1-2 4 15,0 3 2-15,-2 0 0 16,-3-3 2-16,-3 2-2 15,0 0 8-15,-5-1 18 16,-5-3 21-16,-1-1 12 0,-1 0-16 16,0-2-28-16,0-2-12 15,0-3 1-15,0 2 0 16,-4-2-2-16,1 2-3 16,-2-2-1-16,-3 2-20 15,4 0-40-15,0-1-43 0,1 1-46 16,2 0-220-16</inkml:trace>
  <inkml:trace contextRef="#ctx0" brushRef="#br0" timeOffset="64678.8014">8953 2251 604 0,'-12'-3'2'15,"-4"3"7"-15,-3 4 44 16,1 13-23-16,-4 6 3 16,-1 8 30-16,3 5-2 15,3 0-7-15,7 1-11 16,6-5-16-16,4-8-5 16,8-10-1-16,7-5 7 0,6-9 12 15,4-6 0-15,4-10 0 16,1-8-6-16,0-6-1 15,-3-2-6-15,-7 2 1 16,-6 1-2-16,-8 4-13 0,-6 8-3 16,-2 10-9-16,-8 7-90 15,1 4-87-15,1 10-45 16,4 2-152-16</inkml:trace>
  <inkml:trace contextRef="#ctx0" brushRef="#br0" timeOffset="64838.522">9163 2539 1156 0,'3'0'11'0,"1"-2"9"0,2-3 49 16,0-1-46-16,4-1-27 16,-4 1-56-16,0-1-44 15,-1-1-78-15,-3-4-152 16</inkml:trace>
  <inkml:trace contextRef="#ctx0" brushRef="#br0" timeOffset="65130.7543">9329 2249 591 0,'22'-7'226'0,"6"1"-220"15,7 2 93-15,4 4-4 16,-1 3-38-16,-4 7-15 15,-8 6-11-15,-10 8-19 16,-12 6-14-16,-6 1 16 16,-14 4 2-16,-3-1-5 0,-1-1 6 15,4-6 6-15,7-4-9 16,7-5-14-16,4-8-14 16,14-4-15-16,5-6 26 15,7 0-14-15,4-11-56 16,3-2-102-16,0-7-210 15</inkml:trace>
  <inkml:trace contextRef="#ctx0" brushRef="#br0" timeOffset="65749.9587">8979 1416 645 0,'-21'0'42'0,"0"4"-25"16,-1 11 12-16,1 8 9 15,3 8-22-15,2 6 5 16,4 3 1-16,7 3-1 0,5-3 22 15,8-6 6-15,9-6 0 16,7-11-13-16,5-7 2 16,7-10-1-16,2-3 0 15,5-13 3-15,-1-9-5 16,0-5-14-16,-3-1-6 0,-6-3 2 16,-11 1 1-16,-9 0-2 15,-12 8-5-15,-4 1-5 16,-12 9-8-16,-3 4-46 15,-2 11-77-15,2 0-76 16,3 11-127-16</inkml:trace>
  <inkml:trace contextRef="#ctx0" brushRef="#br0" timeOffset="65921.4984">9333 1728 1176 0,'6'-1'69'0,"1"-7"-72"16,0-6 56-16,1 0-26 16,1 0-27-16,-2 1-49 15,-2 2-70-15,-3 2-78 0,2 1-299 16</inkml:trace>
  <inkml:trace contextRef="#ctx0" brushRef="#br0" timeOffset="66132.732">9631 1383 1135 0,'7'15'40'16,"-4"7"-63"-16,1 8 30 16,0 8 17-16,0 1-3 0,-2 3-8 15,0-3-10-15,0-3-64 16,0-6-57-16,-2-3-151 15,-1-4-96-15</inkml:trace>
  <inkml:trace contextRef="#ctx0" brushRef="#br0" timeOffset="66868.0707">4843 2279 781 0,'-7'0'28'0,"7"-3"-23"0,6-2 18 15,16 3 14-15,9-1 2 16,10 3 7-16,13 0 10 15,7 0-6-15,5 0-11 16,1 0-1-16,0 0 0 16,-6 0-8-16,-8 0-15 15,-1 0-11-15,-8 0-1 0,-6 0-33 16,-6 0-86-16,-7-5-154 16,-10-5-281-16</inkml:trace>
  <inkml:trace contextRef="#ctx0" brushRef="#br0" timeOffset="67165.4476">4926 2589 1111 0,'10'0'-27'0,"16"0"14"15,11-6 49-15,16-1 16 16,9 0 1-16,4-2-22 0,5 4-18 15,-6-1-9-15,-7 2 0 16,-9 1-5-16,-6-1-19 16,-5-2-26-16,-7 0-46 15,-6-6-71-15,-5-4-173 16</inkml:trace>
  <inkml:trace contextRef="#ctx0" brushRef="#br0" timeOffset="67431.1507">5529 2231 546 0,'48'-5'137'15,"10"0"-96"-15,5 5 130 16,4 0-31-16,-2 0-67 16,-7 10-38-16,-10 1-19 15,-14 5-3-15,-14 5 4 16,-15 7 1-16,-9 4-4 0,-16 5-5 15,-12 1-13-15,-10 5-73 16,-12-2-46-16,-9 0-55 16,-10-3-69-16,-7 1-134 15</inkml:trace>
  <inkml:trace contextRef="#ctx0" brushRef="#br0" timeOffset="68198.9391">671 2677 690 0,'-11'-3'47'0,"0"-4"-26"0,2 4 33 16,2-1 9-16,3 1-39 15,-3-1 16-15,5 2 12 16,1-1-11-16,1 1-2 16,3 2-12-16,10-2-25 0,7 2-1 15,7-3 19-15,9 2 12 16,13-2-2-16,7-1-1 16,9-2-8-16,6-1-8 15,7 0-8-15,8 1-1 16,3-3-3-16,8 0 0 0,7 0 4 15,3-1-4-15,9 3 0 16,3-4-1-16,4 3 1 16,2 1 0-16,0 2 8 15,1-1 11-15,1 0 6 16,0 2-2-16,-3 1-12 16,1-2-6-16,-4 2-1 0,-4 0-2 15,-2 3-2-15,-2-3-1 16,-5 0 1-16,-1-1 2 15,-4 0-3-15,-5-2 1 16,-8 1-1-16,-5-1 0 16,-10 4-2-16,-11-3-7 0,-11 2-20 15,-10 2-15-15,-16-1-19 16,-11 2-44-16,-13 0-53 16,-11 0-149-16,-17 0-345 15</inkml:trace>
  <inkml:trace contextRef="#ctx0" brushRef="#br0" timeOffset="69928.8357">743 2141 512 0,'-5'-2'13'16,"-1"1"77"-16,5-4-27 0,1 4-16 15,0-1-15-15,1 2-17 16,5-3 3-16,1 3 9 15,5 0 11-15,2 3 2 16,3 0-3-16,4 0-4 16,2-1-12-16,2 0-3 0,2-1-11 15,4 2 1-15,-2-3-6 16,0 2 1-16,2 3 0 16,1-2 5-16,1 1 8 15,-1 2 1-15,1 0-4 16,3-2-5-16,1-1-3 0,0-3 1 15,1 0-2-15,1-3 0 16,1-2-1-16,1-4 0 16,-3-3 4-16,-5 1 6 15,1-3 4-15,-3-2 2 16,-4-1-2-16,0-3-1 16,0-4-7-16,3-2-6 0,2-3 0 15,2-5-3-15,1-2 1 16,1-2-1-16,-3 1 4 15,1-1-5-15,-4-1 2 16,-1-1 0-16,-2-1 0 0,0-1 1 16,0-2-2-16,1-2 0 15,0-2 0-15,3 1 3 16,0 0-4-16,0-1 0 16,1 5 2-16,-1-2-1 15,0 3-2-15,0 0 3 16,-1 1-1-16,2 1 1 15,2 3-1-15,-2 0 0 0,6 2 1 16,-1 2-2-16,2 3 2 16,0 0-1-16,-2 5 0 15,-3 2-3-15,-2 6 4 16,-3 3-2-16,-4 3 0 0,-3 6 0 16,0 2-1-16,-1 3 1 15,0 0 0-15,-2 6 0 16,1 3 0-16,-1 3-1 15,-4 3 0-15,0 3-3 16,-3 3 1-16,-2-1 1 0,0 4 1 16,-5-1 1-16,3 4 3 15,-3-3 4-15,4 3-2 16,-3-3-3-16,3 3 0 16,-2 0 0-16,3 2-1 15,0-1 0-15,-3-1 1 16,1 2 0-16,-2-1-1 0,2 0 1 15,-6-1-1-15,1 2 0 16,0-1 1-16,2-2 1 16,-3 3-2-16,1-1 1 15,2 1-1-15,-1-3 1 16,1 2-1-16,0-1 1 0,1-1-2 16,3-2 2-16,0 1-2 15,0-2 2-15,4-1-1 16,-2 0 0-16,2-2 2 15,-1 0-2-15,1 0 0 16,-2-3 3-16,3 0 0 0,-1 0-2 16,-1-3-3-16,0 2 5 15,2-2-3-15,-1 0 0 16,1 2-2-16,2-3 4 16,-1 0 3-16,2-1 1 15,2 1-3-15,-3 0 0 0,2-2-4 16,1 1 2-16,0-1 0 15,-2-1 1-15,3-1-1 16,0-2 2-16,0-2 3 16,0-1 1-16,3 0-5 0,-1-2 7 15,1-2 0-15,3 0 3 16,2 0-3-16,1 0-5 16,2 0 5-16,2-1-6 15,-2-1 0-15,3-1-3 16,2-1 1-16,4 0-1 15,1 0 1-15,6-2 0 0,3-1 0 16,4 1 0-16,-2-1-3 16,-1-1 2-16,0 2 0 15,-1 4 1-15,-3-2 3 16,-2 3-5-16,-1 1 5 16,-2 0-4-16,-3 0 0 0,-3 5 1 15,1-3-1-15,-5 4-1 16,0 2 2-16,0-2-1 15,-1-2 1-15,-1 3-1 16,1-1-2-16,0-1-17 16,-2 1-27-16,-1-2-34 0,-2 1-55 15,-4-1-132-15,-4-1-314 16</inkml:trace>
  <inkml:trace contextRef="#ctx0" brushRef="#br0" timeOffset="71281.1848">2694 517 661 0,'-2'-19'11'16,"-2"7"23"-16,1 6 58 15,2 6 1-15,0 12-30 16,-1 15-70-16,2 17 20 16,0 13 14-16,3 17 3 0,1 9-12 15,2 9-9-15,-5 10 1 16,-1 5 0-16,-3 6-4 16,-8 2-3-16,-3 4 3 15,-7 5 0-15,-1-2 1 16,-1 2-3-16,-2-5 2 0,4 0 5 15,-1-4 10-15,5-6 5 16,3-7-4-16,1-7 4 16,2-7-5-16,0-7-13 15,3-9-4-15,-2-4 0 16,-1-8 0-16,3-7-2 0,-3-6 0 16,-2-4-1-16,2-4 0 15,1-5-2-15,-1-7-9 16,2-5-17-16,2-8-3 15,4-5-5-15,1-6-19 16,2-3-42-16,1-1-136 0,4-8-81 16</inkml:trace>
  <inkml:trace contextRef="#ctx0" brushRef="#br0" timeOffset="72846.4096">1954 3759 604 0,'-5'4'22'16,"-1"-1"11"-16,6 4 44 16,0-4-36-16,1 0-21 15,6 0 3-15,5-3 17 0,-1 0 14 16,7-7 14-16,-2-8-12 15,6-3-11-15,2-8-6 16,2-2-8-16,-2-3-12 16,0 1-8-16,-4 6-2 15,-4 3-4-15,-5 6-1 0,-4 7 1 16,-5 3 4-16,0 5 10 16,-2 3-9-16,0 7-23 15,0 7 11-15,-2 2 6 16,2 1-1-16,0 2-2 15,0-2-2-15,0-3 2 0,0-7-2 16,5-4 0-16,1-6-4 16,4-2 7-1,3-10 7-15,3-5-3 0,1-4-4 16,2 0 2-16,-4 3-1 16,-1 5 10-16,-3 9 6 0,-1 6-15 15,-6 16-7-15,0 6 11 16,-1 6 0-16,2 1-2 15,-2 2-1-15,2-5-3 16,5-6-3-16,1-7-4 16,2-2-2-16,1-9-7 0,-1 0-6 15,1-2-39-15,-3-1-94 16,-4 2-148-16,-4-2-160 16</inkml:trace>
  <inkml:trace contextRef="#ctx0" brushRef="#br0" timeOffset="76663.4597">696 3005 519 0,'-3'-7'39'16,"0"4"13"-16,0-1 41 15,0 1-18-15,1 3-21 16,-3 0-4-16,1 0-30 16,-2 4-13-16,-1 6 4 15,-6 7 0-15,0 4-4 16,-2 6-6-16,0 7 2 0,-1 3-4 16,1 5 4-16,1-1-3 15,3 1-1-15,4-4 3 16,4-1-5-16,3-5 3 15,0-4-3-15,6-5-1 16,3-6-1-16,1-4 2 0,4-5 1 16,-1-4 8-16,1-3-1 15,1-1 1-15,2-7 6 16,0-5 18-16,1-5 11 16,-2-2-3-16,1-3-9 0,-2-2-9 15,2-2 3-15,-8-1-2 16,0 1-3-16,-5-1-6 15,-1 2-3-15,-3-5-3 16,0 3-4-16,0 0 1 16,-5 2-2-16,-6 3 1 15,2 4 2-15,-4 4-4 0,-1 3 1 16,-2 5-5-16,2 3 1 16,4 3-3-16,1 0 2 15,2 0 4-15,1 3-6 16,5 2 2-16,-1 1 4 15,2-3-3-15,0 4 1 0,0-1-4 16,5 1 1-16,6-2 0 16,2 0 10-16,4-3 1 15,2 0 1-15,-1-2-2 16,-1 0 2-16,0 0 1 16,-2 0 0-16,-1-1 0 0,-2-4-2 15,3 1-2-15,0-3 1 16,-1-3-34-16,1 0-84 15,-5-1-180-15,0-1-393 16</inkml:trace>
  <inkml:trace contextRef="#ctx0" brushRef="#br0" timeOffset="76966.8532">882 2856 635 0,'4'-6'11'0,"2"2"39"0,3 0 49 16,1 2-35-16,1 2-14 15,1 0-5-15,-2 6-17 16,-5 5-7-16,-4 2 12 15,-1 5 7-15,-8 1 0 16,-4 2-2-16,3 2-18 0,1-5 4 16,7-2-2-16,6-6-28 15,17-10-1-15,14-3 19 16,9-11-4-16,11-5-2 16,8-1-8-16,-1 0-74 15,-3 2-167-15</inkml:trace>
  <inkml:trace contextRef="#ctx0" brushRef="#br0" timeOffset="81332.5638">5494 2130 653 0,'-13'-17'118'16,"3"3"-106"-16,0 2 12 16,5 2 55-16,-1 3-3 0,2 3-14 15,2 1-8-15,1 2-15 16,1 1-19-16,4 0-19 15,14 0-5-15,5 4 1 16,10 6 10-16,8 3-1 16,8 5 3-16,5 2 0 15,1 2 2-15,-1 0 2 0,-8 2 0 16,-5 0 1-16,-5-2-12 16,-13 1 0-16,-4 0-1 15,-10 0-1-15,-4 0 8 16,-2 1 3-16,-3-1-4 15,-4 0 1-15,-9-2 8 0,-6 0 8 16,-4 3 3-16,-10-4-3 16,-4 5-1-16,-3-2-9 15,1 3-11-15,1-4-3 16,7 0 1-16,4-2-38 0,6 1-52 16,3-4-78-16,4-1-157 15,2-3-443-15</inkml:trace>
  <inkml:trace contextRef="#ctx0" brushRef="#br0" timeOffset="85182.861">8201 458 598 0,'0'0'4'15,"0"2"-23"-15,-2 5 21 0,0 3 5 16,0 7 8-16,0 4 1 15,-2 3 6-15,1 6 7 16,0 3 7-16,0 1-1 16,0 0-4-16,3-3-11 15,0 0-9-15,0-5-4 16,5-2 1-16,1-4-1 0,1-3 2 16,-1-6 7-16,2-2-5 15,-2-4 6-15,1-3 11 16,-1-2 5-16,4-4 23 15,2-6-12-15,5-3-27 16,1-5-11-16,4-2-1 0,1 0-3 16,1-3 0-16,0 4 0 15,-2 1-1-15,-2 0 0 16,-3 2 2-16,-2 6 0 16,-2-1 2-16,-4 5-3 15,1-1-3-15,-2 4 2 0,-1 0-1 16,0 2 0-16,3-4 2 15,-1 3-1-15,0-4 4 16,3 3-2-16,-3-1 1 16,-1 0 0-16,-1 2 0 15,-2 1 3-15,-1-2-1 0,-1 3-1 16,-2 0-4-16,1 0-1 16,0-2 2-16,1 2 0 15,1-2 1-15,-1-1 1 16,-1 2-1-16,1-1 1 15,-2 2-2-15,1-3 0 0,-1 3-1 16,0 0 0-16,1-2 1 16,0 0 2-16,1-1-1 15,1 0 1-15,1 1-4 16,0 0-2-16,-1-2 3 16,2 2-1-16,-2 0 0 0,-2-1 1 15,1 3-1-15,-1-2 1 16,2 1 0-16,0-2 0 15,2 0 1-15,2-1-3 16,0-2 1-16,-1 5 0 16,1-3 0-16,0 1 0 0,-2 3 0 15,-2-2-1-15,2 2-1 16,-3 0 1-16,1 0 1 16,1 0 1-16,-1 0-1 15,0 0 1-15,0 0-1 16,-1 0 0-16,-2 0 0 15,0 2-1-15,0-2 0 0,0 0 0 16,-1 0 1-16,0 2 3 16,0-2 0-16,0 1 1 15,1 0-4-15,0 0 0 16,0-1 0-16,0 3 0 0,1-3 1 16,-1 3-1-16,2-1 0 15,-1-1 0-15,-1 2 0 16,2-2 0-16,-1-1 2 15,-1 3-2-15,4-3 1 16,-2 4-1-16,1-2 1 0,1 2-1 16,0-1 0-16,-1 1 0 15,0 0 0-15,-1-1 0 16,1 2 1-16,-1 0-1 16,0 1 2-16,-1 1-2 15,-1 2 1-15,1 0 0 16,-2 1 0-16,0 2 0 0,0-1 1 15,0-1 0-15,0-1 0 16,0-1 0-16,0-2 1 16,0 2 1-16,0-4 1 15,0 2-4-15,2-3 1 0,-1 3 0 16,4-2 0-16,-2 2 1 16,0 1 0-16,1-2 1 15,-1 4-1-15,0-4 1 16,0 1-2-16,-1-3-1 15,0 0 3-15,0-3 0 0,-2 0 4 16,3 3 0-16,-1-3 0 16,1 0-2-16,0 0 0 15,2 0 1-15,1 0-3 16,3 0 1-16,1 0-1 16,-1-3 0-16,2-1-2 15,0-1 1-15,-1-2 1 0,0-1 2 16,0-2 2-16,0 0-2 15,-2 0 1-15,1-2 1 16,-3-3 0-16,1 2 0 16,0-3-2-16,0 1-3 15,0-1-3-15,0-1 3 0,-2 3-3 16,-1-2 0-16,1 2 1 16,-2 3-2-16,-1 0 3 15,-1 2-1-15,0 1-1 16,-1 2 2-16,0 0-2 15,0-1 0-15,0 4 0 0,0 0 0 16,0 3-1-16,0-1-1 16,0 0 0-16,0 1-1 15,0 0-1-15,0 0-1 16,0 2-4-16,0 2-1 16,-2 4 6-16,1 1 4 0,0 2 0 15,-2 3 0-15,0 0-2 16,2 1 2-16,0-1 1 15,1 1-3-15,-1 0 2 16,0-2 1-16,1 0 0 16,0 0-1-16,0-2 0 15,0 1 0-15,0-2 1 0,2 1-1 16,0-4 0-16,4 2 2 16,-2-2-1-16,3 0 1 15,-1 0-2-15,1-2 3 16,2 1-2-16,-1-3 0 15,1-3 1-15,3 0 2 0,1 0 4 16,2 0-1-16,2-4-3 16,2-4-2-16,-1 2 0 15,2-4 2-15,-2 1-2 16,3-3 1-16,-1-2-2 0,1-1 1 16,1 1-2-16,2-1 3 15,0 0-3-15,1 0 0 16,-1 3-1-16,0-1 1 15,0 1 0-15,-2 3-1 16,-2-1 2-16,0 0-1 16,-3-1 0-16,1 5-1 0,-1 0 1 15,-1 1-1-15,1 3-1 16,2 1 2-16,-1 1-3 16,0 0 1-16,1 0 0 15,-1 3 1-15,1 2 1 16,-1 1 1-16,-2 0-1 0,0 2-4 15,-3 2 5-15,0-1-4 16,-4 2 2-16,-3 3-2 16,-2 1 0-16,0 2-1 15,0 1 2-15,0 0 5 0,2 1-2 16,0-1-1-16,3-1-1 16,3-1 1-16,-1-3 1 15,6-1-1-15,-2 0 3 16,4-3 0-16,-1 0-2 15,6 0 1-15,0 1-10 16,1 1-61-16,1 2-80 0,-5-3-113 16,-1 3-214-16</inkml:trace>
  <inkml:trace contextRef="#ctx0" brushRef="#br0" timeOffset="87039.0859">19300 108 441 0,'-1'-2'-3'0,"0"2"54"0,-1 0-21 16,2 0-27-16,2 2-6 15,0 2-31-15,-1-3-22 16,3 3 41-16,0-1 0 16,1 0-11-16,-1-3 9 15,-2 1-24-15,0 1-77 16</inkml:trace>
  <inkml:trace contextRef="#ctx0" brushRef="#br0" timeOffset="87998.7469">19151 758 431 0,'1'0'80'0,"2"0"-77"15,-1-6 52-15,1-1 3 16,1-3-8-16,0-4-6 16,-1 1-2-16,0-4 5 15,3-4 3-15,-2-1-5 0,3-3-2 16,3-2-23-16,3-6-4 16,6-2-11-16,3 1-3 15,7-2 1-15,1 2 3 16,2 4 16-16,-2 6 5 15,-1 3-10-15,-2 7-8 0,-1 2-10 16,0 3 6-16,0 0-5 16,2 3 0-16,-1 5 0 15,0 1 9-15,-1 1 1 16,-3 9-1-16,-3 7-5 16,-5 3-1-16,-3 4 1 0,-1 2 3 15,-3 1-1-15,-1-4 2 16,0 0-6-16,1-4 1 15,-1-3-1-15,0-3 0 16,1-3 0-16,2-1 2 16,1-3 0-16,1 0 0 0,1-5 0 15,2-1-1-15,2 0 0 16,2-5 0-16,0-4-1 16,1-5 0-16,1 1 1 15,-1-4-2-15,4-3 1 16,-1-3-1-16,0 2-1 0,1-3 1 15,3 4 2-15,-2-1-5 16,-2 1 2-16,0 4 5 16,-3 3 0-16,-3 2-5 15,-4 7 0-15,-3 2 0 16,1 2 1-16,-1 6 0 0,-2 7 0 16,0 3-5-16,-1 3 1 15,-2 4-3-15,-2 3 8 16,-2 2 0-16,-1 0 0 15,0 0 2-15,-3 1-1 16,1-2 0-16,1 0-2 16,1-3 0-16,3 1-2 0,4-4 0 15,5-4 0-15,-1 1 1 16,2-1 0-16,5-4 2 16,-3-2-1-16,3-2 0 15,1-3 1-15,8-6 3 16,3 0 3-16,6-8 16 0,5-7-4 15,7-6-13-15,6-1 2 16,6-6 9-16,3 3 3 16,0-2-4-16,1 4-16 15,-4 1 0-15,-4 7-2 16,-5 2-41-16,-4 6-23 0,-3-2-34 16,-4 5-66-16,-3 1-104 15,-5-1-260-15</inkml:trace>
  <inkml:trace contextRef="#ctx0" brushRef="#br0" timeOffset="89314.0715">13902 512 518 0,'-8'9'152'0,"0"1"-163"0,3 10 10 15,2 2 14-15,2 4 2 16,3 2 5-16,4 2 7 16,3-4-2-16,4 1 7 0,1-5 2 15,4-5-1 1,1-4 2-16,2-4-1 0,2-5-8 15,4-4 8-15,-2-4 1 16,3-6 1-16,2-7-9 16,0-6-9-16,0-2 4 15,2-7 2-15,0-2-5 0,1-6-2 16,4 1-5-16,-2-4-3 16,1 6-5-16,-1 0-4 15,-2 6 0-15,-5 8 1 16,-3 6-1-16,-8 2 0 15,-1 6 0-15,-4 3 0 16,-1 6-3-16,-3 0-1 0,0 2-3 16,0 5 3-16,1 3 2 15,-2 7 1-15,-1-3 2 16,-1 5-1-16,0 2 3 16,-1-2-1-16,-1 0 0 15,1-3-2-15,2-1 1 0,2-2 0 16,2-6-3-16,4-5 3 15,3-2 1-15,4-3 1 16,3-10 1-16,4 0-1 16,4-5 0-16,0-3 1 15,1 1 6-15,1-3 5 0,-1 3 3 16,0 2-4-16,-2 1-7 16,-3 4-4-16,-3 3-2 15,-5 4 0-15,-5 2-1 16,-2 4 0-16,-4 1 0 15,-3 9 0-15,-3 3-1 0,-2 7-9 16,-1 4 12-16,-3 4 0 16,-4 1 0-16,-1 1-3 15,1-2 2-15,1-2-1 16,5-5 0-16,2-3-1 16,10-6-5-16,6-4 1 0,8-5 7 15,4 0 1-15,4 2-1 16,5 0 7-16,0 2-1 15,-2 6-5-15,-1 1-3 16,2 2 0-16,0-1 1 16,4 1 0-16,3-2 0 15,10-4 1-15,6-2 1 0,10-1-32 16,2-3-131-16,4-3-221 16</inkml:trace>
  <inkml:trace contextRef="#ctx0" brushRef="#br0" timeOffset="156446.0052">1737 4938 634 0,'3'-3'57'15,"-1"-7"-2"-15,2 0 54 0,0-1 9 16,1-1-43-16,-1-2-36 16,-1 0-12-16,1-3-3 15,3-4 7-15,-3-4 5 16,5-3-12-16,0-9-9 16,4-1 5-16,5-9 0 0,0 0-1 15,3 0-7-15,-4 3 4 16,1 4-1-16,-2 6-6 15,-4 6 1-15,-2 8-4 16,-1 2-1-16,-5 6-5 0,0 2-3 16,-1 3-6-16,2 3-14 15,-3 0-72-15,3 4-38 16,1 2-22-16,-2 8-74 16,0 6-62-16</inkml:trace>
  <inkml:trace contextRef="#ctx0" brushRef="#br0" timeOffset="156784.8493">2061 4936 741 0,'1'-18'48'15,"1"-3"39"-15,2-9 63 16,2-1-61-16,0-4-43 0,0-3-17 16,1-3-16-16,0-3-1 15,2-2 0-15,0 0-6 16,1 2-5-16,0 8 3 16,-2 5-1-16,1 7 9 15,-3 7 0-15,-2 7-1 0,2 4-3 16,-3 5-9-16,1 1-17 15,2 11 5-15,-3-1 3 16,3 6-69-16,-2 2-59 16,-1-1-40-16,-3 0 9 15,-5-3-63-15,-6-2-148 0</inkml:trace>
  <inkml:trace contextRef="#ctx0" brushRef="#br0" timeOffset="157097.6814">1728 4432 717 0,'0'-18'15'0,"6"-3"16"16,11-2 76-16,9-5-12 0,8-1-16 15,8-4-15-15,3-1-16 16,4 3-12-16,1 2-9 15,-4 7-15-15,-3 6-4 16,-5 9-2-16,-5 7 3 16,-3 10-7-16,-4 10 1 15,-5 8 9-15,-4 5 1 0,-1 3-1 16,-3-1-4-16,1-2-3 16,-1 1-3-16,0-3-1 15,3 0-36-15,1-2-70 16,-4-1-69-16,-1-1-148 15</inkml:trace>
  <inkml:trace contextRef="#ctx0" brushRef="#br0" timeOffset="210582.2628">20115 6563 609 0,'5'0'17'16,"1"0"-3"-16,0-3-11 0,3-3 27 15,2-1-3-15,3-6 13 16,0-4 14-16,3-8 14 16,3-6-3-16,1-8-1 15,1-5-9-15,2-11-10 16,0-4-7-16,-3-6-6 15,-2-2-9-15,-3-2-6 0,-2-2-11 16,-5-1-4-16,-3-1 5 16,-6-1 3-16,1 1 0 15,-4 1-7-15,-8 1 2 16,-3 3-4-16,-4 2-1 0,-3 4 0 16,-2 4 0-16,1 3 0 15,-2 5 1-15,3 3-1 16,1 0 0-16,1 3 1 15,0 1 0-15,3 4-2 16,1 2 0-16,0 3 2 16,-1 5-5-16,1 5 2 0,0 6 2 15,3 5-20-15,3 6-26 16,1 4-23-16,5 3-35 16,2 4-97-16,1 7-71 15,1 2-138-15</inkml:trace>
  <inkml:trace contextRef="#ctx0" brushRef="#br0" timeOffset="210799.7417">19976 5286 482 0,'-4'-10'13'0,"3"0"-14"15,0-1 6-15,0-2-7 16,3 1-70-16,-1-2-183 16</inkml:trace>
  <inkml:trace contextRef="#ctx0" brushRef="#br0" timeOffset="211567.0143">19835 5253 453 0,'-7'11'14'0,"-1"-2"-10"16,5-4 45-16,1-4 45 16,2-1-23-16,-3-2-11 0,3-12 6 15,0-7 11-15,3-10-5 16,-3-11-5-16,4-10-24 15,2-11-22-15,1-6 5 16,2-5 3-16,2-1 0 16,1-1 1-16,-1 5-4 0,3 10-12 15,-2 3-12-15,1 14-2 16,-3 7 0-16,-3 14 2 16,2 9-2-16,1 10-3 15,2 10-7-15,4 12-2 16,3 5 31-16,6 5-6 0,4 6-2 15,1-1-7-15,3-3 6 16,0-2 2-16,3-4-3 16,3-1-7-16,1-3-1 15,6 4-1-15,2 0-1 16,7 2 0-16,2 2-52 0,3 3-92 16,0 3-182-16</inkml:trace>
  <inkml:trace contextRef="#ctx0" brushRef="#br0" timeOffset="219630.3962">17982 14271 510 0,'3'-5'22'0,"-4"1"34"15,-1 2 55-15,1 0-32 16,0 0-28-16,1 1 25 0,-2-2-3 16,3 4-21-16,1 8-33 15,-1 6-21-15,1 5 2 16,-1 7 20-16,0 4 0 15,0 3 4-15,0 1 5 16,4-1 0-16,2-2-3 0,2-1-3 16,4-1-9-16,2-2 2 15,1 1 0-15,2-3-2 16,1 2-7-16,-4-4 1 16,-2-1-4-16,-1-5 1 15,-4-2-5-15,-1-5 3 16,-3-3-2-16,1-4-8 0,-5-2-36 15,0 0-59-15,-4-3-41 16,-3-4-148-16,-1-4-275 16</inkml:trace>
  <inkml:trace contextRef="#ctx0" brushRef="#br0" timeOffset="219879.3056">18361 14421 711 0,'1'8'27'16,"-8"15"24"-16,-10 14-39 0,-11 13 17 16,-10 15 5-16,-9 10 26 15,-9 10 26-15,-7 9-9 16,-7 5-7-16,-6 2-20 16,0 0-15-16,-1-1-15 15,6-5-12-15,6-12-5 0,6-6-2 16,11-14-11-16,12-11-57 15,10-17-79-15,10-15-171 16</inkml:trace>
  <inkml:trace contextRef="#ctx0" brushRef="#br0" timeOffset="220175.7953">18636 14721 851 0,'21'-2'37'16,"4"-3"22"-16,7-3 75 15,7-2-39-15,4-3-42 16,3 1-33-16,-5-1-12 16,-6 5-7-16,-8 4-7 0,-9 5-83 15,-14 4-22-15,-4 5-30 16,-13 4-40-16,-9 1-536 16</inkml:trace>
  <inkml:trace contextRef="#ctx0" brushRef="#br0" timeOffset="220330.9251">18663 14958 771 0,'37'-3'52'0,"8"-11"75"16,5 0 25-16,6-4-116 0,-2 0-84 16,1-1-352-16</inkml:trace>
  <inkml:trace contextRef="#ctx0" brushRef="#br0" timeOffset="224896.4611">19647 14435 392 0,'-2'-9'30'16,"2"-1"56"-16,2 2 33 0,-1-2-61 16,0 5 2-16,-1 1 28 15,0 0-17-15,0 3-6 16,-2 3-27-16,2 5-32 16,0 5-4-16,1 5 1 15,1 7 4-15,-1 3-1 0,3 7 0 16,2 2 2-16,0 2-1 15,-1-1 1-15,0 0-4 16,0-5-1-16,2-4-2 16,0-6-1-16,-1-4 0 15,1-7 2-15,-1-5 2 0,2-6 6 16,3 0 8-16,0-12 1 16,4-3 2-16,1-3-8 15,1 2-1-15,-2 4-3 16,-1 9-7-16,-6 4-4 15,-4 14 1-15,-3 6 5 0,-2 3-1 16,-1-2-1-16,2-2-1 16,2-7-1-16,7-6 0 15,7-6 0-15,7-7 0 16,8-12 2-16,6-6 0 16,3-7 4-16,2-5 5 0,-2-1 8 15,-3-2 38-15,-6 1-25 16,-3 2-29-16,-1 1-2 15,-3 4-13-15,0 1-44 16,1 5-39-16,0 5-59 16,-3 5-173-16,-4 7-347 0</inkml:trace>
  <inkml:trace contextRef="#ctx0" brushRef="#br0" timeOffset="225431.9457">20907 14411 768 0,'9'-2'14'0,"1"5"49"16,5 12 32-16,6 13-9 15,5 10-50-15,2 9-5 16,0 6 9-16,1 0-25 0,-4-4-1 16,1-8 3-16,-6-8-10 15,-2-6-3-15,-3-9-22 16,-3-6-94-16,-2-6-155 16,-2-5-122-16</inkml:trace>
  <inkml:trace contextRef="#ctx0" brushRef="#br0" timeOffset="225615.476">21261 14411 940 0,'-22'5'75'16,"-16"12"-7"-16,-13 8 8 16,-9 10 4-16,-8 8-46 15,-6 5-28-15,4 2-2 16,8 0-9-16,10-5-76 15,11-8-91-15,12-7-164 0</inkml:trace>
  <inkml:trace contextRef="#ctx0" brushRef="#br0" timeOffset="226112.6587">22139 14316 614 0,'10'-9'58'16,"-5"4"45"-16,1 5 35 15,-3 10-41-15,-2 14-49 16,1 11 16-16,-2 12-8 16,-2 7-11-16,0 7-3 0,-3-1-10 15,0-1-10-15,-1-7-13 16,2-8-9-16,-1-9 1 16,-1-6-13-16,4-10-46 15,-5-6-83-15,-1-7-138 16,-4-5-283-16</inkml:trace>
  <inkml:trace contextRef="#ctx0" brushRef="#br0" timeOffset="226220.4955">22072 14689 911 0,'30'-5'8'0,"9"1"15"0,7-2 36 16,7-2-50-16,1-6-64 15,2-6-294-15</inkml:trace>
  <inkml:trace contextRef="#ctx0" brushRef="#br0" timeOffset="226547.1937">22927 14219 1030 0,'0'0'21'16,"0"0"4"-16,0 0 34 15,0 0-25-15,0 0-28 16,0 0 0-16,0 0 18 0,-97 308 9 15,75-238-20-15,4-1-7 16,9-6-5-16,5-8-1 16,4-8 0-16,8-12-2 15,9-10 5-15,6-8-2 16,6-12 1-16,3-6 14 0,6-9 3 16,2-9 5-16,-2-6 11 15,-8-4 4-15,-10 1-4 16,-11 3-21-16,-12 5-3 15,-20 9-6-15,-14 7-4 16,-9 4-4-16,-7 6-40 0,-4 5-88 16,-4 0-202-16,-2-1-445 15</inkml:trace>
  <inkml:trace contextRef="#ctx0" brushRef="#br0" timeOffset="226917.935">20404 14576 1204 0,'-6'-5'35'0,"1"0"-37"0,-1 3-49 16,-2-2-444-16</inkml:trace>
  <inkml:trace contextRef="#ctx0" brushRef="#br0" timeOffset="229634.1873">18000 15780 418 0,'-2'-15'13'16,"0"0"25"-16,1 1 65 16,0 1-30-16,1 3-11 15,0 3 8-15,0 1-3 16,-1 4-5-16,1 1-11 0,0 2-7 16,1 5-22-16,0 6-21 15,2 8 4-15,-1 6-2 16,1 8 1-16,0 5 0 15,-1 5 4-15,-1 6 2 16,0 0-1-16,-1 1-2 16,-3 2-1-16,0-2-1 0,1-4-1 15,2-2-1-15,-2-3-3 16,3-2 1-16,0 0 0 16,-1-2-1-16,0-1 1 15,-1 0-1-15,-1-4-1 0,-1-3 0 16,2-4 1-16,-1-4-1 15,0-6 3-15,0-2-3 16,1-4 2-16,0-4 0 16,0-2 0-16,1-1-1 15,-2-2 1-15,2 1 0 0,-2 0-1 16,1-1 3-16,0 0-2 16,-1-1 2-16,-1 3 1 15,1-6 2-15,1 3 0 16,0-6-1-16,-1 0-4 15,2-1 1-15,-1-4-1 16,1 0 2-16,1-2 0 0,1 0 5 16,-2-3 1-16,5-2 1 15,1 0 7-15,0-4-1 16,6 1 2-16,-1-2-1 16,2 2 0-16,3 0 0 0,-1 1-5 15,4 2-5-15,-1 3-3 16,0 1 1-16,0 8-1 15,0 1 1-15,-1 4-2 16,-1 2 1-16,-1 4-3 16,-1 6 3-16,-1 2 4 0,-4 5 3 15,-1 1-2-15,1 3-1 16,-3 0-1-16,0 2-2 16,-2-1-2-16,1 3 0 15,-1-2-1-15,-1 1 0 16,-1-2 1-16,-1 1-2 0,0-3 3 15,0 0 1-15,1-5 1 16,-1 0-4-16,0-7 2 16,1 1-5-16,0-4 1 15,0-2 1-15,0-1-1 16,-1-1 0-16,1 0-1 16,0 0-21-16,1-1-19 0,0 0-11 15,3 2-20-15,-1-4-28 16,1 0-95-16,1-5-156 15</inkml:trace>
  <inkml:trace contextRef="#ctx0" brushRef="#br0" timeOffset="234396.4643">18723 16136 584 0,'-3'-7'75'0,"0"2"32"15,2 0 37-15,-1 2-43 0,3 0-50 16,4 1-22-16,5-1-4 15,6 1 6-15,6 1 8 16,2 0-5-16,4-1-6 16,1 5-2-16,1-2-4 15,-2 4-8-15,0 0-4 16,-3 2-7-16,-4-1 1 16,-1 0-3-16,-3-1-3 0,-5-2-40 15,-3 0-5-15,-5-1-16 16,-2 1-30-16,-9-2-87 15,-7 1-111-15</inkml:trace>
  <inkml:trace contextRef="#ctx0" brushRef="#br0" timeOffset="234564.025">18739 16301 780 0,'3'3'29'0,"14"-2"17"16,8-2 122-16,9-2-41 15,4-3-35-15,4 0-43 16,1 0-27-16,0 0-17 16,-4 2-6-16,-5-1-54 15,-1 3-68-15,-4-2-66 0,-5 1-99 16,-3 0-308-16</inkml:trace>
  <inkml:trace contextRef="#ctx0" brushRef="#br0" timeOffset="235329.9536">19621 15865 747 0,'-8'-4'16'0,"2"1"9"0,2 1 67 15,4 1-34-15,-2 4-4 16,4 8-26-16,4 7 5 15,1 7 12-15,3 11 0 16,3 7-1-16,-1 8-10 16,0 4 0-16,-1 0 1 0,0-2-12 15,-4-2-6-15,-2-8-8 16,1-7 0-16,-2-9-2 16,-1-6-3-16,2-6 1 15,1-8-1-15,3-6 5 16,1-2 6-16,2-12 3 0,2-6-2 15,2-6-10-15,1-5-3 16,1 2 0-16,-5 5-2 16,-1 8-2-16,-2 12-3 15,-2 8-5-15,-6 18 3 16,-2 8 8-16,-1 6 0 0,-2-1 0 16,2 0 1-16,1-10-2 15,7-7-2-15,9-12 2 16,5-8 1-16,8-9 2 15,5-12-1-15,4-6 6 16,0-7 5-16,-2-4 3 16,0-8-4-16,-6-2-5 0,-3-3-5 15,-5 0-12-15,-1-1-55 16,0 6-63-16,1 7-14 16,-2 9-34-16,3 11-81 15,-3 8-195-15</inkml:trace>
  <inkml:trace contextRef="#ctx0" brushRef="#br0" timeOffset="236529.3463">20500 16155 1005 0,'-10'0'73'0,"3"-1"-17"16,5-1 46-16,2-1-53 15,2-4-29-15,6-4 5 0,2-1-8 16,2 1 0-16,-1-1-11 15,-2 3-2-15,-2 5-5 16,-2 5-2-16,-4 6-28 16,0 6-45-16,-1 1-78 15,0 2-162-15,1-7-269 0</inkml:trace>
  <inkml:trace contextRef="#ctx0" brushRef="#br0" timeOffset="237595.9652">21895 15908 437 0,'1'-4'104'0,"1"1"-25"0,1 1 2 16,0 7 2-16,2 9-24 16,0 11 19-16,2 11-15 15,0 8 0-15,0 10-9 16,1 2 8-16,-4 0-9 15,0-5-11-15,-1-4-12 16,0-7-15-16,-1-8-10 0,1-6-1 16,-1-6-2-16,-1-4-1 15,3-7-26-15,-1-4-52 16,-3-5-33-16,-3-6-61 16,-2-6-96-16,-7-7-261 0</inkml:trace>
  <inkml:trace contextRef="#ctx0" brushRef="#br0" timeOffset="238046.8468">21829 16246 757 0,'7'-3'33'16,"10"3"-24"-16,7 0 53 0,11-1-8 15,4 0-40-15,4 0-12 16,0-4-31-16,1-3-92 16,0-7-42-16,-1 0 7 15,-1-6 49-15,1-4 25 16,-5-3 76-16,-2-2 3 15,-7-1 25-15,-6 0 96 0,-4 4-21 16,-5 2 22-16,-5 5-30 16,0 8-18-16,-2 8 23 15,-1 5 15-15,-3 9-39 16,1 10 1-16,-3 10-3 16,1 9-15-16,-4 5-10 0,1 6-6 15,-4 0-7-15,1 2-11 16,0-4-10-16,0 0-5 15,2-4-2-15,1-5 0 16,1-2-1-16,3-6-2 16,5-5 3-16,1-5 6 0,2-7-6 15,3-7 3-15,1-6-1 16,3-2 4-16,-1-15-2 16,-1-2 1-16,1-6-7 15,-4-6 3-15,-4-1 0 16,-7 1 1-16,-2 4 1 0,-7 7-2 15,-12 6-3-15,-3 7 0 16,-5 5-1-16,-3 5-17 16,3 6-85-16,-2 4-102 15,2-3-163-15</inkml:trace>
  <inkml:trace contextRef="#ctx0" brushRef="#br0" timeOffset="244399.4234">21006 14150 309 0,'-4'0'26'0,"3"2"12"16,1-2 41-16,-2-1-3 16,2 1 11-16,0-1-6 15,0 0-5-15,0 1-3 16,0 0 0-16,0 0-5 16,0 0-14-16,-1 0-7 15,1 0-13-15,0 0-7 0,-1-1-9 16,1 0 2-16,0 1 1 15,-1 0 1-15,0-1-4 16,1-1-2-16,-1 1-4 16,0-1-2-16,1 2-3 0,-2-1-2 15,2 0-2-15,0 1-1 16,-2-2 0-16,2 2-1 16,0 0 0-16,-1-1 0 15,1-1 1-15,-4 2 0 16,4-1 1-16,-1 0 0 0,1-1 2 15,0 2-1-15,-1-2-1 16,0 1-3-16,1-1 3 16,-2 1-2-16,0-1 1 15,0 1-1-15,2-1-1 16,-2 1 1-16,-1-1-1 0,1 1 1 16,-1 0-2-16,0 1 3 15,2-2-2-15,-1 1 1 16,1 0 0-16,0 0-1 15,-1 0 0-15,-1 1 0 16,1-2 0-16,-1 0 0 16,0 1-1-16,-1 0 1 0,1 0 0 15,-2-1 0-15,1 0 0 16,0 2 1-16,-1-2-1 16,2 0 1-16,0 0-1 15,0 0 0-15,-1 2 2 16,0-3-2-16,-1 0 0 0,-2 0-1 15,0 0 1-15,0-1 0 16,-3 0 0-16,0 1-1 16,0-2 3-16,-1 2-3 15,-1-2 2-15,3 0 0 16,-2 0 0-16,-1 1 0 0,1-2-1 16,-1 0 0-16,-1 0 1 15,-1 0-1-15,-1-1 0 16,0 1 0-16,-4-3 0 15,-1 2 0-15,1-2 0 16,-3-2 0-16,0 3 1 0,0-3-1 16,-1 1 0-16,1 0 1 15,-3-1-1-15,2 0 1 16,-5 0-2-16,0-2 1 16,-1 0 1-16,-3 1-3 15,-3-1 4-15,-1-2-3 0,-1 3 1 16,-1-1-1-16,-4 1 1 15,-2 0 0-15,-1 2-1 16,-2 0 3-16,-2 0-6 16,-2 0 4-16,2 2 1 15,-2-1-1-15,-1 3 0 16,-2-1 0-16,1 3 0 0,-3 1 0 16,0 0-1-16,0 3 1 15,0-2-1-15,1 4 1 16,1-2-1-16,0 6 1 15,0 0-1-15,4 1 1 16,-2 2-1-16,1 3 1 0,0 1 0 16,-3 1 0-16,0 6-3 15,-3 1 4-15,1 1-2 16,4 2 1-16,-1 0 0 16,3 1 0-16,5-1 0 15,4-1 0-15,3-2-1 0,4-1-1 16,6-2 2-16,6-4 0 15,4 0-1-15,5-3 1 16,3-2-2-16,6-1 2 16,1-4 0-16,1-1-1 0,0 0 1 15,4-3 0-15,0 3 0 16,-1-3 2-16,1-3-2 16,-2 1-6-16,2 1-12 15,-1-2-27-15,1-1-34 16,-1-2-29-16,4-2-39 15,0-2-27-15,-1-3-116 0,-1 0-177 16</inkml:trace>
  <inkml:trace contextRef="#ctx0" brushRef="#br0" timeOffset="244597.9073">18408 13912 531 0,'-12'-3'100'0,"1"2"18"15,-1 4-10-15,1 9-48 16,-2 6-38-16,2 7 15 15,-4 5 5-15,2 1-27 16,2 0-3-16,3-3 3 0,5-6-1 16,5-3-3-16,6-5 1 15,11-5 14-15,10-4 4 16,7-2-12-16,8-3-11 16,8-2-5-16,5 2-2 15,1-1-43-15,-2 1-16 16,1 1-67-16,-6 5-210 0</inkml:trace>
  <inkml:trace contextRef="#ctx0" brushRef="#br0" timeOffset="252796.2817">20999 15787 187 0,'0'-6'40'16,"-1"2"6"-16,0 0-15 15,1 0-22-15,0 1-6 16,0-1 3-16,1 1 7 16,0 0 16-16,0-1 5 15,0 1 7-15,-1 0 2 0,0 0 5 16,1 1 9-16,-1 1 8 15,-1-2 4-15,1 3-20 16,0 0-15-16,0-1-13 16,-1 2-21-16,1 2-15 15,1-3 22-15,-1 3-4 0,0 0 1 16,1 0 0-16,-1-1 4 16,2-1-1-16,-2-1 12 15,2 2 11-15,-2-1-1 16,-2-1 14-16,2 0-1 15,0 0-10-15,0 0-16 0,2 1-9 16,-2-1-4-16,0 0 0 16,0 0 0-16,0 0 0 15,0 0-2-15,0 2 1 16,0-1-1-16,0 2 3 16,0 5 2-16,0 2-2 0,0 3-1 15,0 0-2-15,-2 5 1 16,0 1-3-16,1 3 2 15,1 0 0-15,-4 3-1 16,-2 2-1-16,2 1 4 16,-3 4-2-16,1 0 2 0,0 2-2 15,0 1 1-15,1-1-1 16,0-1-1-16,1-2 0 16,1-2 0-16,-1 0 1 15,0-1 2-15,-1-2 0 16,1 1-1-16,0-2 3 0,-2 0 2 15,3-2-1-15,0-4-3 16,1 0-1-16,-1-5-2 16,2 1 1-16,-1-4-1 15,0 0 2-15,-1 1-2 16,1 0 5-16,-2-1 2 16,0 0-5-16,0 0 1 0,2 0 1 15,-2-3-1-15,3-3-1 16,1 0-1-16,0-3-1 15,-2 0 4-15,2-1 7 16,2 1 2-16,-1-2 9 16,1 1-5-16,1-1-4 0,1 1-5 15,1 0 2-15,1 0 0 16,0-1 8-16,3-2 0 16,3 1-2-16,2-5 5 15,4 3-3-15,1-4 50 16,4 3-42-16,0-1-15 0,-3 4-5 15,-1-1-4-15,-3 1-2 16,-5 4-2-16,-2-2 1 16,0 1-11-16,2-2-35 15,1 1-59-15,-1-1-102 16,-1-3-225-16</inkml:trace>
  <inkml:trace contextRef="#ctx0" brushRef="#br0" timeOffset="256150.4829">20932 15563 320 0,'-5'-5'6'0,"-3"1"1"16,3-2 19-16,-3 1-5 0,0-1 12 15,-4 0 17-15,0-1 5 16,-5-1-1-16,2 1-8 16,-4-3-8-16,3 0-8 15,-3 0-3-15,-3 0-9 16,1 0-2-16,-3-1-3 0,-2 0 4 15,0 1 9-15,0-1-3 16,0 0-8-16,-2 0-5 16,1 1-4-16,-2 0 0 15,-2 0 4-15,-3 1 1 16,-2 2 6-16,-5 0-3 0,-2 3-3 16,-3 1-7-16,3 1-4 15,-3-1 3-15,3 1-2 16,1-2 2-16,-1 1 4 15,2-1 1-15,-2 2-1 16,-1 2 6-16,0-1 2 0,-3 4-1 16,-3 4-7-16,-4 3-5 15,-1 1 0-15,-1 2 3 16,1-2-5-16,3 1 1 16,2-1-1-16,0 0 1 15,3 2-1-15,-3-3 0 16,0 1 0-16,-4 1 1 0,-2 1 9 15,-1 2 5-15,-4 0-6 16,1 4-5-16,0 1-5 16,6 0 2-16,4 1-1 15,4-1-2-15,7 2 3 0,3-1-1 16,2 3 1-16,-1-2-2 16,0 2 1-16,-1 1 4 15,-1-2 7-15,1 1-1 16,2-3-2-16,6-3-6 15,5-3 1-15,4-2-3 16,5-4 1-16,7-2-4 0,2-1-35 16,4-2-60-16,-1 0-88 15,2-3-160-15</inkml:trace>
  <inkml:trace contextRef="#ctx0" brushRef="#br0" timeOffset="256548.2506">18554 15573 598 0,'-26'18'-6'0,"-6"7"6"16,-3 8 18-16,-2 5-15 16,0 2-2-16,5-4 0 15,7-2 4-15,9-9 41 16,11-5 3-16,6-8-16 16,13-5-19-16,17-6 37 0,19-7 30 15,15-8 6-15,13-6-16 16,11-3-44-16,8 0-21 15,1 2-3-15,-11 2-27 16,-7 3-234-16</inkml:trace>
  <inkml:trace contextRef="#ctx0" brushRef="#br0" timeOffset="294091.6888">5417 4542 605 0,'-7'-12'28'0,"1"1"72"16,0 1 17-16,3 4 2 15,2 0-41-15,1 4-33 16,2 2-3-16,7 3-33 16,4 10 4-16,6 5 15 0,5 6-5 15,3 7 0-15,4 2-2 16,3 4-1-16,-2 0-3 16,1-1 4-16,-1 0-8 15,-7-3-5-15,-2-5-3 16,-2 0-1-16,-6-3-1 15,-1-4 1-15,-4-3-4 0,-3-3 3 16,2-1-3-16,-6-5-26 16,-1-2-13-16,0-3-12 15,-2-3-12-15,1-1-32 16,0-7-28-16,0-5-69 0,2-6-67 16</inkml:trace>
  <inkml:trace contextRef="#ctx0" brushRef="#br0" timeOffset="294330.7943">5861 4509 903 0,'-8'0'42'15,"-2"11"31"-15,-2 8 23 0,-4 8-11 16,-8 8-48-16,-4 8-17 15,-8 1-2-15,-7 4-2 16,-4 2 8-16,-3-2-10 16,2-4-8-16,0-4-5 15,8-2 1-15,8-5-2 16,9-8-7-16,9-3-54 0,6-8-80 16,3-4-157-16,5-6-279 15</inkml:trace>
  <inkml:trace contextRef="#ctx0" brushRef="#br0" timeOffset="297964.0608">6179 4675 389 0,'-14'-14'16'0,"3"-2"-6"15,2 2 24-15,-2-3 2 16,4 4 13-16,1-3 34 15,2 4 0-15,2 2-21 16,1 0-2-16,1-1 14 16,0 3 3-16,0-3-21 0,8 3-11 15,5-4-9-15,10-2-7 16,4-2 11-16,8 0-1 16,6-2-7-16,4 2-12 15,-1 2-3-15,0 1 0 16,-5 3 1-16,-7 6 0 15,-3 0 1-15,-3 4-5 0,-6 0-6 16,1 0-3-16,-2 3-3 16,-4 4-1-16,2 3-1 15,-5 1 1-15,2 3-1 16,-3 2 0-16,-3 4 1 16,-3-1 1-16,-2 1 5 0,-3 2 3 15,0 0 1-15,-4-1-2 16,0 0-1-16,-3 2-2 15,0-2-2-15,0-1-1 16,-3-1-1-16,1 3 1 16,-3 0-1-16,-1-1 1 0,-2 3 0 15,-1-4-1-15,3 1-1 16,-1-4 0-16,1 3-1 16,1-3-1-16,2-3 4 15,1 2-5-15,0 1 5 16,-3-1-3-16,2 2-1 0,-2 2 3 15,0 0-1-15,0 1-4 16,-2 2 6-16,2-3-5 16,-1 0 3-16,3-2 0 15,1-1-3-15,2-1 3 16,-1-1-2-16,2 1 1 16,-1 0 1-16,0 2-1 0,0-1-1 15,-3 3 2-15,2-3-1 16,1 0 1-16,0-1-1 15,4-4-1-15,1-3 1 16,2-3-2-16,0-2 1 16,0-2-1-16,0-2 4 0,0 0-4 15,1 0-1-15,0 0-6 16,1-6-11-16,0 1-30 16,3-3-42-16,-1-5-31 15,0-1-53-15,1-3-113 16,-5-2-152-16</inkml:trace>
  <inkml:trace contextRef="#ctx0" brushRef="#br0" timeOffset="298385.2722">6217 5092 635 0,'0'10'54'16,"0"2"-25"-16,-2 5 63 15,-1 3-10-15,-1 1-27 16,1-1-18-16,1 1 7 0,0-2 1 16,1-3-2-16,1 0 3 15,0-2-3-15,0-3-10 16,3 0-3-16,0 0-3 16,1-2 3-16,0 0-3 15,1-3-11-15,4-1-6 0,2-5 1 16,4-4 16-16,5-5 4 15,6-7-6-15,4-4-10 16,3-2-5-16,1-4 6 16,0 5 6-16,-3-3 3 15,-1 4-9-15,-4 1-7 0,-4 4-7 16,1 2 2-16,-1-1-8 16,-6 4-18-16,2 1-39 15,-2 2-49-15,-1 4-79 16,-6 1-124-16,-2 2-203 15</inkml:trace>
  <inkml:trace contextRef="#ctx0" brushRef="#br0" timeOffset="333652.7595">12681 14772 0 0</inkml:trace>
  <inkml:trace contextRef="#ctx0" brushRef="#br0" timeOffset="333692.6524">12681 14772 0 0</inkml:trace>
  <inkml:trace contextRef="#ctx0" brushRef="#br0" timeOffset="345748.6636">8222 14707 537 0,'-11'-1'20'0,"0"0"52"15,6 1-36-15,2 0-16 16,2-1 22-16,1 1 21 0,0-2 4 15,0 4 11-15,0-1-21 16,0 5-27-16,0 5-5 16,0 3 0-16,0 5-5 15,0 3-2-15,0 7-3 16,1 1 1-16,1 2 1 16,3 5 1-16,2-1-4 0,2 2-2 15,2-5 2-15,3-1-7 16,1-2 6-16,1-3 6 15,1-3-5-15,2-2-5 16,-1-3-2-16,4 1-1 16,-1-6-2-16,7-2 0 0,2-5 3 15,4-5 5-15,5-5 5 16,6-5-6-16,5-6 0 16,4-5-4-16,4-4-1 15,3-2 1-15,0-2-4 0,1 0 0 16,0-1 4-16,0 3-6 15,2 1-2-15,-2 2 1 16,0 4 2-16,-2 3-4 16,-2 5 1-16,-3 3 1 15,-6 5 2-15,-4 2-6 16,-6 5 5-16,-3 4-2 0,-4 3 0 16,-4 4-1-16,-2 4 2 15,-3 2-1-15,-5 3 2 16,-1 1-1-16,-3 2-1 15,-4 1 2-15,-3 1 0 16,-3 1 0-16,-1 0 1 0,-3 0 0 16,1 1-2-16,0-1 1 15,1-2 0-15,3-2 0 16,-1-3-2-16,3-4 2 16,-2-4 0-16,-1-2-1 15,0-5-2-15,-1-4 2 0,0-4 1 16,-1 0 0-16,0-5-3 15,0-6 11-15,2-4-4 16,1-4-4-16,-1-5 8 16,3-8-2-16,2-2-2 0,4-5-3 15,4-2-1-15,9-1 2 16,7-1-11-16,5 2 5 16,7 3 0-16,2 3 2 15,4 3 3-15,-2 6-2 16,-2 4 0-16,-2 5 1 0,-3 7-4 15,-4 4 2-15,-2 3 1 16,-1 3-1-16,-3 7-3 16,-1 5 3-16,-1 3-1 15,-1 3-6-15,-3 2 7 16,0 4 2-16,1-1-1 16,-1 0 1-16,1 0-1 0,3 0 0 15,2-5 1-15,5 1 0 16,2-1-3-16,6-3 2 15,2 0 1-15,4-4 2 16,3 0-5-16,2-1 8 16,0-1 1-16,1-1-5 0,3-2 0 15,1 0-1-15,2 1 0 16,1-3 1-16,3 0-1 16,5 0 0-16,0-1 2 15,4-1 0-15,0-1-2 16,-1-1-1-16,2 2 1 0,0-1-1 15,0-1-1-15,-2 2 2 16,2-2-1-16,-2 0 0 16,2 1 1-16,2-2 0 15,0-2-1-15,1 1 1 16,0-2 0-16,2-1-1 16,-1-1-2-16,-1-1 5 0,-3 0-2 15,-3 0-1-15,-4 0 0 16,-3-2 2-16,-2-1-2 15,-2-1 1-15,-1-2 0 16,1 1-1-16,1-3 3 16,-2 1-2-16,0-1 1 0,-1 0 0 15,-4 1-1-15,-4-1 0 16,-1 0-1-16,-7-1 2 16,1 1 0-16,-3-4 3 15,1 0 4-15,-3-3-5 0,-1 2 0 16,-1-1-2-16,-4-3-1 15,-4 1 1-15,-4-1 3 16,-3 2 5-16,-3-2 2 16,-3 2 3-16,-5-1-2 15,0 2-5-15,-4-2-2 16,-1 2-3-16,-2 0-1 0,1 2-4 16,-3 2-13-16,-2 3-13 15,-1 2-15-15,1 4-19 16,-4 5-31-16,-5 3-59 15,-3 4-203-15</inkml:trace>
  <inkml:trace contextRef="#ctx0" brushRef="#br0" timeOffset="359932.9108">9763 15670 722 0,'5'-8'23'16,"-2"0"-16"-16,1 2 17 0,-1 4-13 16,-1-1-3-16,-2 3 22 15,0-2 12-15,0 4-9 16,0 4 12-16,-2 4-6 16,-1 4-12-16,-1 3-9 0,-1 6-3 15,-2 4 1-15,-1 3-6 16,-3 2-3-16,0 1-1 15,-2 1 6-15,-4 2 7 16,-1 1-2-16,-2 1-2 16,-2-1-7-16,-3 2-2 15,-5 2-3-15,-3-2-4 0,-4-1 2 16,-4-1-1-16,-7-1 2 16,-2-2-3-16,-7-2 2 15,-2-2 0-15,-4 1-1 16,-3-1 4-16,-2-3-5 15,-4 1-1-15,-1-4 2 0,-5 1 3 16,0-4-3-16,-6-3-1 16,0-2 4-16,0-2 0 15,1-4 5-15,-1-2-2 16,2-2-3-16,5-6-1 16,-1 0-4-16,3-3 3 0,-1-6-1 15,1-1-2-15,1-5 3 16,-1-2-2-16,3-3 2 15,1-3-3-15,4-4 2 16,2-2 3-16,5-3-5 16,3-3-1-16,5-4 1 15,2-4-3-15,3-4 0 0,0-3 5 16,3-3 1-16,-1-1 1 16,3-1 1-16,-3 1 13 15,5 1 2-15,2 1 3 16,0 1-9-16,1 0-9 15,4 1-2-15,-1 0-2 0,1 1 1 16,1 0 0-16,0 2-1 16,1 1 3-16,0 1-1 15,2 3 4-15,1 1 3 16,3 2 1-16,3 4 0 16,1 3-7-16,3 4-2 0,2 1 1 15,4 7-2-15,3-1 0 16,1 4 1-16,4 5-5 15,0-1-30-15,2 5-23 16,1 4-24-16,-1 4-14 0,2 0-48 16,0 4-94-16,0 4 29 15,0 5-78-15</inkml:trace>
  <inkml:trace contextRef="#ctx0" brushRef="#br0" timeOffset="360398.6115">6300 15591 576 0,'-3'-10'34'16,"1"-3"1"-16,-1-3 3 15,2-3 11-15,-1-4-3 16,1-4 24-16,-1-1-6 0,-1-4-9 16,-1-2-14-16,-1-1-17 15,-1 0-9-15,-2-1-1 16,3-1-2-16,0-1 7 16,5-2-2-16,0 1-3 15,5-3-6-15,8 2 0 0,-1 2 1 16,6 1 10-16,-1 6 2 15,3 2-8-15,-2 7 4 16,0 4 4-16,-1 7 3 16,1 8-8-16,0 3-10 15,2 5-4-15,5 9 2 0,5 4-2 16,4 2 3-16,6 1 1 16,4 0 4-16,4 1 6 15,2-4-4-15,3 0-5 16,0 1-5-16,-4 1-1 15,0-1-1-15,-5 2-12 0,0 3-31 16,-3 2-42-16,-2 2-90 16,-3-1-188-16</inkml:trace>
  <inkml:trace contextRef="#ctx0" brushRef="#br0" timeOffset="1.34073E6">2305 10510 482 0,'-8'-11'120'0,"-4"-1"-2"16,-2 3-11-16,-2-1-21 0,-5 2-26 16,-4-1-19-16,-9 7-7 15,-7 2-10-15,-3 0-12 16,-12 10-8-16,-2 6 0 16,-4 5 5-16,-1 5-1 15,-2 5-1-15,3 0 0 0,7 0-2 16,7 0 6-16,11-6-8 15,9-3 7-15,12-6-4 16,12-3-7-16,6-3-14 16,15-2 12-16,8-4 5 15,10-1-2-15,4-1 0 0,2-1 4 16,1-1-5-16,-6 1 0 16,-7 3 4-16,-10 5-3 15,-10 5-1-15,-9 9 5 16,-15 4 17-16,-13 9-10 15,-4 4-13-15,-10 5 6 16,1 0-5-16,3 0 0 0,9-4 2 16,8-7-1-16,13-4-20 15,8-4-5-15,16-5 2 16,7-2 18-16,4 2 4 16,5 1 0-16,-3 7 1 0,-9 7-1 15,-10 8 2-15,-10 12 1 16,-18 11 1-16,-17 13-1 15,-15 8 1-15,-13 10 0 16,-8 9-2-16,-8 4 20 16,1 7-11-16,2 1-3 0,5 2 5 15,9-4 3-15,10-2 2 16,11-6 2-16,15-11 2 16,13-11-10-16,13-12-2 15,17-13-4-15,21-13 1 16,14-17 3-16,19-13 0 15,18-15-1-15,11-7-8 0,15-11-2 16,10-9 3-16,3 2-12 16,4 2-85-16,-7 5-66 15,-11 7-184-15</inkml:trace>
  <inkml:trace contextRef="#ctx0" brushRef="#br0" timeOffset="1.34364E6">10015 12600 573 0,'5'-1'1'15,"2"-1"12"1,3 2 45-16,0 0-35 0,4 0-3 16,1 0 17-16,4 0-11 0,1 0 7 15,2 0 0-15,4 0-6 16,2 0-17-16,3 0-4 15,1 0-4-15,4 0 0 16,1-3-2-16,1 2 1 16,2-1 6-16,1 0 17 15,3 0 12-15,0 1 12 0,2-1-6 16,0 2-30-16,3 0-9 16,-1 0-1-16,1 0-2 15,1 0 1-15,-1 0-1 16,3-1 1-16,2 1 1 0,0-3-2 15,4 1 5-15,1 1 18 16,1 1 1-16,3 0 8 16,1 1-3-16,1 0-19 15,-1 0-7-15,1 2-2 16,3-2-1-16,-2 2-4 16,2 0 8-16,-3-2-4 0,1 2 1 15,0 0 4-15,-3 2 6 16,-5-1 3-16,-5 0-1 15,-3 0-13-15,-8 0 3 16,-4-1 6-16,-6 0-2 16,-4 0-6-16,-6-1-1 0,-4 0-1 15,-7-2-1-15,-4 2-2 16,-4-1-26-16,-3 2-49 16,-2 1-77-16,-8 2-28 15,-6-1-203-15</inkml:trace>
  <inkml:trace contextRef="#ctx0" brushRef="#br0" timeOffset="1.34956E6">13937 4507 548 0,'2'-15'36'0,"-2"5"13"0,1 0 27 16,1 3 15-16,-3 3-7 15,1 2 4-15,-6 2-26 16,-4 6-32-16,-2 8-13 15,-5 10 7-15,-2 5 9 0,-6 9-8 16,-4 2-4-16,-1 4-4 16,1 0-10-16,-1-3 0 15,4-4-8-15,5-3 3 16,2-4-3-16,5-3-1 16,6-3 2-16,1-4 1 0,3-2-5 15,2-2 2-15,1-2-23 16,2-6-17-16,0-2-12 15,0-2-14-15,3-4-47 16,-1-4-19-16,1-8-65 16,-1-4-156-16</inkml:trace>
  <inkml:trace contextRef="#ctx0" brushRef="#br0" timeOffset="1.34981E6">13533 4732 592 0,'-10'7'18'0,"0"10"10"0,3 6 53 16,-4 11 15-16,4 4-8 16,1-1-1-16,2-1-6 15,2-4-13-15,7-3-10 16,7-9-29-16,9-6-11 0,8-4 4 16,10-7 13-16,8-3-8 15,4-6-2-15,6-7-14 16,-1-4-4-16,-2-1-7 15,-5-1 2-15,-2-1-18 16,-5 4-48-16,-2 2-39 16,-7 3-91-16,-7 4-204 0</inkml:trace>
  <inkml:trace contextRef="#ctx0" brushRef="#br0" timeOffset="1.35152E6">10622 11496 444 0,'-3'0'19'0,"1"0"16"0,1-1 43 16,1 1-20-16,1-1-36 16,4 1 20-16,2-1 1 15,4 1-8-15,0 0 6 16,4 0 4-16,5 1 2 15,5 1-8-15,5-1 0 16,5 0-11-16,8 1 0 0,5-1-10 16,4-1 0-16,6-1-9 15,-2-1 4-15,4 1-5 16,2 0 6-16,2-1 1 16,5 1 0-16,3 0 1 15,4 0 1-15,8-1-1 0,6 2-3 16,5-3 1-16,4 1-6 15,7 2 5-15,1-3-5 16,5 0-1-16,2 3-2 16,-2-2 2-16,1 2-5 15,1-1 3-15,-2 1 1 0,2 0 0 16,0 0-2-16,0 0 2 16,2 0 2-16,-3 0 1 15,-5 0 2-15,-3 0-2 16,-6 0 0-16,-8 0 2 15,-8 0 2-15,-8 0-2 16,-8-1-2-16,-10-1-4 0,-11 0-3 16,-7 2-1-16,-8-2 1 15,-7-2 0-15,-6 2-1 16,-4 1-14-16,-5-2-42 16,-5 6-36-16,-4 0-59 0,-5 3-64 15,-9 0-13-15,-7 3-290 16</inkml:trace>
  <inkml:trace contextRef="#ctx0" brushRef="#br0" timeOffset="1.35401E6">7267 6049 48 0,'0'-2'594'0,"-1"-3"-590"15,1 4 3-15,2 1 29 16,8 0-1-16,4 0 3 16,7 3 20-16,8 0-11 15,6-3-1-15,7 0 1 16,8 0-2-16,6 0-13 16,8-5-8-16,2 2-7 0,4 0-10 15,1-1 5-15,3 0-1 16,2 0-1-16,2 0-1 15,1 0 9-15,5-3 3 16,5 1-11-16,2 0-9 16,2 1 1-16,0 2 0 0,5 3-2 15,-3 0 2-15,0 0 0 16,-3 3 2-16,2 2 3 16,0 1 5-16,1-2 9 15,2 2-6-15,1 1-6 16,-1 1-4-16,-1 0-1 0,-1-2-4 15,-3 2 2-15,-5-1-2 16,-4 3 2-16,-5 0 0 16,-5-3 5-16,-3 2 0 15,-7 1-2-15,-6-2-4 0,-7 3 0 16,-4-2-1-16,-7-1-6 16,-7 1-32-16,-8 2-37 15,-5-2-41-15,-5 2-94 16,-9-2-73-16</inkml:trace>
  <inkml:trace contextRef="#ctx0" brushRef="#br0" timeOffset="1.36097E6">10447 4664 640 0,'0'-3'48'0,"0"3"6"16,0 0 42-16,-4 0-3 15,-1 0-41-15,-1 0-11 16,-1 3-6-16,-2 1 3 16,3 6 4-16,-3-3-7 15,0 6-6-15,-1 3 2 16,-2 2 0-16,-4 5-7 0,-2 2 1 16,-4 5-4-16,-1 1-9 15,-2 0-3-15,2 1 2 16,0-1-6-16,2-3-2 15,4-1-2-15,3-4 0 0,3-4 0 16,3-2 0-16,5-6-3 16,0-1-5-16,3-3-38 15,0-4-30-15,6-3-26 16,-2 0-9-16,-1-6-69 16,-3-5-69-16,0-2-236 15</inkml:trace>
  <inkml:trace contextRef="#ctx0" brushRef="#br0" timeOffset="1.36128E6">10009 4888 612 0,'-10'0'69'16,"0"0"23"-16,6 10-7 16,0 6-33-16,2 11 19 15,2 4-6-15,0 3-22 16,2 2-10-16,6-2 5 0,3-6 4 15,2-6-9-15,4-6-15 16,5-5 0-16,2-8 14 16,8-3 5-16,6-11-3 15,3-3-18-15,3-4-10 16,1-1-3-16,-1 2-28 0,-4 0-81 16,-1 3-99-16,-7-3-161 15</inkml:trace>
  <inkml:trace contextRef="#ctx0" brushRef="#br0" timeOffset="1.36394E6">10976 11618 176 0,'-15'-4'60'0,"3"-1"28"0,-2-1-6 15,2 3-13-15,-1-1 1 16,1 1 6-16,0 0-7 16,0 2-7-16,3-1-1 15,1 2 2-15,4 2-6 0,0-2 6 16,4 1-14-16,1 2-36 15,10-3-13-15,5 0 21 16,11 1 11-16,8-1 4 16,13-1-5-16,10-1-5 15,9-2 3-15,6 0-7 16,12-3-10-16,5 2-7 0,6 0 9 16,6 1 11-16,8-2 1 15,2 0-5-15,5 0-1 16,6 1 0-16,7-5-7 15,2 2-1-15,3-1-1 16,4-2-4-16,-1 3-5 0,-2-1-4 16,-6 3 7-16,-5 3-2 15,-8 1-2-15,-10 1-1 16,-11 2-1-16,-12 4 2 16,-15 2-1-16,-14 1 1 15,-16 0-1-15,-11 0 0 16,-12 1-4-16,-14-2-3 0,-8-2-3 15,-17-2 17-15,-9 1 2 16,-13-2-3-16,-14-1-2 16,-14-2-4-16,-13-1-13 15,-12 1-4-15,-11-2 3 16,-12 3 6-16,-5-2 1 0,-6 1 2 16,2 2 2-16,1-1 3 15,5 4 0-15,6 3 1 16,13 1-2-16,12 1 0 15,14-1 3-15,19-3-3 0,21-1 0 16,18-4 4-16,21 0 1 16,21-3-16-16,23-5 13 15,25-2 12-15,17-2 5 16,18 1-4-16,14 0-7 16,6 2-2-16,7 1 2 0,0 2-5 15,-1 4-6-15,-4 1 9 16,-5 2-5-16,-6 1-27 15,-15 8-30-15,-12 1-51 16,-22 3-76-16,-22-1-179 16</inkml:trace>
  <inkml:trace contextRef="#ctx0" brushRef="#br0" timeOffset="1.36465E6">10551 12610 389 0,'-21'-3'11'0,"5"0"35"15,4 2 87-15,5 1-17 16,5 0-48-16,4 1-19 16,12 3-42-16,11-1 39 15,12 0 33-15,14-2 2 16,14 0-16-16,11-1 9 0,8-5-9 16,10 0-27-16,4-2-10 15,2-1-1-15,2 1-2 16,1 0-1-16,3-1-3 15,-1-1 0-15,3 1-6 16,-5-4-5-16,-4 0-3 16,-6 2 3-16,-8 1-2 0,-10 0 3 15,-18 3-2-15,-11 3-2 16,-15 1 2-16,-15 2-6 16,-16-2-1-16,-13 4-5 15,-22 0 28-15,-17 3-16 16,-18 1-8-16,-16 0 2 0,-16 1 0 15,-13 0-5-15,-8 4-11 16,-6-1 1-16,-4 2 6 16,-3-1 5-16,6 2 0 15,5-1 2-15,9 3 1 16,12-6-3-16,14-1 3 0,19-2 1 16,17-4-2-16,19-1 1 15,16-2-13-15,18-4-35 16,9 0-69-16,17 0-103 15,4 3-84-15,6 0-216 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42:49.72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1626 3461 476 0,'0'-2'25'15,"4"-3"-17"-15,-2 2 24 16,3-2 18-16,4 3-23 16,-3-1 2-16,3 0-2 0,2 3-14 15,3 0-2-15,-1 0 4 16,5 0-3-16,3 0 0 15,2 0-2-15,3 0-6 16,2 0 2-16,0 0 1 16,3 1 4-16,2 1 3 0,-2 1 0 15,2-1-6-15,3 3-3 16,0-1 8-16,2 0-3 16,1 0-4-16,3-1-3 15,3-1 0-15,1-1-2 16,1 1-1-16,4-2 2 15,-1 0-1-15,6 0 0 0,0 0 5 16,0 0-1-16,1 0-3 16,0 0-1-16,3 3 1 15,2-2-1-15,1-1-1 16,1 0 0-16,2 0 1 0,4 0-1 16,-1-4 1-16,2 1-2 15,0 1 2-15,1 0-1 16,-1 0 0-16,1 2 0 15,0 0 1-15,1-1-2 16,1-1 1-16,1 2 1 16,4-3 0-16,0 1 2 0,1-1-1 15,0 0 0-15,2 0 0 16,2 2-1-16,-3-1-1 16,2 1 1-16,3 1-2 15,1 0 2-15,1 0-1 0,1-2 3 16,0 1 2-16,4-2 8 15,-1 0 3-15,0-2-4 16,2 1-7-16,3-1-2 16,1 1-2-16,0 1 1 15,3-1 0-15,1 0-1 16,-1 1-1-16,0-1 1 0,5-1-2 16,2 2 0-16,0-1 2 15,2 0 1-15,5-1-2 16,-1 1 0-16,-2 3 4 15,1-2 3-15,-1 2 5 16,-4-1 1-16,1 2-4 0,-3-1-2 16,-2 1-5-16,0-3 1 15,-2 0 0-15,-1-1-3 16,-2-3 4-16,-1 3 1 16,-3-2-2-16,-3-1-1 15,-5-1-1-15,-5 1 0 16,-4 0 0-16,-7 2-1 0,-6-1-17 15,-7-1-82-15,-7-2-137 16,-11 0-376-16</inkml:trace>
  <inkml:trace contextRef="#ctx0" brushRef="#br0" timeOffset="1096.589">4729 701 66 0,'3'0'655'16,"-2"3"-670"-16,-1 7-16 15,0 6 15-15,0 6 46 16,-4 4-18-16,-2 5 8 0,1 6 2 15,1 3-10-15,-3 4-5 16,2 3-3-16,-1 5-3 16,0 7 14-16,1 4 12 15,-3 5 3-15,3 5-8 16,-1 5 4-16,0 3-6 0,1 4 4 16,0-1-7-16,1 6-10 15,3 0-5-15,-3 1-1 16,3 0 2-16,0 3-5 15,1 1 2-15,0 0 1 16,-1 2 0-16,0 3 1 0,1 0 3 16,-2 1 2-16,2 0 0 15,0-2-7-15,0 1 3 16,0-5-3-16,0-3 1 16,0-5-3-16,0-2 4 15,0-1-3-15,0-3 3 0,0 2-2 16,-2 1 0-16,-4 0 1 15,0 0 0-15,-3 0 0 16,2-2-1-16,-4-1 1 16,2-3 0-16,0-3-3 15,0-5 4-15,4-2 0 0,-2-3-2 16,2-5-2-16,-1-2 2 16,3-1 0-16,-2-5 3 15,2-2-3-15,0 0 1 16,0-6 2-16,1 0 3 15,0-1 0-15,1-4 3 0,-1-2-2 16,2-2-3-16,0-4-1 16,0-4-4-16,0-3-1 15,2-1 3-15,-1-2-1 16,0-1 3-16,0 0 0 16,-1-2-1-16,0 1-2 0,0-2 1 15,1-3-1-15,1-1-3 16,2-2-47-16,0-5-75 15,3-4-49-15,-1-2-137 16</inkml:trace>
  <inkml:trace contextRef="#ctx0" brushRef="#br0" timeOffset="1688.3273">7242 3928 609 0,'0'-7'3'16,"0"2"1"-16,0 3 45 0,0 2 19 16,5 6-49-16,2 6-13 15,2 8 31-15,4 4-1 16,4 6-6-16,2 3-5 15,2 2 2-15,1-2-6 16,0 1-3-16,0-4-1 0,0-2-1 16,-1-1-9-1,-3-4-1-15,0 1-4 0,-3-5 1 16,-1 2 0-16,-4-6-1 16,0 0-5-16,-4-4-17 15,-3 2-20-15,-1-7-19 16,0-1-34-16,-2-2-54 0,0-3-148 15</inkml:trace>
  <inkml:trace contextRef="#ctx0" brushRef="#br0" timeOffset="1962.8602">7697 3969 645 0,'-10'0'7'0,"-4"2"27"16,-3 12 40-16,-6 4-23 15,-7 7-17-15,-10 7-9 16,-6 6-11-16,-10 5 2 16,-4 5 11-16,1-1-18 15,0 1-9-15,3-2-30 0,5-3-13 16,6-2-41-16,3-3-99 15,5-1-179-15</inkml:trace>
  <inkml:trace contextRef="#ctx0" brushRef="#br0" timeOffset="3450.8714">1682 3485 327 0,'-8'0'11'0,"-2"0"19"16,0 0 44-16,-2-1-5 16,4-1 7-16,-3-2-23 15,0 1-20-15,2-1-8 16,0 1-6-16,-1 0-1 15,-2 0 9-15,1 0-8 0,-1-1-3 16,-1 1 2-16,0 2 0 16,-1-2 0-16,1 1 0 15,-3 1-6-15,-1 1-1 16,1 0-2-16,1 0-3 16,-1 0-1-16,2 0 0 0,-4 0 1 15,3 0 6-15,-1 0-2 16,1-1 6-16,-1-1 0 15,1 1-8-15,1-1-2 16,1 1-2-16,0 1-1 16,1-3 0-16,1 2 1 0,1-1-3 15,-1-1 0-15,-1 1 0 16,4 0-1-16,1 0 0 16,1 0-2-16,2 2-33 15,1 0-36-15,3 0-32 16,0 0-88-16,0 0-224 0</inkml:trace>
  <inkml:trace contextRef="#ctx0" brushRef="#br0" timeOffset="5412.1438">1440 3114 406 0,'-2'0'0'15,"-2"0"11"-15,4 0 39 16,0 0-11-16,0 0 9 16,0 0-9-16,0-1-16 15,2-2-8-15,4 3 2 16,-1-3 3-16,5 3-5 0,0-4-3 15,0 2 3-15,2 1 4 16,0 1-10-16,-1 0-3 16,0 0-1-16,0 0-1 15,-1 0 1-15,3 0-3 16,1 1 0-16,2-1 0 16,2 0-1-16,0 0 0 0,0 0-1 15,4 0 1-15,-4 0 0 16,1 0 3-16,1 2-2 15,-2 2-1-15,1 0 2 16,0 2 0-16,2-2-3 0,-3 2-1 16,3-2 2-16,-1 0 1 15,0-1-2-15,0 0 1 16,0 0-3-16,0-1 3 16,1 0-1-16,0 1 0 15,1-1 2-15,2-1-2 0,0 2 2 16,0-2-2-16,1 3 1 15,0-2-1-15,2 1 0 16,-1-1 0-16,0 0 0 16,-1-2 1-16,2 3-1 15,-2-1-1-15,4-1 1 16,0 2 1-16,0-2 0 0,1 0 0 16,3 1 2-16,0-2 3 15,1 1 0-15,1 2 0 16,1-3-1-16,1 0-1 15,1 0-1-15,3 0-3 16,2-3 3-16,2 0-2 0,4-2-2 16,-2-1 4-16,3-1-3 15,0 0 0-15,-2 2 0 16,1 1 1-16,-5 0 7 16,4 1 1-16,1 0 2 15,2-2-1-15,-2 1-3 0,4-2-4 16,1 0 0-16,1-1-2 15,0 0 1-15,1 0-1 16,2-2-2-16,-1-1 2 16,2 0-1-16,-2 0 0 0,2-1 2 15,0 1 1-15,4-3-2 16,-1-1 1-16,1 0-1 16,2 1 0-16,1-4-1 15,-3 3 1-15,2-4 0 16,1 0-1-16,-3 1 0 15,0-1 1-15,4-2-1 16,-7 1 0-16,6-2 2 0,0-3 0 16,-2 3 0-16,1-3-1 15,0-2 2-15,-2 0-1 16,-1 0-1-16,-1-1-1 16,0 1 1-16,1-4 0 0,0 3 1 15,-2-3-1-15,3 1 0 16,0-4 1-16,1 0-2 15,1-1 5-15,-4-1-1 16,2-4 0-16,-5 1 1 16,0 0 5-16,-3 1 6 0,-1-2 5 15,-1 1-7-15,2 0-7 16,1-4-4-16,1-2-1 16,2-1-2-16,0 1 1 15,0-4-2-15,-1-1 4 16,0 2-2-16,-2 2-1 15,2-5 4-15,-5 2-1 0,2 0 4 16,0-3 0-16,2-2 1 16,1-1-3-16,0 0-3 15,1-1-1-15,-3-5 0 16,-2 2 0-16,0-3-1 0,-4 3 1 16,-2-3 0-16,-2 1-1 15,-2 2 2-15,1-2-2 16,-3 0 0-16,1 2 1 15,-3-3 0-15,2 4-1 16,-3-4 0-16,-1 4 1 16,-2 2-2-16,-2 1-1 0,-4 1-38 15,-3 5-59-15,-4 4 99 16,-6 3 0-16,-3 8 0 16,-7 5-155-16,-3 9-127 15</inkml:trace>
  <inkml:trace contextRef="#ctx0" brushRef="#br0" timeOffset="11181.084">10736 3177 233 0,'1'-6'13'0,"0"2"-7"16,-1 0 43-16,0-2 18 15,0 3-25-15,0 0-7 0,0-2 8 16,0 3 4-16,-1-1 8 16,-2 3-11-16,1-1-5 15,-3-1 4-15,0 2-3 16,1 0-7-16,-1 3-7 15,-2 2-11-15,1 4-8 0,-1 6-4 16,2 3 0-16,0 3 1 16,0 5-1-16,3-2-1 15,2 3 2-15,0 0-3 16,2-6 0-16,7-2-2 16,4-2 1-16,2-7 7 15,2-5 25-15,0-2 7 0,3-3 15 16,-2-11-8-16,3 0-8 15,-1-7-3-15,-2-4-1 16,1-3-9-16,-2-3-1 16,-3-4 1-16,-5-4-6 0,-5 2-2 15,-4-2 0-15,-4 2 0 16,-10 6-2-16,-8 1-8 16,-7 11-4-16,-6 5-12 15,-7 7-74-15,-2 2-82 16,-1 2-110-16,2 0-235 0</inkml:trace>
  <inkml:trace contextRef="#ctx0" brushRef="#br0" timeOffset="11728.6409">10801 402 737 0,'3'46'43'0,"0"1"-9"16,1 2-11-16,-1-4-12 0,3-1-8 15,1-7 0-15,0-3-16 16,0-5-88-16,1-4-226 16</inkml:trace>
  <inkml:trace contextRef="#ctx0" brushRef="#br0" timeOffset="13313.8318">11312 538 599 0,'-1'-3'12'0,"0"-1"12"15,1 4 41-15,0 0-24 0,6 0-40 16,4 0 1-16,5 0 11 15,8 0 11-15,7 0 8 16,5 0-3-16,7 0-8 16,3-2-9-16,1 0-1 15,-1-1 2-15,-1 0 2 0,-2 3-5 16,-4 0-5-16,-5 0-3 16,-3 0 0-16,-4 7-1 15,-4 3 0-15,-5 1 0 16,-2 3 0-16,-3 2-2 15,-1 3 0-15,-1 2 2 0,-3 0-1 16,-1 6 0-16,-1 0-3 16,-2 3 2-16,-2 1-1 15,-1 6-1-15,0-3 5 16,-4 3-1-16,-1 1-4 16,0 3 9-16,1-1-2 0,2 2-1 15,-1 0-2-15,2 3 1 16,1 1 0-16,0 1-2 15,0 1 1-15,0 2-1 16,0-1 2-16,2 1-2 16,1 3-1-16,2-2 0 15,1 0 1-15,1 0 1 0,1 0-1 16,0 3-1-16,0 0 2 16,0 3-1-16,1 3 1 15,-2-1-1-15,2 1 2 16,-1 4-1-16,0 0-1 15,0-3 0-15,2 0-3 0,3 3 3 16,0-6-2-16,1-1 2 16,2-3-1-16,-1 0-1 15,-1-4-1-15,-4 0-1 16,1-1 3-16,-3-1-1 16,-3-1 3-16,-3-1-1 0,2-5 1 15,-1-1-1-15,-2-5 1 16,1-5-1-16,0-3 0 15,0-4-1-15,-1-6 1 16,2-3 0-16,-3-4 1 16,1 0-1-16,-1-6 1 0,0 0 1 15,-2-1-1-15,-2-1 7 16,-2-2 5-16,-3 0-5 16,1 0-1-16,-2 0 4 15,-5-3 5-15,-2 0 2 16,-6-1 5-16,-5 4-2 0,-6-3 3 15,-6 3-5-15,-5 0-3 16,-3 0-4-16,-5-3-8 16,0 3-2-16,1 0-1 15,6 0 0-15,1-3-2 16,7 3-14-16,2 0-37 0,5 0-71 16,2 0-110-16,2 0-203 15</inkml:trace>
  <inkml:trace contextRef="#ctx0" brushRef="#br0" timeOffset="21465.5694">5148 3878 565 0,'-2'0'22'16,"-2"6"-12"-16,0 8-6 15,1 11 53-15,0 6 7 16,2 7-16-16,1 4-10 16,0 2-7-16,1-2-9 0,3-3-1 15,1-3-6-15,-3-5-7 16,1-4-2-16,-1-2-2 16,-2-4-1-16,0-3 0 15,0-1-2-15,-2-6-21 16,-1-3-38-16,1-1-20 0,-2-7-34 15,0-3-100-15,0-13-181 16</inkml:trace>
  <inkml:trace contextRef="#ctx0" brushRef="#br0" timeOffset="21662.5534">5003 4128 616 0,'-9'-7'22'0,"5"3"14"16,4 1 7-16,5 1-15 15,10 1-1-15,8 1 18 16,8 0 8-16,7 1-25 16,3 4-22-16,3 3-5 0,-2 1-24 15,-2 1-49-15,-2 0-29 16,-3-3-17-16,-3-1-24 16,-8-2 3-16</inkml:trace>
  <inkml:trace contextRef="#ctx0" brushRef="#br0" timeOffset="22655.5426">3287 4171 258 0,'2'-3'72'0,"-2"2"29"16,0 0-8-16,0 1-17 16,2-1-11-16,1 0-20 15,5 1-14-15,4-2 15 16,5 0 3-16,7 1-12 0,6-3-3 15,7 3-7-15,4-2-11 16,1 3-9-16,4 0-8 16,2 0-1-16,-3 2-12 15,-1 5-104-15,-6 0-148 16</inkml:trace>
  <inkml:trace contextRef="#ctx0" brushRef="#br0" timeOffset="24828.3018">1063 2971 307 0,'-3'-5'45'0,"-4"1"-28"15,1 0 10-15,1 4-7 16,-3 0-4-16,0 0-4 0,0 6 1 16,1 3 7-16,-2 6-6 15,-2 4 7-15,4 3 1 16,1 1 0-16,1 4-1 16,3-4-8-16,2-2-6 15,2-3-5-15,5-4-1 16,4-2 0-16,2-3 4 0,3-3 4 15,4-4 7-15,1-1-2 16,2-1-1-16,-2-4-1 16,3-6 6-16,-1-4 11 15,-4-2 1-15,0-2 4 16,-4-2-3-16,-4-1-1 0,-4-2 0 16,-2-1-2-16,-4 1-2 15,-2-1-5-15,-6 5-1 16,-7 1-6-16,-3 5 4 15,-8 6-6-15,-8 7-1 16,-1 3-13-16,-9 11 0 16,3 7 4-16,0 5-9 0,3 0 12 15,9 5-25-15,8-4-18 16,9-2-22-16,11-2-20 16,9-4-31-16,12-7-87 15,11-7-289-15</inkml:trace>
  <inkml:trace contextRef="#ctx0" brushRef="#br0" timeOffset="25778.645">7934 144 125 0,'1'-8'70'0,"0"1"18"16,-1-2-15-16,0 2-15 15,0 0-1-15,0 3 8 16,0 1-9-16,-1 2-10 0,-4 2-4 16,-3 8-6-16,-1 7-10 15,-1 7-21-15,-1 6-4 16,1 3 1-16,1 2 3 15,3-1 2-15,3-3 12 16,3-5 1-16,0-6 20 16,6-5-39-16,3-7 1 0,5-5 18 15,3-5 32-15,4-13 12 16,0-4-31-16,1-8-10 16,-2-3 2-16,-5-3-25 15,-7 0 0-15,-8 5 0 16,-8 2 20-16,-15 10 6 0,-11 7-8 15,-11 10-9-15,-10 7-14 16,-9 14 0-16,-7 12 2 16,-4 10 0-16,0 7-2 15,1 4-60-15,2 5-99 0</inkml:trace>
  <inkml:trace contextRef="#ctx0" brushRef="#br0" timeOffset="31348.2103">14070 188 423 0,'-3'-8'2'0,"1"2"8"15,0 1 48-15,1-1-1 16,0 4 2-16,0 1-5 16,-1 1-10-16,2 0 2 0,1 7 5 15,0 6-1-15,1 6-18 16,-1 6-28-16,2 6 1 15,0 3 3-15,0 7 8 16,-1 2 7-16,-1 4 22 16,0 4-42-16,0-1 2 0,-1 2-3 15,-2 2-1-15,2 0 0 16,-1 1 0-16,0 1-1 16,1 1 1-16,0 1 0 15,-2 2-2-15,2 4 1 16,-4 1-1-16,-1 5 2 0,-1 5-1 15,-4 1 3-15,0 3-4 16,-1 3 2-16,-3 3 1 16,0-2-1-16,-1 3 0 15,1 2-1-15,-1 2 3 16,1 2 4-16,-1 2 0 16,2 6 2-16,-2 0-4 0,2 0 1 15,-1 2-4-15,2-4 0 16,0 0 1-16,-2-5 0 15,6-3-1-15,-1 2 4 16,1-5-3-16,1-2-2 0,1 1 0 16,0 1 1-16,0 1-1 15,-1 2 1-15,0 2-1 16,0 1 8-16,1-1-3 16,-2-4-3-16,0-3 0 15,1-4-3-15,-1-4 2 0,0-6-4 16,-1 0 5-16,1-3-5 15,-1 0 7-15,-1 0-1 16,0 2 7-16,1-2-3 16,-2 0-2-16,1-4-1 15,2-2-2-15,0-5-1 16,1-7-1-16,1-4-2 0,2-9 1 16,0-7 0-16,1-5-16 15,0-9-13-15,2-5-6 16,-2-8-28-16,3-3-94 15,2-11-55-15,-1-8-129 16</inkml:trace>
  <inkml:trace contextRef="#ctx0" brushRef="#br0" timeOffset="32261.7777">14310 34 493 0,'-2'10'1'16,"2"4"26"-16,1 7 70 0,0 6-71 15,1 5 0-15,2 4 7 16,-1 5-9-16,1 2-1 16,-1 4-9-16,-1 0-6 15,-1 1 32-15,0 2-31 16,2 2-4-16,-7 1-2 16,4 3-1-16,-4 4 5 0,-2 5 16 15,-1 5 1-15,0 4-12 16,-3 4 0-16,1 3 6 15,0 6 5-15,-3-1 1 16,3 3-11-16,0 0-2 0,0 0 0 16,0 1 1-16,1-1-4 15,-1 5-5-15,-2 3-1 16,-1 5 1-16,-4 6-3 16,-1 7 1-16,-3 1 1 15,-1 6 4-15,-1 1 8 0,0 0 6 16,1 1-10-1,0-5-8-15,1-1 2 0,1-4-2 16,2-2-2-16,2-5 2 16,2 0-2-16,1 0 11 15,-1 0 8-15,2-1 0 16,0-1-11-16,0-1-2 0,0-3-4 16,-1-4 2-16,2-4-3 15,-2-1 1-15,1-4-2 16,2-8 1-16,0-6 0 15,-1-5-2-15,3-9 2 16,-1-4-1-16,2-7 0 0,-1-7-1 16,3-5-5-16,0-4-25 15,1-8-32-15,2-10-51 16,1-5-62-16,-1-9-108 16</inkml:trace>
  <inkml:trace contextRef="#ctx0" brushRef="#br0" timeOffset="33882.37">13615 4966 393 0,'-3'-5'69'15,"1"3"12"-15,1-5 35 16,0 0-4-16,1 0-45 16,5-3-12-16,4-1-9 0,3-2-12 15,3-3-7-15,6-4 3 16,3-4-1-16,4-4-3 15,2-7-9-15,3-4-6 16,-1-2-2-16,1-4-3 16,-4 2-4-16,-2 3 1 15,-9 6-2-15,-4 6 0 0,-9 10 1 16,-6 10 6-16,-6 5 2 16,-9 3 7-16,-1 3-10 15,-2 4-6-15,-2 1-1 16,-2 1 1-16,6-1 1 15,-1 1-3-15,5-5 1 0,5 0 1 16,0-3-1-16,7-1 1 16,3-8-1-16,7-8-3 15,6-7 4-15,8-8 2 16,6-9 2-16,5-7-1 16,1-6-2-16,0 1-1 0,-4-2 0 15,-8 7 3-15,-8 6-4 16,-12 8 3-16,-8 6 5 15,-12 10-4-15,-6 7-3 16,-4 3 0-16,-3 7 0 0,1 0-1 16,1 0 0-16,3 5 0 15,2-1 0-15,4-1 1 16,4-3-1-16,4 0 1 16,8-12 0-16,4-8-2 15,10-10-4-15,7-10 2 16,8-11 2-16,8-7 0 0,1-5-1 15,5 0 1-15,-3 0 1 16,-4 6-1-16,-7 7 3 16,-11 11-2-16,-7 12 4 15,-9 10 6-15,-10 8 23 16,-9 9-17-16,-6 3-14 0,-3 11-4 16,-2 3 1-16,-1 2-5 15,3-1-4-15,4-1-3 16,5-5 9-16,7-6 4 15,7-6 2-15,6-8-1 16,5-11-6-16,9-10 5 0,9-9 2 16,7-9-5-16,8-10 5 15,7-6-2-15,3-3 0 16,-1-3 1-16,-5 6 0 16,-7 6 1-16,-12 10-2 0,-12 13 3 15,-11 10 2-15,-11 12 3 16,-11 9-1-16,-9 3-1 15,-5 9-3-15,-2 4-2 16,-2 1-3-16,0-1 2 16,6-3 1-16,5-3 0 15,7-7-1-15,6-4 0 16,10-13 1-16,6-10-3 0,8-14-2 16,14-11 0-16,8-12 2 15,10-5 1-15,5-8 2 16,4-4-2-16,0 0 1 15,-4 4 3-15,-10 8-3 0,-10 8-1 16,-12 14 3-16,-11 10 1 16,-13 13 1-16,-10 12 0 15,-9 7-2-15,-7 5-2 16,-2 5-1-16,1 3-2 16,2 0 3-16,6-2 1 0,9-6 1 15,8-8-1-15,11-12-3 16,3-11-2-16,13-11 0 15,9-11 0-15,9-9 6 16,5-5-3-16,3-5 0 16,3-1 0-16,-5 1 3 15,-3 6-2-15,-8 4 2 0,-9 9-1 16,-11 12 0-16,-7 10 3 16,-12 11 17-16,-10 9-10 15,-7 9-10-15,-5 2-2 16,0 6 3-16,2-3-8 15,6 0 2-15,7-3 4 0,11-13 1 16,9-11-13-16,9-12-9 16,13-8 6-16,11-13 7 15,6-7 0-15,6-4 6 16,0-1 0-16,-2 2 3 0,-10 10-2 16,-9 7 1-16,-13 12 2 15,-10 13 12-15,-12 9 11 16,-12 12-16-16,-4 4-4 15,-2 1-6-15,2 2 1 16,5 1 2-16,4-4-1 16,8-4-1-16,8-13 0 0,4-11-6 15,13-8 0-15,5-8 0 16,8-8 2-16,4-1 2 16,-3 2 2-16,-7 7 1 15,-10 7 1-15,-12 17 19 16,-15 7 32-16,-16 13-4 0,-10 11-29 15,-11 11-16-15,-6 9-2 16,-2 4-19-16,2 1-61 16,4 1-37-16,4-5-111 15,9-5-191-15</inkml:trace>
  <inkml:trace contextRef="#ctx0" brushRef="#br0" timeOffset="36496.4799">15250 4042 475 0,'-6'0'9'0,"1"0"8"16,2 0 64-16,1 0-19 16,3 0-29-16,1 0-5 0,3 0-3 15,1 0 12-15,5 0 7 16,1 0-14-16,3 1-3 15,3 1 3-15,5-2-9 16,2 0-5-16,3 0-3 0,6-4-2 16,2-1-2-1,4-2-2-15,1 1-2 0,2-1-1 16,-1 3-2-16,1-2-1 16,-2 3 0-16,1-2 1 15,2 3-1-15,0 1 0 16,4 1-1-16,1 0 3 0,3-3-6 15,0 3 5-15,1 0 0 16,1-1-1-16,1-1-1 16,0 2 1-16,1 0-1 15,-3 0 0-15,1 0-1 16,1 3 0-16,0 0 1 0,-1-3 1 16,3 3-1-16,3-3 1 15,1 4-1-15,2-3 1 16,1 1-1-16,0-1-1 15,1 2 2-15,2-3-1 16,-2 3 0-16,0-2 0 0,2-1 0 16,0 0 0-16,0 3 0 15,2-2 1-15,0 1-2 16,-2 2 1-16,2 0 0 16,-2 1 1-16,0-1-2 15,-3 1 1-15,1 0 0 0,2-1 0 16,0-1 1-16,0 1-2 15,5-2 2-15,-1-1-1 16,2 2 1-16,2 0-2 16,-3 1 1-16,-1-1 0 15,3 2-1-15,1 1 1 16,3-3 1-16,0 0-1 0,5-2 0 16,1 0 1-16,5 0-1 15,-3-1 0-15,-1 0 1 16,3 0-1-16,0 0-2 15,1 0 2-15,-2 0 1 16,0 0-1-16,4 0 0 0,-1 0 0 16,-1 0 0-16,0 0 1 15,1 0-1-15,0 0-1 16,0 0 2-16,-3 0 0 16,3 0-1-16,-2 0 0 15,-1 0 0-15,-4 0-1 0,1 0 1 16,-1 0-1-16,1 0 2 15,1 0-1-15,1 0 1 16,4 0-1-16,-2 0 0 16,0-2 0-16,-3 1-1 15,1 0 2-15,-1-1-2 16,-3 1 2-16,0-1-1 0,0-1 1 16,-2 1-1-16,0 0 0 15,-4-2 0-15,0 1 0 16,-4 0 0-16,-1 2 0 15,3-2 0-15,-5 0 0 0,-2 0 1 16,0 2-1-16,-1-2 0 16,-3 3 0-16,-4-2 0 15,1 1 1-15,-2 0-1 16,-4 1 0-16,0-1 1 16,-3 1-2-16,-2-2 1 0,-4 2 0 15,-2 0 1-15,-5 0-1 16,-5 0 0-16,-4 3-4 15,-5 1-27-15,-10 0-48 16,-1-1-35-16,-10 0-91 16,-3 0-187-16</inkml:trace>
  <inkml:trace contextRef="#ctx0" brushRef="#br0" timeOffset="51085.1895">19501 4107 263 0,'-1'3'104'0,"0"-3"-62"0,-2 3 0 16,3-2-2-16,0-1 12 15,-1 0 18-15,1 0-8 16,0 0-4-16,0-1-8 16,0-2-17-16,0-3 13 0,-1 1-10 15,0-3 16-15,-1 1 7 16,1-1-16-16,-1-2-6 15,1-3-7-15,0 0 2 16,1 0-3-16,0-1-9 16,0-3-6-16,1 0-10 0,0-1 2 15,1-1 2-15,-1-2-2 16,1 1-1-16,-2-3 0 16,0 2 4-16,0-2 2 15,0-1-3-15,0 3-2 16,-2-2-1-16,2-1-1 15,0-2 0-15,0-1 2 0,0-1 1 16,2-1 0-16,-2-2-3 16,2-1-3-16,-1-1 1 15,1-1 1-15,-1-2-3 16,1 2 1-16,-1-2 0 16,0 3 2-16,0-1-1 0,-1 1 1 15,3 0 1-15,-2-2-2 16,0-1 2-16,-1 1-2 15,1-2 0-15,0 0-3 16,-2-1 4-16,0-1-2 0,-1 2-1 16,-1-1 1-16,1 1 3 15,1-1 6-15,-1 1-4 16,-1 0 1-16,2-1 0 16,-3 0-6-16,2 1 2 15,-1-1-1-15,1 1 0 16,0 0-1-16,0-1 1 0,0 0-3 15,0-2 5-15,0 1-3 16,0 0 1-16,0-1-1 16,1-1 3-16,0 0-2 15,-1-2-3-15,1 2 1 16,0-2 3-16,1 3-3 0,-2-2-1 16,1 2 1-16,0 1 0 15,1 0 1-15,-1-1-1 16,1 3 3-16,0-1-4 15,0-2 1-15,0 2 0 16,1-2 1-16,0-1 1 0,-1 1-4 16,1 0 4-16,-1 1-3 15,2 0 2-15,-1 2-2 16,0 2 1-16,1-2 0 16,0 2-1-16,-2-1 1 15,4 3 1-15,1-4-2 0,-1-1 4 16,0 2-5-16,0 1 2 15,0-2 0-15,0 3 0 16,0 1 0-16,0 2 1 16,-1-2-1-16,0 2 1 15,1 1 1-15,0-1-3 16,-2 3 2-16,1-2-1 0,-1 0 0 16,0 3 0-16,-1-2 0 15,1 4 0-15,-1-2 3 16,0 0-5-16,2 3 5 15,-3-3-1-15,1 7-1 16,0-4 1-16,0 4-1 0,-1 0-2 16,1 3 3-16,1 0-2 15,-2 1 0-15,-1 2 2 16,0 0-3-16,1 4 1 16,-1 2 0-16,1 0-1 0,1 3-8 15,-1 0-26-15,5 3-21 16,0 0-56-16,3 1-72 15,2 1-136-15</inkml:trace>
  <inkml:trace contextRef="#ctx0" brushRef="#br0" timeOffset="51816.1709">22577 4747 701 0,'-6'-15'-1'0,"1"2"38"16,1 5 25-16,2 6 36 16,4 2-15-16,2 2-57 0,1 13-14 15,6 7 33-15,5 9 0 16,1 10-4-16,2 3 8 15,1 3-13-15,-1 3-4 16,1-5-6-16,-3-3-7 16,0-6-16-16,-1-5 0 15,-3-4-6-15,-1-6-48 16,-1-3-31-16,-1-7-43 0,-3-4-54 16,0-5-23-16,-6-5-75 15</inkml:trace>
  <inkml:trace contextRef="#ctx0" brushRef="#br0" timeOffset="51983.1636">22973 4768 826 0,'-7'0'107'0,"-12"5"-76"0,-9 14-5 15,-8 9 48-15,-7 9-28 16,-10 8-14-16,-3 4-18 15,2-1-9-15,2 0-7 16,9-4-23-16,5-4-62 16,9-8-182-16,8-3-308 15</inkml:trace>
  <inkml:trace contextRef="#ctx0" brushRef="#br1" timeOffset="61185.5208">17062 4053 333 0,'-9'0'39'16,"2"0"-34"-16,-3 0 23 16,0 0-17-16,1 0-10 15,-1 0 1-15,1-4 1 16,1 0-5-16,-2-2-31 0,0-1-114 15</inkml:trace>
  <inkml:trace contextRef="#ctx0" brushRef="#br1" timeOffset="63414.5763">22799 573 683 0,'1'-4'24'15,"-1"4"43"-15,-2 2-1 0,2 10-48 16,-2 4-2-16,4 8 30 16,-1 6 6-16,2 8 0 15,-2 3-6-15,0 4 6 16,-1-1-11-16,0 1-9 15,0-5-11-15,0-5-12 16,0-5-3-16,0-5-3 0,2-4-4 16,0-6 4-16,0-3-2 15,-1-7 1-15,0-5-1 16,1-4 1-16,-2-9 13 16,3-11-1-16,-1-7-6 15,2-12-8-15,-2-4 3 0,1-8-5 16,2-1-12-16,1 0 5 15,1 3 9-15,3 1 1 16,5 6 5-16,0 4 5 16,8 7 0-16,2 1-3 0,1 7 5 15,1 7 10-15,-3 8-2 16,0 9-14-16,-7 3-13 16,-4 15-1-16,-3 7 7 15,-7 6 6-15,-3 3 2 16,-3 2-2-16,-10 0-4 0,-3-3 3 15,-5-1-3-15,0-4 3 16,-3-3-1-16,2-5-3 16,2-2 1-16,3-1-9 15,5-3 1-15,2 2-1 16,10 4-4-16,-1 3 3 16,2 4 7-16,12 4-3 0,-2 1 6 15,3 2-3-15,-1-1 4 16,2-2 3-16,-4-4 2 15,4 0 8-15,-4-2-2 16,-4-2-5-16,4-2-6 0,-4-2 1 16,1-1 0-16,-3 1-2 15,1-2 1-15,-2-1-6 16,-2-6-39-16,0 0-58 16,1-7-36-16,0-3-52 15,1-8-87-15,4-6-189 0</inkml:trace>
  <inkml:trace contextRef="#ctx0" brushRef="#br1" timeOffset="63829.0689">23311 545 809 0,'6'-6'66'0,"-1"5"67"16,0 2-62-16,0 15-54 0,-4 5 52 16,0 11 5-16,-1 6-13 15,-3 4-16-15,-4 4-24 16,3-1-10-16,-1-1-3 16,3-1 0-16,0-6-1 15,1-2-1-15,2-4-2 0,3-4-2 16,5-2-3-16,4-4 3 15,3 0 2-15,6-5 7 16,1-3 0-16,6-3-2 16,2-3-3-16,0-3 1 15,-1-4-1-15,-1 0-3 0,-2 0 2 16,-3-6-4-16,-6-5-21 16,-3 4-21-16,-5-6-7 15,-6-3-27-15,-4 0-67 16,-5-7-121-16,-12 1-222 15</inkml:trace>
  <inkml:trace contextRef="#ctx0" brushRef="#br1" timeOffset="63997.6453">23394 813 984 0,'31'-6'56'16,"3"1"84"-16,1 1-4 15,3 1-76-15,-3 2-47 16,-5 1-12-16,-6 0-53 16,-5 0-32-16,-9-2-26 15,-8-2-10-15,-4-6-67 0,-11-3-142 16</inkml:trace>
  <inkml:trace contextRef="#ctx0" brushRef="#br1" timeOffset="64164.2883">23467 599 686 0,'16'0'40'16,"3"0"113"-16,6 0-14 16,4 0-61-16,1 3-57 15,1 1-21-15,0 3-57 16,-2 0-84-16,-6 0-36 16,-3-1-129-16</inkml:trace>
  <inkml:trace contextRef="#ctx0" brushRef="#br1" timeOffset="64764.8473">23969 538 459 0,'0'-2'18'0,"1"1"27"16,-1 0 103-16,0 1-61 15,0 0-27-15,0 0-13 16,3 0 3-16,-3 0 16 15,2 0 10-15,-2 0-14 16,2 1-4-16,-2 2-16 0,0 4-8 16,0 0-2-16,-2 6-9 15,2 2-8-15,-2 5-5 16,-2 4-3-16,-4 4 3 16,3 3-6-16,-3 5 0 15,-2-3 1-15,1 3 0 16,1-3-3-16,0 2 0 0,0-5-1 15,2-2 1-15,1 0-2 16,1-3 1-16,2-1 0 16,0-3-1-16,1-1 0 15,-1-4 0-15,3-1 1 0,1-5 0 16,-1-1-1-16,4-4 3 16,5-3 12-16,3-2 17 15,2-3 5-15,7-4-8 16,-1-3-6-16,3 0 3 15,-1 3-3-15,-4 0-13 16,-1 1-10-16,-4 3 3 0,-3 0-7 16,-1 2-13-16,0-3-46 15,-1 1-34-15,0-3-49 16,0-1-60-16,0-7-158 16</inkml:trace>
  <inkml:trace contextRef="#ctx0" brushRef="#br1" timeOffset="65172.8729">24396 599 927 0,'3'-5'26'0,"-3"5"-24"15,-5 8 76-15,-5 13-43 16,-5 6-22-16,0 8-9 15,-5 7 6-15,5 6 13 0,-1-2 12 16,7-3-4-16,3-5-6 16,4-6-12-16,4-9-8 15,10-9-1-15,5-8 9 16,4-6 39-16,7-10-5 16,2-9-14-16,2-5 0 0,-1-4 7 15,-6-5 6-15,-2 2-22 16,-8 4-17-16,-3 4-3 15,-8 10-3-15,-2 8-1 16,-2 8-6-16,-4 14-11 16,-2 7 16-16,-2 5 1 0,5 3 0 15,0 2 1-15,3 1-23 16,-1-4-43-16,2 1-21 16,2-1-39-16,-2-3-64 15,-1 1-125-15,-3 2-366 16</inkml:trace>
  <inkml:trace contextRef="#ctx0" brushRef="#br1" timeOffset="68167.4544">17296 4148 562 0,'-25'-2'64'15,"-4"-2"-37"-15,-7-1 70 16,-5-2-18-16,-3-2 8 16,-5-2-5-16,-2-1-39 0,-3 0-19 15,0-1 3-15,-2 3-6 16,2 4 0-16,-1 2 3 16,3 0 11-16,5 4 2 15,5 0-18-15,10 0-2 16,11 4-5-16,9-1-4 15,12 1 0-15,16 0-5 0,16 2 11 16,16-2 27-16,19 1 4 16,14 0-6-16,16-1-7 15,9 0-13-15,2 2-12 16,2 3-4-16,-5-2-1 0,-6 6-2 16,-9-2 2-16,-10 2-1 15,-13-3 1-15,-12 0-1 16,-15-3-1-16,-12-3 1 15,-13-1 0-15,-13-3 2 16,-10-3 8-16,-20-6 22 0,-19-4-24 16,-20-3-7-16,-16-4 0 15,-16 0-1-15,-12 2 0 16,-4 1-1-16,-2 5-1 16,5 1 0-16,10 4 0 15,9 4 1-15,15 2 0 0,16 1 0 16,17 0-2-16,16 0 3 15,15 1-2-15,15 2-2 16,25 1-10-16,21 2 14 16,20 1 0-16,20-2-1 15,16 1 2-15,11 1 0 16,9 1-2-16,5 0 0 0,3-2 0 16,2 5 2-16,0-3-1 15,-5 2 1-15,-4-1-2 16,-9 0 1-16,-9-1-2 15,-12-2 2-15,-12 1 0 16,-16 0 0-16,-15-3-1 0,-19-1 1 16,-18 0 3-16,-14-3-2 15,-22 0 3-15,-21 0-3 16,-16-3 0-16,-13-4-1 16,-14 1 0-16,-6 2-1 15,-4-2 0-15,-2 2-1 0,2 1 2 16,7 3-5-16,7 0 3 15,14 0 0-15,16 0 2 16,21 4-2-16,19-2 1 16,16 1-4-16,30 1-4 15,23-3 11-15,23 2-2 0,20 1 1 16,19-2-1-16,14 3-1 16,9 0 0-16,1-1-1 15,0 2 3-15,-6-2 0 16,-3 3-1-16,-11-3 5 15,-12 1 4-15,-13 0 0 0,-15-3-3 16,-16 1-3-16,-22-3-1 16,-17 0 0-16,-22 0-1 15,-20-1 6-15,-27-4 2 16,-24-1-12-16,-19 0 2 16,-18-1-1-16,-14 2 2 15,-8 2-1-15,-1 3-1 0,0 0-4 16,8 0 1-16,7 6 4 15,18-1-1-15,19 2 0 16,21-2 1-16,24 0-1 16,25-3-1-16,22-2-9 15,32 0 6-15,22 0 9 0,20 0-4 16,16 0 1-16,8 0 0 16,3 0-2-16,-4 3-1 15,-4 1 0-15,-7 0 2 16,-9 1 1-16,-8-3 0 15,-7 2 0-15,-15-2-1 0,-14 1 0 16,-17-3 1-16,-11 0-2 16,-19 0 2-16,-12-3 2 15,-24-1-1-15,-20-5-4 16,-16 0-1-16,-19-2-1 16,-11 0-3-16,-9-1 1 15,0 4 1-15,3-2-9 0,8 4 2 16,9 4 6-16,11-1 4 15,15 3 1-15,16 0-1 16,16 0 1-16,18 0 1 16,14 0-2-16,27 0-6 0,22 0 7 15,17 0 2-15,20 0 0 16,12 0-1-16,8 0 2 16,-1 0-4-16,-8 2 3 15,-5 1 0-15,-15 1-3 16,-13-1 5-16,-15-1-4 15,-15-2 2-15,-12 2 0 0,-11-2-1 16,-11 0 1-16,-7 0 5 16,-19-2 5-16,-12-4-8 15,-20-2-1-15,-19-1-5 16,-20-1 3-16,-14 0 1 16,-12-1-1-16,-6 3 0 0,0 2-2 15,0 2 3-15,3 3-3 16,4 1 0-16,6 0 1 15,4 2-1-15,8 2 0 16,9 2 2-16,12-2-4 0,11-1 5 16,15 1 0-16,16-1-2 15,16 0 1-15,13-2 0 16,12 2-1-16,18 0-13 16,16 0 9-16,10 1 5 15,8 0 0-15,3-1 0 16,-2 2 0-16,-7-3 0 0,-10 0 6 15,-12 0-9-15,-13-2 1 16,-9 0 2-16,-8 0 3 16,-17-2 1-16,-16-4-8 15,-12 0 3-15,-15-1 2 16,-16 1-1-16,-13-2 0 0,-14 1 0 16,-9 4-1-16,-9 1 1 15,-5 2 1-15,-4 0-2 16,3 3-1-16,4 5 0 15,10 0 2-15,15-1 1 16,14 3-2-16,20-4 3 0,20 1-3 16,17-2 1-16,17 0-3 15,14 2 0-15,14-3-2 16,16-1 7-16,12 0 2 16,13 0-4-16,11-3 1 15,9 0 0-15,9 0 0 16,9 0 1-16,7-2-2 0,5-1 3 15,9 2-3-15,5-2 1 16,6 2-4-16,3-1 3 16,1 2 2-16,-1 0-2 15,-4 0 0-15,-5 2 2 16,-7-1-6-16,-7 1 7 0,-7-1-3 16,-9-1 0-16,-10 1 1 15,-9-1-1-15,-11 0 0 16,-7 0 1-16,-11 0-3 15,-7 0 3-15,-8 0 0 0,-7-1 1 16,-6-2 3-16,-5 0 4 16,-3 2 4-16,-1-4 2 15,-1 3-5-15,6-3-9 16,2 3-1-16,5-1-3 16,5 1 1-16,4 0 3 15,5 2-2-15,2 0-1 0,5 0 5 16,1 2-3-16,0 1-1 15,5-1 1-15,-2 1 0 16,1 1 2-16,-4-1-3 16,-2 1 1-16,-3-1 1 0,-3 0-2 15,-4 1 1-15,-5-1-1 16,-4 0 1-16,-4-1-1 16,-7 0 3-16,0-1-3 15,-6 2 1-15,-2-3-1 16,1 0-1-16,-2 0 2 15,-4 0 1-15,-1 0-1 0,-1 0 1 16,1 0 0-16,0 0 0 16,0 0-2-16,3 0 1 15,1 0-4-15,-1 0-28 16,0 0-31-16,-2 0-46 16,-2 0-65-16,-4 0-100 15,0-4-202-15</inkml:trace>
  <inkml:trace contextRef="#ctx0" brushRef="#br1" timeOffset="72650.9627">19499 4248 576 0,'8'-2'62'0,"3"-8"-15"15,6-5 34-15,5-8 7 0,8-6 23 16,7-6 0-16,4-7-31 15,4-4-5-15,4-2-14 16,1-5-26-16,2-1-12 16,2-3-3-16,2-1 1 15,2-3-1-15,1 0 0 16,3-1-8-16,-2 5-8 0,-3 4 2 16,-6 6-2-16,-11 10 5 15,-7 9-4-15,-10 9-5 16,-10 8 2-16,-5 5 1 15,-7 6-1-15,-4 0-4 16,-10 12 5-16,-7 9-6 0,-8 7-4 16,-12 11-7-16,-7 11-10 15,-11 6-4-15,-8 7-13 16,-6 5 23-16,1 2 10 16,4-4 8-16,2-3 0 15,9-5-2-15,8-8-5 0,8-10 6 16,8-7-5-16,9-10 2 15,8-6 2-15,9-12-1 16,7-5-4-16,11-9-4 16,12-14 21-16,9-7 23 15,13-12 9-15,9-9 0 0,12-6-8 16,6-7-10-16,4-1 0 16,6-6-7-16,4 0-8 15,2-3 1-15,1 3-2 16,1-3-6-16,4 3-1 15,-1 0 3-15,-4 4-3 0,-6 5 0 16,-6 6-3-16,-11 8 3 16,-14 8-2-16,-14 12 4 15,-12 9-4-15,-14 8 3 16,-14 11-4-16,-14 13-24 16,-18 14 23-16,-15 10-34 15,-16 14-15-15,-18 10 14 0,-10 9 6 16,-9 4 5-16,-6 6 7 15,-1 0 12-15,5-2 6 16,6 0 5-16,5-7-2 16,15-3-1-16,10-14-1 0,14-8 2 15,14-12-2-15,14-13 3 16,15-12-4-16,10-11 5 16,14-18-10-16,17-14 21 15,13-10 4-15,13-14 12 16,13-12 1-16,14-8 2 15,11-7-11-15,10-6-6 0,10-4 1 16,8-3-4-16,6 0 1 16,2 0-6-16,2 3-7 15,-4 4 5-15,-6 6-3 16,-11 8 0-16,-9 9-1 16,-16 8-2-16,-16 11 0 0,-16 10 2 15,-18 9-2-15,-14 11 2 16,-17 9-1-16,-10 10-8 15,-23 15-21-15,-16 11-1 16,-16 12-7-16,-18 12-4 16,-12 13-14-16,-11 7 2 0,-8 6 28 15,-1 3-1-15,4 1 4 16,3-2 20-16,9-6 0 16,11-9 3-16,14-8-1 15,15-11-1-15,14-11 1 0,18-15-2 16,11-9 5-16,12-11 12 15,18-16 8-15,16-18 15 16,18-12 19-16,13-19-10 16,18-11-13-16,14-10-3 15,14-9-5-15,9-3 0 16,5 0-3-16,4-1-5 0,-1-2-5 16,-3 6-6-16,-12 5-6 15,-13 9 1-15,-11 8-3 16,-19 14 5-16,-21 14-4 15,-20 13 1-15,-20 14 2 16,-18 15 0-16,-22 11-19 0,-19 17 1 16,-15 13-15-16,-15 11 8 15,-8 14 3-15,-8 7 1 16,-7 6 0-16,-2 4 8 16,-2 6-7-16,-2-2 3 15,3 0 7-15,7-2 6 0,8-6-6 16,8-6 4-16,14-8 1 15,16-12-2-15,14-13 1 16,13-13 1-16,17-13 2 16,9-10-5-16,17-19-5 15,16-15 19-15,14-15 6 0,19-12 4 16,13-12 4-16,15-10 3 16,14-7-7-16,8-1 0 15,2 0-3-15,0 5-5 16,-8 3-3-16,-6 9-8 15,-15 8-1-15,-16 12 0 0,-18 12 2 16,-17 12 0-16,-14 10 0 16,-17 10 2-16,-9 11-4 15,-19 9-12-15,-10 14 3 16,-15 11-11-16,-14 13-1 16,-11 14 10-16,-12 9-7 0,-14 16 2 15,-10 5-18-15,-4 4 4 16,-3 4 12-16,2-2 15 15,9-7 1-15,10-8 3 16,19-14 0-16,14-11-2 16,20-17 1-16,16-14 2 0,16-17-2 15,10-13-7-15,22-20 15 16,14-17 15-16,17-12 4 16,12-13-5-16,14-7 0 15,10-8-2-15,8-3-3 16,1-1-1-16,-1 0 0 0,-5 8-11 15,-5 2-4-15,-16 11 0 16,-11 10 0-16,-18 13 1 16,-15 11 0-16,-15 10 0 15,-9 9 3-15,-7 6-2 16,-6 5-5-16,-7 5-6 16,-7 9 1-16,-9 9-11 0,-8 11-2 15,-11 10-4-15,-10 11-6 16,-12 12-2-16,-10 7 8 15,-9 8 10-15,-5 3-2 16,-8 3 4-16,0 1 12 0,2-4-1 16,6-3 2-16,5-5 1 15,8-5-4-15,9-9 5 16,11-8-4-16,9-11 1 16,10-7 0-16,14-12 3 15,11-10-3-15,8-8 2 0,12-7 0 16,8-9-9-16,10-9 13 15,9-5 0-15,6-8 2 16,3 0 4-16,-1 0 1 16,-6 4-9-16,-7 10-4 15,-13 7 3-15,-11 10 3 16,-14 4 4-16,-17 17 3 0,-10 8-13 16,-15 10 0-16,-11 7 1 15,-12 6-2-15,-7 7 0 16,-2 2 0-16,1 1-3 15,4-3 4-15,9-6 0 16,14-7 0-16,17-12 1 0,15-14-3 16,14-11 1-16,14-9 3 15,16-15-20-15,15-16 24 16,15-9 1-16,17-11 1 16,15-12 4-16,14-9 8 0,15-10-3 15,9-6-8 1,8 0-4-16,6-4 3 0,0-3 6 15,1 3-8-15,-5 5 0 16,-6 4-6-16,-9 3 1 16,-14 9 3-16,-11 7-2 15,-17 6-2-15,-10 7 1 0,-15 10 0 16,-12 7 0-16,-11 9-1 16,-7 7 2-16,-11 8 3 15,-5 4-1-15,-7 6-5 16,-14 10-8-16,-8 12 2 15,-11 10-7-15,-10 12-9 0,-16 12 13 16,-9 6 0-16,-13 12-4 16,-9 7-13-16,-9 7 12 15,-7 0 9-15,-1 6 8 16,2 2-5-16,1-3 4 16,6-5 1-16,5-6-2 0,5-5-1 15,11-8 1-15,12-12 1 16,13-11-2-16,18-14 1 15,13-9 1-15,20-14 3 16,10-12 12-16,14-14-11 16,17-16 4-16,16-11-4 15,11-10 2-15,13-10 0 0,14-7 1 16,8-3 3-16,4-1 2 16,4 0-7-16,2-1-6 15,-2 4 1-15,-4 5 0 16,-4 2 2-16,-5 5-4 15,-10 9 1-15,-14 7 3 0,-14 10-2 16,-15 10-1-16,-16 10-1 16,-10 5 4-16,-13 9-3 15,-14 10-6-15,-15 10 1 16,-11 10 1-16,-12 8 0 16,-13 10 6-16,-10 10-5 0,-11 6 4 15,-5 8 0-15,-5 3-1 16,-6 6-1-16,2-2 4 15,1-1-4-15,1 1 2 16,2-4-3-16,4-1 3 16,5-3 1-16,1-2-3 15,4-1 2-15,4-3 1 0,5-3-3 16,5-5 1-16,7-7 0 16,5-2-1-16,8-7 3 15,4-3-1-15,6-4 0 16,2-4 0-16,5-3-1 15,3 0 1-15,5-4 1 0,4 1 2 16,1-3-4-16,2-1-1 16,5-1 1-16,2-1 1 15,0-5-3-15,1 0 6 16,3-2-4-16,0-1 1 0,1-3-2 16,-1 2 3-16,1 0-2 15,0-1-2-15,0 3 3 16,1-3-2-16,-2 1 1 15,0 1 0-15,0 0 0 16,0-1 1-16,0-1-2 0,-2 2 2 16,-1 1 0-16,1-1-1 15,0 0-2-15,2-1 3 16,1 0-1-16,0-1-1 16,2-2 0-16,3-2 2 15,0-3 0-15,1 0 0 16,-1-1 1-16,4-1 5 0,-1-4 3 15,6-3 1-15,0 0-5 16,-1 1-4-16,3-1-10 16,-1 3-37-16,1 2-29 15,2-3-60-15,3-1-133 0,0-8-206 16</inkml:trace>
  <inkml:trace contextRef="#ctx0" brushRef="#br1" timeOffset="73646.7617">16759 4138 872 0,'-53'-6'43'16,"-5"-5"-37"-16,1 1 37 16,0-1-8-16,-1-1-30 15,0-2 0-15,2 1 23 16,3 2-7-16,4 1-1 16,5 2 8-16,5 3 4 0,12 1 3 15,5 0 9-15,10 2-4 16,11 2-2-16,15 0-27 15,19 2-11-15,17 2 5 16,17 2 1-16,15 2 0 0,12-2 1 16,9 2-2-16,-2-2-5 15,-1 0 3-15,-4-3-1 16,-7-3 0-16,-12 0 0 16,-16 0 0-16,-15-6 4 15,-18 2 5-15,-20-4 8 0,-18-1 11 16,-28-1-7-16,-22-2-18 15,-25 2-4-15,-21 5-1 16,-19 1-1-16,-15 4-1 16,0 5 0-16,6 5-5 15,17 0 4-15,23 3 3 16,30-3 0-16,29 3-3 0,30-2-3 16,23-3-6-16,30 0 13 15,25-3 1-15,22-3 1 16,19-2-1-16,23 0 1 15,15-3-4-15,13-3 1 16,8-1-40-16,5-1-25 0,2 2-26 16,-7-3-77-16,-11 1-140 15</inkml:trace>
  <inkml:trace contextRef="#ctx0" brushRef="#br1" timeOffset="74796.5184">19392 4220 718 0,'16'-22'140'16,"4"-3"-35"-16,4 0-8 0,3-3-55 16,4-1-10-16,8-3 22 15,5-6-9-15,11-4-18 16,7-5-8-16,9-7-9 15,8-4-3-15,5-2 14 16,4-2 2-16,0-2-11 16,4-3-6-16,0 4 5 0,-1-2 7 15,-1 3-5-15,-1 1-11 16,0 1 2-16,-5 2-3 16,-2-2 0-16,-4 1-2 15,-1 1 1-15,-1-1 2 16,-6 1-1-16,-4 0-1 0,-1 1 1 15,-2-1 1-15,-6 0-3 16,-2 2 5-16,0 2-3 16,-3-1 2-16,-1 1-2 15,2 0 0-15,1 0 1 16,2 3 2-16,2-2 2 0,7 5-3 16,1 0-2-16,3 4 1 15,1 0-3-15,2 2 2 16,-5 1 0-16,-4 4-1 15,-3-2 1-15,-4 3 0 16,-6 2 2-16,-4 3 1 0,-4 2 0 16,-1 2 0-16,-4 2-1 15,-6 3 2-15,-8 4 0 16,-7 5-1-16,-9 2-1 16,-5 4 3-16,-4 5-5 15,-7 2-12-15,-7 0-2 16,-4 7-6-16,-7 6-10 0,-5 4-14 15,-7 5-29-15,-2 1-7 16,-3 3 20-16,-3 0 27 16,2-2 15-16,2 0 13 15,4-4 1-15,10-6 5 0,6-4-1 16,10-4 2-16,9-6 4 16,6-9 15-16,19-8-6 15,11-7 10-15,10-7 21 16,10-5-6-16,3-2 11 15,-1 5 10-15,-12 8-8 0,-15 3-31 16,-13 10-17-16,-18 9 21 16,-22 4-8-16,-18 13-30 15,-18 6 8-15,-14 7-33 16,-12 10-14-16,-13 7-48 16,-12 3-82-16,-8 7-263 15</inkml:trace>
  <inkml:trace contextRef="#ctx0" brushRef="#br1" timeOffset="81081.1127">19952 6292 147 0,'4'-8'528'0,"0"-5"-527"15,2-2 25-15,4-2 67 16,3-3-9-16,2-4-30 16,5-4 26-16,3-3-15 0,3-4-3 15,0-2-5-15,1 0-13 16,-3-4-12-16,2 3-3 15,-3-1-5-15,-2 1-9 16,-1 1-7-16,-1 3-2 0,-5 5-2 16,0 6 0-16,-6 4-2 15,-2 10 2-15,-6 6 5 16,0 8-4-16,-5 15-13 16,-6 10 7-16,-6 14-2 15,-2 11 5-15,-6 13 0 0,-1 4 1 16,-2 5-1-16,0 2 0 15,-1 1-1-15,-1 3-15 16,-2-2 3-16,-1-1 0 16,0 1-8-16,2-4 10 15,3-4 11-15,4-9 0 16,8-6 3-16,4-10 6 0,8-12-6 16,4-9-2-16,4-12-2 15,8-10-2-15,1-5 1 16,7-14 18-16,3-11 21 15,2-8 2-15,3-9-6 16,4-8-6-16,0-4-4 0,-2-5-1 16,-1-4 1-16,-6-2-11 15,-5-2-4-15,-7 3-3 16,-8 7-1-16,-2 9-3 16,-5 8 1-16,-7 15-7 15,-4 12-8-15,-3 10-23 0,-3 7-34 16,3 12-48-16,2 3-76 15,4 0-132-15,7-2-191 16</inkml:trace>
  <inkml:trace contextRef="#ctx0" brushRef="#br1" timeOffset="81563.1083">20698 5997 816 0,'4'-11'32'0,"-2"3"-6"16,0 2 83-16,0 3-9 0,0 3-46 15,-3 6-44-15,-4 8 10 16,-4 0 42-16,-6 5-9 15,-5 2-24-15,-1-1-11 16,-4-2 3-16,5-6 9 16,2-5-1-16,6-6-14 0,7-2-10 15,5-8-12-15,5-5-13 16,12-2-5-16,5 2 10 16,6 3 11-16,4 6 5 15,2 5-2-15,1 7 0 16,-3 8 7-16,0 7 14 15,-3 1 4-15,-3 4-1 0,-3-4-8 16,-6 1-7-16,-2-2-5 16,-2-3 1-16,-4 0-2 15,-4-3 0-15,0-1-9 16,-4-4-17-16,1-1-13 16,-3-4-29-16,1-6-61 0,-5-2-54 15,1-10-130-15</inkml:trace>
  <inkml:trace contextRef="#ctx0" brushRef="#br1" timeOffset="81863.4659">20952 5895 904 0,'-9'1'78'0,"-4"12"1"16,-4 4 43-16,-5 10-35 0,-5 5-41 15,-5 5-18-15,-5 5-9 16,-3 3 5-16,-1 0-9 16,0-1-9-16,5-3-1 15,5-2-2-15,8-4-2 16,8-4-3-16,8-1 0 16,5-6 1-16,5-5-17 0,9-4-36 15,5-8-23-15,3-4-40 16,2-3-52-16,0-10-63 15,-2-7-65-15</inkml:trace>
  <inkml:trace contextRef="#ctx0" brushRef="#br1" timeOffset="82131.1369">20714 5823 775 0,'-15'-17'49'15,"-4"6"23"-15,-3 7 63 16,-1 4-41-16,-4 9-29 16,-4 14-15-16,0 11 2 15,-1 11-11-15,4 9-23 16,5 7-7-16,4 4-3 0,9 0 3 16,9-2 0-16,5-3 2 15,13-7-2-15,7-4-7 16,5-6 0-16,7-8-4 15,1-6 4-15,3-8-22 0,-3-7-35 16,-2-7-40-16,-1-7-25 16,-4-7-4-16,-3-11-68 15,-3-12-149-15</inkml:trace>
  <inkml:trace contextRef="#ctx0" brushRef="#br1" timeOffset="82413.8134">20933 5811 879 0,'8'-1'34'15,"6"7"-7"-15,4 13 54 0,7 11 9 16,3 10-24-16,3 11-15 16,-1 6-6-16,-1 3-2 15,-4 2-18-15,-8 1 8 16,-8-2 3-16,-6-3 0 15,-6 0-11-15,-10-4-6 0,-8-4-9 16,-6-3-5-16,-1-8-1 16,-3-4 1-16,-3-10-11 15,2-4-33-15,1-7-30 16,0-7-59-16,5-5-66 16,-1-3-123-16,4-8-391 0</inkml:trace>
  <inkml:trace contextRef="#ctx0" brushRef="#br1" timeOffset="82830.334">21368 6101 582 0,'12'-10'294'0,"7"0"-206"0,8 2 20 16,11-1 25-16,8 4-26 15,2 0-39-15,1 4-15 16,-4 1-20-16,-7 0-20 16,-5 4-9-16,-10 2-2 15,-7 2-18-15,-8 2-45 16,-8 0-63-16,-10 0-115 0,-12 0-194 15</inkml:trace>
  <inkml:trace contextRef="#ctx0" brushRef="#br1" timeOffset="82965.9448">21440 6242 698 0,'27'-1'93'0,"8"-10"75"15,1 0 16-15,7 1-50 16,-3 0-52-16,-1 3-65 15,-7 4-18-15,-5 3-67 0,-5 0-80 16,-6 0-137-16,-5 0-276 16</inkml:trace>
  <inkml:trace contextRef="#ctx0" brushRef="#br1" timeOffset="85613.9561">22222 6000 516 0,'-2'-3'33'0,"2"-1"43"0,-1 3 35 16,2 1-31-16,4 4-28 16,1 6 10-16,-1 4-12 15,-1 6-12-15,0 4-2 16,-4 5-9-16,0 0-10 15,-4 0-2-15,-4-2-1 16,2-5 2-16,0-3-3 0,-1-6 0 16,4-5-2-16,3-6-10 15,0-2-3-15,1-3 2 16,7-7 12-16,0-3-10 16,5-4 1-16,1 3 0 15,6 1 11-15,2 2 15 16,2 4 2-16,0 7 0 0,-5 0 3 15,1 10-10-15,-6 4-14 16,-5 3-6-16,-5-1 1 16,-3 3 2-16,0-2 1 15,-3-4-2-15,-2-3-2 0,2-2-1 16,2-6 0-16,-1-2 5 16,0-3 1-16,1-7-4 15,2-4-5-15,0 0-3 16,5-5 1-16,3 1 0 15,6-2 4-15,1-1 8 0,2 4 4 16,5 1 1-16,0-1 0 16,1 6 4-16,0 3-7 15,-1 4-7-15,-1 4 0 16,-5 3-6-16,2 7 5 16,-7 3-3-16,-3 4 2 0,0 0 1 15,-3 2-1-15,-1-1 3 16,0-1-2-16,1-3-4 15,-1-1-1-15,4-3 3 16,1-3-5-16,-1-4-2 16,1-2 3-16,5-1 5 0,0-4-1 15,4-6 0-15,2-3-4 16,-2 0 4-16,4-1-3 16,-3 0-1-16,-2 0 5 15,-2 2-2-15,-5 2 0 16,-2 3 1-16,-4 2 3 0,-5 3 1 15,1 2 2-15,-5 0-7 16,-3 9-13-16,-6 2 12 16,2 1-1-16,-3 3 3 15,1 2-8-15,4-2 0 16,0-1 3-16,4-3 1 16,1 0-3-16,1-2 3 0,2-4-7 15,2 1 6-15,1-4-3 16,1 0 4-16,3-2 1 15,0-2 2-15,4-6 3 16,4-3 2-16,-1-3-2 16,2 0-3-16,4-1 0 0,-3 2 4 15,2 1 9-15,2 2-2 16,0 3-7-16,1 3-2 16,-4 2-4-16,3 2 2 15,-4 2-3-15,-4 6 0 16,1 2 0-16,-3 3 2 0,2 4 2 15,0-3 3-15,0 3 3 16,2-1-4-16,0-1-2 16,0-2 0-16,-1 0 0 15,2-4-1-15,-3-1-8 16,0-1-15-16,1-1-12 0,-4-3-23 16,-2-2-19-16,3-1-14 15,-1-1-44-15,0-9-61 16,0-6-112-16,-1-2-352 15</inkml:trace>
  <inkml:trace contextRef="#ctx0" brushRef="#br1" timeOffset="85797.4825">23516 6107 830 0,'-4'-3'228'16,"-10"3"-103"-16,-8 3-17 0,-4 12-36 15,-11 7-33-15,-9 6-23 16,-8 7-14-16,-2 4 1 15,-1 1-1-15,0 2-36 16,3-4-17-16,7-5-10 16,9-3-13-16,7-6-30 15,8-8-133-15,10-6-179 16</inkml:trace>
  <inkml:trace contextRef="#ctx0" brushRef="#br1" timeOffset="86564.6211">23990 5672 481 0,'0'0'76'15,"-5"0"8"-15,-1 0 10 16,-6 4-3-16,-2 9-3 0,-5 8-12 16,-3 8-3-16,-3 11-6 15,-2 11-7-15,-2 10-16 16,2 4-26-16,1 6-11 15,7-1-3-15,2 0 3 16,8-5 14-16,5-6 13 0,4-7-6 16,8-6-11-16,8-4-11 15,6-7-5-15,4-7 0 16,1-3 2-16,2-8-1 16,-3-3 3-16,-4-4-43 15,0-5-65-15,-5-3-13 16,-2-2-50-16,-4-3-108 0,2-5-392 15</inkml:trace>
  <inkml:trace contextRef="#ctx0" brushRef="#br1" timeOffset="86986.8983">24119 6230 471 0,'0'-5'405'0,"-2"2"-381"16,-6 3 56-16,-1 3 15 16,-1 8-44-16,-1 6-35 0,1 8 14 15,0 4 13-15,4 2-2 16,6 2-12-16,2-2-1 16,2-5-5-16,10-6 0 15,4-7-4-15,4-8-4 0,5-5 18 16,5-14 6-16,3-7-10 15,-2-7-6-15,0-3-9 16,-5-3-8-16,-6-1 6 16,-11 1 7-16,-8 1 9 15,-6 2-13-15,-14 4-13 0,-6 4-7 16,-8 9-22-16,-1 9-4 16,-3 5-35-16,2 8-36 15,4 7-37-15,4 4-77 16,7-5-287-16</inkml:trace>
  <inkml:trace contextRef="#ctx0" brushRef="#br1" timeOffset="87206.7264">24530 6517 0 0,'3'25'747'0,"-3"3"-607"15,-3 3 14-15,-7 0-10 16,-1 3-42-16,-5-3-38 16,2-3-24-16,-2-3-22 15,2-4-10-15,0-4-7 16,0-4-34-16,3-4-27 0,-2-6-43 15,0-3-78-15,-1-2-135 16,1-9-409-16</inkml:trace>
  <inkml:trace contextRef="#ctx0" brushRef="#br1" timeOffset="87832.6477">24778 6034 609 0,'1'-3'53'16,"1"3"-19"-16,0 0 36 15,7 10-17-15,5 8-4 16,3 5 33-16,4 5-6 16,4 4 1-16,-1 1-10 15,3-1-3-15,-2-3-15 0,-3-2-21 16,0-4-17-16,-6 1 1 16,2-4-8-16,-5-3 0 15,-2 0-2-15,-1-3 0 16,-2-4-22-16,-4-4-37 15,-1-2-42-15,-3-4-52 0,2 0-70 16,-2-9-40-16</inkml:trace>
  <inkml:trace contextRef="#ctx0" brushRef="#br1" timeOffset="88099.7861">25070 6115 1010 0,'-16'14'83'0,"-6"5"-65"16,-5 8 87-16,-2 4-34 0,-1 5-32 15,-5 2-34-15,4-1-2 16,2 0-1-16,4-3-12 16,6-5-18-16,4-4-26 15,5-2-35-15,7-9-33 16,2-4-71-16,0-7-82 0</inkml:trace>
  <inkml:trace contextRef="#ctx0" brushRef="#br1" timeOffset="88450.8289">24951 5595 753 0,'0'-10'25'0,"0"5"-5"16,7 5 62-16,4 10 14 16,5 11-69-16,8 13 27 15,9 9-8-15,3 10-5 0,1 6 4 16,0 5-8-16,-6 4-17 15,-3 3 1-15,-7-1 10 16,-8 1-3-16,-9 1-16 16,-5 1-8-16,-9-1 0 15,-7-2 0-15,-9-4 3 16,-4-3 6-16,-7-2-3 0,-3-7-5 16,-5-3-5-16,-6-4 2 15,-3-2-52-15,-4-4-65 16,-5-5-120-16,-2-6-232 15</inkml:trace>
  <inkml:trace contextRef="#ctx0" brushRef="#br1" timeOffset="94415.3327">9493 4675 283 0,'-6'-8'304'16,"-1"0"-196"-16,-3-3 11 15,-2-5 17-15,0-2-56 0,-6-3-35 16,1-3 2-16,-5-6-5 16,-1 0-4-16,-5-7-9 15,-2 0-2-15,0 0-12 16,-1-1-1-16,1 1-4 15,1 5 3-15,3 2 10 0,2 5-8 16,5 5-2-16,4 2-8 16,2 5-6-16,6 6 1 15,2 0-30-15,4 3-45 16,1 4-51-16,6 4-109 16,5 6-12-16,5 3 8 0,5 4-129 15</inkml:trace>
  <inkml:trace contextRef="#ctx0" brushRef="#br1" timeOffset="94830.1388">9934 4582 449 0,'0'0'191'16,"-7"-2"-125"-16,-3-4 61 15,-1-1 7-15,-4-3-51 16,0-5-11-16,-6-1-16 16,-4-7-15-16,-1-5 3 0,-6-5-5 15,0-6-10-15,-3-4-6 16,0-7-12-16,3-1-7 15,1 1-1-15,4 2 0 16,3 7 1-16,4 8-3 16,2 6 7-16,5 6-4 0,2 8 3 15,4 3-7-15,2 6 0 16,3 1-31-16,1 3-57 16,1 8-72-16,1 7-72 15,3 6 36-15,1 6-110 16</inkml:trace>
  <inkml:trace contextRef="#ctx0" brushRef="#br1" timeOffset="95346.4837">8861 4401 617 0,'-8'-6'51'0,"2"-4"45"16,4-2 13-16,2-8-16 15,4-4-41-15,5-7-19 16,1-6 3-16,4-5-4 16,-1-6-4-16,2-3 0 15,1-2-7-15,0 1-10 16,0 0-1-16,-2 3 0 0,2 6 1 16,-2 4 6-16,0 6 1 15,0 5 4-15,0 9 0 16,1 2-1-16,3 10-7 15,5 7-13-15,7 7-2 16,4 10 1-16,10 7-1 0,5 7 4 16,2-1 2-16,2 0-5 15,1-3 5-15,-2 0-3 16,-5-3 1-16,0-3-2 16,-4 2 0-16,-3 1-9 15,-1-1-54-15,-1 1-48 0,-4 0-75 16,-1-1-167-16</inkml:trace>
  <inkml:trace contextRef="#ctx0" brushRef="#br1" timeOffset="97566.4877">10805 5074 619 0,'6'-8'38'16,"-1"-5"-13"-16,3-4 104 0,-2-3-22 15,3-7-36-15,1-6-15 16,3-5-3-16,1-2-3 16,3-8-4-16,2-4-12 15,2-7-17-15,-1-6-2 16,1-3-2-16,-2 1-1 15,0-4-1-15,-2 1-1 0,-2 5 0 16,-2 5-4-16,-3 5 2 16,-1 5-1-16,-3 9 1 15,-1 4-1-15,-3 9-3 16,-2 4-3-16,1 6 0 0,-1 4-1 16,0 6-1-1,0 1-39-15,0 7-48 0,0 8-112 16,0 8-69-16,-5 5 17 15</inkml:trace>
  <inkml:trace contextRef="#ctx0" brushRef="#br1" timeOffset="97846.9786">10960 4179 629 0,'10'-48'90'0,"4"-7"-57"15,4-5 43-15,4-2 22 16,1 3-25-16,1 7-27 16,-6 5-3-16,-1 13 5 15,-5 7-7-15,-2 13 2 16,-1 9-9-16,-1 7-22 0,0 19-22 16,1 10 10-16,2 9 4 15,1 10 1-15,2 1-2 16,1 1-3-16,2 1-31 15,0 1-33-15,1 1-42 16,-2 2-100-16,-2 0-85 0,-3 2-229 16</inkml:trace>
  <inkml:trace contextRef="#ctx0" brushRef="#br1" timeOffset="113047.4738">22873 6709 94 0,'10'-6'236'15,"-2"0"-234"-15,0 1 1 16,-1 2 3-16,-3 2 4 16,-1-2 6-16,-1 3 13 0,0 0 11 15,-4-1 51-15,0 1-27 16,-2-2-41-16,-3 2-7 16,0 0 24-16,-2 0 5 15,1-1-3-15,0 1 5 16,-1-2-7-16,2 2-16 0,1 0-6 15,0-1 2-15,1 1 4 16,1 0 2-16,0-1 4 16,1 0-4-16,1 0-5 15,1 1 0-15,-1 0 0 16,2 0-7-16,-2-2-5 0,0 2 2 16,2 0-3-16,0 0-5 15,2 0 0-15,-2 0 2 16,0 0-3-16,0 0-1 15,2 0 1-15,-2-1 0 16,0 1-2-16,0 0 1 16,2 0 1-16,-2 0 1 0,0 0 4 15,-2 0 6-15,2 0 1 16,0 0-6-16,0 0-2 16,-2 0 0-16,2 0-1 15,0 0 1-15,0 0 0 0,-2 0-4 16,1 0 0-16,-1 0-1 15,-2 0-3-15,-3 0 1 16,-5 3 1-16,0 0 1 16,-4 1 1-16,1 0 2 15,-4-1 3-15,3 1 0 16,-1 0-2-16,2-3-1 0,5 3 3 16,1-3 1-16,3-1 2 15,4 2-2-15,6-2-3 16,3 1-12-16,11 0 9 15,6 1 3-15,7 0-5 16,6 3 0-16,0-2 3 0,-1 3-3 16,-3 0 0-16,-4-1 0 15,-6 2-1-15,-6-3 2 16,-5 2 1-16,-6-5 1 16,-5 1 4-16,-1 1 3 15,-9-2 1-15,-9 2 3 0,-7 0-8 16,-6 1-2-16,-5 2-1 15,-4-1-2-15,-2 2-1 16,2 2 1-16,5-2-1 16,5 0 1-16,5 2-2 15,14-1-1-15,8 0-3 0,6 0-18 16,14-2 16-16,8-1 9 16,8 1 1-16,4-2-2 15,5 0 0-15,-4 1 0 16,-3-1 1-16,-8 2 12 15,-9-2-1-15,-5 0-5 16,-13 3-5-16,-5 0 8 0,-16 0 17 16,-6 2-16-16,-3 1-5 15,-8-3-2-15,4 2-3 16,0 0-2-16,11 0 0 16,7-1-13-16,9 0-10 0,9-2-27 15,10-1 15-15,7 1 24 16,5-1 11-16,0 1 0 15,-5 0 0-15,-6 2 3 16,-12 2 13-16,-8 3-4 16,-21 0 27-16,-13 5-2 15,-10-2-13-15,-3 1-10 0,2 3-9 16,8-4-4-16,13-2-4 16,12-3-54-16,14-1-46 15,12-6-74-15,13-4-99 16,13 0-263-16</inkml:trace>
  <inkml:trace contextRef="#ctx0" brushRef="#br1" timeOffset="114163.5537">23688 7658 416 0,'2'0'249'0,"-2"-2"-141"16,2-4 5-16,0-3 7 15,4-4-43-15,0-7-20 16,-1-4 26-16,4-6 6 16,0-7-14-16,-1-6-20 0,0-4-24 15,0-2-22-15,3-1-1 16,-2-1-2-16,4 4 3 15,1 5-4-15,-1 3-1 16,1 7 1-16,-3 7 11 16,-2 5-1-16,-2 5-5 0,-2 5-3 15,-3 6-5-15,2 4-3 16,-4 4-27-16,2 8-55 16,0 7 3-16,-2 3-57 15,-2 3-89-15,-4-1-142 16</inkml:trace>
  <inkml:trace contextRef="#ctx0" brushRef="#br1" timeOffset="114482.1861">23751 7122 782 0,'14'-23'86'15,"-1"-2"54"-15,5-2-7 16,-1 0-23-16,0 4-43 15,-2 0-19-15,-2 4-12 16,-2 4-5-16,-4 3-5 0,4 6-15 16,-4 6-6-16,1 3-4 15,3 11-6-15,1 8 3 16,2 9 3-16,1 5 1 16,1 0-1-16,1 4 1 15,4-3-2-15,-4-2-3 0,0-4-22 16,0-4-17-16,3-4-45 15,-1-3-43-15,2-7-77 16,2-6-163-16</inkml:trace>
  <inkml:trace contextRef="#ctx0" brushRef="#br1" timeOffset="115428.4259">24488 7838 491 0,'0'0'163'0,"1"0"-38"16,0 0 55-16,1 0-46 0,-2-2-49 16,1-3-30-16,2-1 0 15,-1-1-6-15,0-7-7 16,1 0 3-16,0-8-8 16,2-3-8-16,2-9-5 15,-1-8-3-15,5-7-6 16,-1-8-9-16,0-1-2 0,0-3-4 15,-3 7 3-15,1 8-1 16,-3 11 4-16,-3 7 7 16,1 8-3-16,-3 7-7 15,0 3 1-15,2 6-3 16,2 4-4-16,1 0-22 0,-1 10-55 16,2 7-28-16,-2 5-22 15,-3 5-34-15,-1 6-5 16,-5-3-52-16,-4-2-91 15</inkml:trace>
  <inkml:trace contextRef="#ctx0" brushRef="#br1" timeOffset="115731.7812">24513 7371 614 0,'3'-27'144'15,"1"-3"10"-15,7-1 6 0,1 1-33 16,3-2-25-16,1 0-24 15,0 2-18-15,-1 6-13 16,1 0-15-16,-5 8-6 16,-1 5-13-16,-2 5-4 15,-2 6-1-15,1 0-2 0,2 14-14 16,4 8 1-16,1 8 8 16,2 5-1-16,3 3 0 15,1-2 1-15,-2-1 1 16,0-3-2-16,-2-5-16 15,-2-2-14-15,-2-3-23 16,0 0-18-16,-1-2-38 0,1-3-74 16,-3-3-137-16,1-4-364 15</inkml:trace>
  <inkml:trace contextRef="#ctx0" brushRef="#br1" timeOffset="121220.1192">20497 8382 537 0,'-2'-7'72'0,"1"0"17"0,1 1-14 15,-1 3 1-15,1 3-16 16,0 0-27-16,1 3-19 15,-1 4-11-15,5 3 26 16,1 4 7-16,4 5-1 16,3 0-1-16,2 1-4 15,1 1 0-15,2 0 0 0,0-1-7 16,-3-3-4-16,1-2-7 16,-2 0-4-16,-1-4-2 15,-2-1-4-15,0-5 3 16,-1 0-3-16,0-3 3 15,1-2-3-15,-1 0-14 0,-1-3-47 16,-1-6-51-16,-1-4-101 16,-2-4-117-16</inkml:trace>
  <inkml:trace contextRef="#ctx0" brushRef="#br1" timeOffset="121434.3355">20722 8332 391 0,'-2'-14'128'0,"-2"3"60"15,1 5-32-15,-2 6-27 16,-4 7-87-16,0 11-19 16,-3 7 16-16,-4 6 13 15,-3 4-9-15,0-1-21 0,-3 2-19 16,0-5 4-16,1-4-5 16,1-3-3-16,1-5-24 15,2-6-17-15,0-2-26 16,1-5-43-16,-4-6-117 15,-1 0-109-15</inkml:trace>
  <inkml:trace contextRef="#ctx0" brushRef="#br1" timeOffset="121599.9067">20340 8576 468 0,'13'-4'94'16,"8"0"76"-16,3-2-10 0,7 0-14 15,2 4-41-15,-1 2-23 16,-2 0-47-16,-2 0-33 15,-4 3-2-15,-3 2-61 16,-4-4-40-16,-1-1-32 16,-6 0-69-16,-1-9-94 0</inkml:trace>
  <inkml:trace contextRef="#ctx0" brushRef="#br1" timeOffset="121814.3758">20577 8376 719 0,'-5'24'17'0,"0"5"96"16,-1 7 51-16,3 3-56 15,1 0-47-15,2-1-48 16,3-3-12-16,4-5-15 16,0-4-51-16,1-2-24 0,0-7-73 15,-4-6-30-15,-3-4-108 16</inkml:trace>
  <inkml:trace contextRef="#ctx0" brushRef="#br1" timeOffset="122232.6466">20333 8288 519 0,'-27'17'106'0,"3"12"-28"16,2 9-7-16,5 9-13 15,7 10 17-15,9 4-5 16,2 3-22-16,15-5-27 0,6-5-8 16,9-7-2-16,9-11 3 15,3-9 18-15,7-12 17 16,2-10-6-16,4-6-3 15,0-16-2-15,2-9 1 16,-2-12 16-16,-6-10-5 0,-4-6-11 16,-11-7-15-16,-10-3-7 15,-13-2-8-15,-12 4-8 16,-12 6-1-16,-12 6 0 16,-9 12-2-16,-9 8 4 15,-4 13-7-15,-5 8-9 16,-4 9 0-16,-2 6-26 0,1 13-54 15,3 9-54-15,7 7-47 16,4 5-75-16,6 1-82 16</inkml:trace>
  <inkml:trace contextRef="#ctx0" brushRef="#br1" timeOffset="128882.0226">21441 8354 468 0,'1'-14'77'0,"1"2"31"15,1 2-8-15,-2-1-28 16,0 4-9-16,-1 4-1 16,-2-1-15-16,-1 4-6 15,1 0-13-15,0 4-18 0,2 6-19 16,-4 8 12-16,1 6-1 16,-2 3 2-16,-1 7-1 15,-3 3-1-15,1-2 1 16,-2 1-2-16,-1-3 2 15,2-2-1-15,1-1 0 16,0-4-3-16,8-2 3 0,0-5 2 16,0 0-1-16,10-5 11 15,2-2 14-15,2-1-3 16,1-4 1-16,4-5 10 16,4-2-3-16,1-5 3 0,2-6 3 15,1-3-3-15,0-3-9 16,-2-3-7-16,-3 0-9 15,-5-1-5-15,-2 1-3 16,-7 1 1-16,-6-4 2 16,-3 1-2-16,-4 0-1 15,-11 1-4-15,0-1-9 0,-6 5-5 16,-1 2 2-16,-2 4 4 16,5 3 4-16,1 5 3 15,8 3 1-15,2 0 2 16,5 0-4-16,3 0-2 15,3 0-7-15,10 0 6 0,5-4 8 16,4-3 2-16,8-6-2 16,2-5 0-16,-3-3-1 15,-4-2 4-15,-8-4 10 16,-9 0 14-16,-9 0 2 16,-9 3-9-16,-15 2-13 0,-4 3-11 15,-4 5 1-15,-3 7-1 16,2 1 0-16,4 6-22 15,6 6-28-15,8 8-26 16,9 3-37-16,3 8-29 16,3 2-93-16,4 2-59 0,7 2-143 15</inkml:trace>
  <inkml:trace contextRef="#ctx0" brushRef="#br1" timeOffset="129214.2429">21967 8469 712 0,'17'-12'117'15,"-10"1"21"-15,-6 2-35 16,-5 3-27-16,-8 1-48 0,-8 5-6 16,-1 0 6-16,0 3 4 15,-3 5-12-15,0 4-8 16,4 3-6-16,5 4-4 15,3 5 1-15,5 0-4 16,7 1-1-16,1 0-1 0,12-1 2 16,3-3 4-16,6-2 0 15,5-2 1-15,0-4-3 16,2-1 2-16,-1-5-16 16,-1-2-44-16,-2-5-44 15,-5 0-42-15,3-9-89 16,-6-5-79-16</inkml:trace>
  <inkml:trace contextRef="#ctx0" brushRef="#br1" timeOffset="129331.9882">22077 8517 653 0,'-21'-4'152'0,"-6"4"-12"0,-4 7-73 16,-2 9-55-16,1 5-9 16,3 6 0-16,6 1-3 15,8-2-2-15,10-1-41 16,6-7-91-16,8-6-75 15,8-8-254-15</inkml:trace>
  <inkml:trace contextRef="#ctx0" brushRef="#br1" timeOffset="129581.9247">22372 8204 675 0,'1'-7'97'0,"-2"7"47"16,-3 9 4-16,-2 11-101 16,-2 14 16-16,1 9 15 15,2 8-33-15,1 4-25 0,4 1-14 16,5-1-2-16,1-4-2 16,3-4 2-16,0-5 0 15,-1-5-8-15,-2-8-33 16,-2-5-22-16,0-7-13 15,-3-9-9-15,-1-8-108 0,1-7-62 16,2-11-204-16</inkml:trace>
  <inkml:trace contextRef="#ctx0" brushRef="#br1" timeOffset="129903.1285">22542 8075 838 0,'2'13'79'0,"-2"10"-39"16,2 12 76-16,-2 12-26 16,3 7-29-16,-2 2-29 15,-1 5-22-15,2-3 1 16,-2-4 1-16,1-4-8 15,-1-4 1-15,-2-4-3 0,1-7-1 16,-3-8-21-16,0-4-43 16,-1-9-37-16,-1-10-28 15,0-4-64-15,-5-14-67 16,-4-9-274-16</inkml:trace>
  <inkml:trace contextRef="#ctx0" brushRef="#br1" timeOffset="130315.0658">22226 8399 556 0,'14'0'127'0,"12"2"-16"15,10 7 34-15,9 3-30 0,5 2-56 16,4 0-38-16,2 0-14 16,-1-2-4-16,-2-1-2 15,-3-5 2-15,-1-2-18 16,-6-4-3-16,-4 0 5 0,-6 0 1 15,-8-6 6-15,-7 2 6 16,-8-1 2-16,-7 1 39 16,-4 0 57-16,-4 2-17 15,-6 0-46-15,-3 1-21 16,0 1-6-16,-3 5-2 0,-2 3 1 16,3 7 1-16,1 5-3 15,3 1-4-15,7 5-2 16,3 2-1-16,6-1-4 15,10 1 4-15,3-3 6 16,4-4 1-16,2-1-4 0,1-7-6 16,1-2-39-16,-1-5-36 15,-1-5-32-15,-4-1-37 16,-1-12-113-16,-5-4-185 16</inkml:trace>
  <inkml:trace contextRef="#ctx0" brushRef="#br1" timeOffset="130682.0477">22929 8538 678 0,'-21'-2'286'16,"-1"2"-238"-16,6 1-36 15,3 7 5-15,2 5-10 0,8 1-18 16,2 2-83-16,2-1-56 16,7-2 13-16,5-4 6 15,1-4-14-15,4-3-14 16,-1-2 29-16,1 0 97 15,-1-6 84-15,3 2 78 0,1 0-1 16,-1 2-49 0,6 2 30-16,-1 0 17 0,1 9-16 15,-5 3 1-15,1 4 6 16,-7 5-23-16,-6 1-9 16,-4-2-17-16,-5-3-26 15,0 0-9-15,-3-5-5 0,0-4-2 16,-1-6 0-16,3-2-11 15,1-2 1-15,5-8 3 16,6-6-17-16,5-2-6 16,6-2 4-16,9-4-1 15,5 5-2-15,3 3-4 0,2 4-4 16,2 3-6-16,-1 4-29 16,-1 5-47-16,-1 0-76 15,-6 0-119-15,-1 0-258 16</inkml:trace>
  <inkml:trace contextRef="#ctx0" brushRef="#br1" timeOffset="143081.4557">2090 6219 646 0,'-16'-3'25'16,"1"-7"31"-16,-5-4 9 16,0 1-24-16,-4-5-1 15,-4 1 16-15,1-2 9 0,-2-2-11 16,-4 1-8-16,2-4 6 16,-1 0-15-16,-1-2-21 15,0-2-9-15,1-6-6 16,-3 0 2-16,1-2 0 15,-4-4 7-15,2-1 0 0,-2 0 3 16,0-2-3-16,-3-1-7 16,2 0 3-16,1 0-5 15,4-1 4-15,3-1 2 16,1 1 2-16,8-2-2 16,5-1 1-16,7-3 5 0,6-1-2 15,4-3 2-15,8-3 1 16,11-6-3-16,6 0-2 15,8 0-3-15,1 0 0 16,3 3-3-16,1 7 3 16,-6 6-2-16,-1 5 0 15,-5 5-2-15,-1 5 1 0,-8 5-2 16,2 6-1-16,-5 3-2 16,1 5-31-16,-3 5-33 15,-6 3-27-15,1 6-36 16,-7 0-27-16,-2 8-20 15,-9 3-46-15,-7-1-190 0</inkml:trace>
  <inkml:trace contextRef="#ctx0" brushRef="#br1" timeOffset="143350.3812">1386 4556 312 0,'32'-29'393'0,"5"-6"-342"15,9 2 49-15,7-7 21 16,2 5-68-16,3-1-15 16,0 5-2-16,-1 5 0 15,-3 6-9-15,-6 6-4 0,-4 9-14 16,-9 5-7-16,-6 13-1 16,-11 8-2-16,-6 9 2 15,-6 7 2-15,-6 5-7 16,-4 5-48-16,-5 6-45 0,-7 5-58 15,-2-1-42-15,-2 5-142 16</inkml:trace>
  <inkml:trace contextRef="#ctx0" brushRef="#br1" timeOffset="152029.7701">19011 6000 693 0,'-1'-10'87'16,"0"2"43"-16,2 5-14 16,-1 3-41-16,6 7-42 0,0 10-33 15,4 8 16-15,3 6 27 16,2 4 14-16,3 5 2 15,3 1-10-15,0-5-5 16,-1-1-7-16,0-3-14 16,0-6-15-16,-4-2-4 15,0-7 0-15,-3-2-1 0,1-8-21 16,-2-3-30-16,2-4-38 16,-3-10-77-16,0-7-83 15,-1-10-97-15</inkml:trace>
  <inkml:trace contextRef="#ctx0" brushRef="#br1" timeOffset="152351.8664">19339 6107 696 0,'-7'3'50'15,"-7"9"50"-15,-5 4 41 16,-5 1-16-16,-4 1-43 16,-2-2-39-16,-1-2-32 0,-3-1-6 15,2-7-3-15,-2-2-11 16,1-4-49-16,1 0-51 15,2-3-7-15,5-2-46 16,8-2-13-16,7 5-46 16,8 2 229-16,5 0 57 0,14 7 34 15,5 2 59-15,9 2 17 16,4 2-60-16,2-1-31 16,3-1-19-16,-4 1-53 15,-2-6-9-15,-5-2-49 16,-5-4-59-16,-6 0-88 0,-9-8-110 15</inkml:trace>
  <inkml:trace contextRef="#ctx0" brushRef="#br1" timeOffset="152514.103">19187 6067 842 0,'-16'26'113'15,"-1"5"16"-15,-2 6-10 16,4 5-3-16,2 2-43 15,3-1-34-15,6-2-28 16,1 0-8-16,2-2-26 16,2-5-25-16,0-2-31 0,-1-5-22 15,-1-5-52-15,0-8-135 16,-1-7-307-16</inkml:trace>
  <inkml:trace contextRef="#ctx0" brushRef="#br1" timeOffset="153013.7793">19186 5913 361 0,'-27'-16'401'16,"-8"5"-291"-16,-9 9 24 15,-4 6-59-15,-3 13-7 16,0 14-4-16,0 13-21 16,6 12-16-16,4 8-10 15,7 8 0-15,5 3 5 0,11-1 6 16,6-4-1-16,12-6 11 15,15-9-8-15,12-11-6 16,15-13 2-16,16-11 13 16,11-11 19-16,13-9 0 15,10-14-21-15,7-13-12 0,-1-10 0 16,-8-10 6-16,-13-8-10 16,-16-8-9-16,-21-4-17 15,-21 2-9-15,-17 1-4 16,-18 6 12-16,-18 11 1 15,-18 11-11-15,-14 9-4 16,-9 16-14-16,-10 11-30 0,-3 14-26 16,-4 18-49-16,1 11-94 15,-1 10-199-15</inkml:trace>
  <inkml:trace contextRef="#ctx0" brushRef="#br0" timeOffset="172591.5366">3945 7203 648 0,'10'-7'0'0,"1"0"4"16,2 3 18-16,4 1 7 16,1 0-18-16,4 2 4 15,2 1 1-15,1 0-8 0,4 0 1 16,1 0 4-16,4 0 3 16,2 1 1-16,6 2 7 15,5-1 9-15,5-1 0 16,3 2-10-16,4-1-7 15,3 0-9-15,2 3 0 16,9-2-3-16,0 2 0 0,6-1-3 16,3-3 0-16,5 5 0 15,1-3 0-15,1 3 1 16,3-1 0-16,2 3 3 16,0 0-2-16,0 0 2 15,4 1 0-15,2-2-1 0,0 0 1 16,1-5-2-16,3 0 0 15,5-2-1-15,-1 0-1 16,4 0 3-16,2-2-2 16,0-3 1-16,0 1-3 15,0 0 2-15,0-1-3 0,-1 1 0 16,3 0 2-16,-1-2 0 16,-2 1-1-16,3-1 0 15,-1-1-2-15,0 2 4 16,-1-2-1-16,1 1-1 15,0 2 0-15,-1 0 0 0,2 0 2 16,0 1-4-16,-1-1 1 16,3 4 2-16,-1-3 1 15,1 2-2-15,-1 1 1 16,1 0-2-16,1 0-1 16,0 0 4-16,-2 4-2 15,2-3 0-15,-2 3 0 0,0-1-2 16,-2 3 2-16,-3-3 0 15,-1-1 2-15,-2 3-1 16,-1-2-2-16,-3 0 1 16,0 0 0-16,-3 1-2 0,-2-2 4 15,-3 1-1-15,-4 1-2 16,-5 0-1-16,-5 3 2 16,-3 0-18-16,-4 0-35 15,-4 4 10-15,0-4-13 16,-7 2-56-16,-3-2-154 15</inkml:trace>
  <inkml:trace contextRef="#ctx0" brushRef="#br0" timeOffset="183245.1376">2470 8726 718 0,'2'0'18'0,"-2"0"-62"15,0 0 49-15,2 0-9 16,0 0 20-16,-2 0-7 16,0 0 22-16,1 0 0 15,-1 0-4-15,0 0-2 0,0 0 15 16,0 0 17-16,0 0-10 16,0 0-11-16,-1-2-11 15,-1 2-2-15,2 0-6 16,-2 0-7-16,2-2-2 15,0 2 4-15,-2 0-1 0,2 0 10 16,0 0 6-16,0-1-3 16,0 1-2-16,0-1-2 15,0 1-2-15,0 0-4 16,0 0-6-16,0 0-6 16,0 2-3-16,0 5 2 15,0 2 1-15,0 3 1 0,2 5 3 16,2-1-2-16,-1 5 0 15,2 0 4-15,0 3 0 16,1-4-2-16,0 3-3 16,0-6 0-16,0-2 1 15,-4-2 1-15,2-4 1 0,3-4 0 16,0-5 4-16,7-2-1 16,8-14 10-16,7-9 1 15,13-14 8-15,7-9-10 16,9-10-6-16,10-1-5 15,-3-1-4-15,2 2-3 0,-2 8 3 16,-7 8-9-16,-4 8-39 16,-13 5-115-16,-5 6-185 15,-12 3-457-15</inkml:trace>
  <inkml:trace contextRef="#ctx0" brushRef="#br0" timeOffset="186313.734">16988 1174 738 0,'10'-21'-12'0,"-4"7"45"15,-1 4 24 1,1 4 7-16,-3 6-19 0,0 0-4 16,1 7-27-1,2 7 6-15,4 3 9 0,5 6-4 16,3 6 5-16,1 6 1 16,2 3 5-16,-1-1-14 15,3 3-6-15,-3-2 3 0,-2-2 1 16,-1-3-1-16,2-1-4 15,-1-4-5 1,1 0 1-16,3-3-6 0,-2-1 5 16,2-4-7-16,-2-3 2 0,-3-4-2 15,-2-3-1 1,-4-3 0-16,-2-1-2 0,-4-4 1 16,-1-1-1-16,-3 0 1 15,1-1-27-15,-3 0-11 16,-7 0-32-16,-4-2-104 15,-3 0-113-15,-2-3-114 16</inkml:trace>
  <inkml:trace contextRef="#ctx0" brushRef="#br0" timeOffset="186661.8135">17193 1732 534 0,'0'9'1'0,"0"-2"0"16,5 3 54-16,5 3 22 15,0 4 8-15,3-3 2 0,0 3-8 16,0-1-23 0,3-2 2-16,-1-3-18 0,2-4-12 15,5-1 17-15,0-5 6 0,3-1-7 16,2-1 1 0,-3-5-10-16,-1-2-17 0,-3-1-10 15,-2-2 9 1,-3-2 3-16,1-4-6 0,-3-3-4 15,1-5-2-15,-4-4-3 16,-5-5 1 0,-4-4-1-16,-2-5-1 0,-7 1-1 15,-5 0-3-15,-1 1 2 16,-1 8-2-16,1 6 1 0,3 9-4 16,2 8-49-16,2 5-56 15,1 5-94-15,3 5-198 0</inkml:trace>
  <inkml:trace contextRef="#ctx0" brushRef="#br0" timeOffset="195172.3975">5918 10463 522 0,'-2'0'75'0,"2"-1"-18"16,0-2-27-16,4 3-10 0,3-3 13 16,1-2 18-16,1 1-1 15,0 1 0-15,1-1 1 16,0 1-9-16,-1-2-18 16,3 3-6-16,0-2-7 15,2 2 1-15,2 0 2 16,4-1 2-16,0-2-3 15,4 1-4-15,1 1 1 0,1-1 1 16,-2 1 3-16,0 0-5 16,0 2-6-16,-4 1-2 0,-1-3 0 15,0 3-1 1,0 0 1-16,0 0 0 0,3 0 1 16,2 0 2-16,4 0-3 15,2 0 2-15,2 0-2 16,2 0-1-16,0 1 0 0,2-1 0 15,3 2 1 1,-5-2-2-16,5 0 3 0,-1 0-1 16,4-2 3-16,2 1 0 15,3 1-3-15,6-3 0 16,3 1 0-16,3 1 0 0,1 0-2 16,-1 0 2-16,2-1-1 15,0 1-1-15,-2 1 1 0,1 0 0 16,-1 1 0-1,-1 1 0-15,1-2 1 0,-1 0-3 16,-1 1 3 0,1 0 0-16,0-1-2 15,-2 0 2-15,1 0 0 16,2 0-2-16,-1 0 2 0,-1 0-1 16,1 0 0-16,0 0 0 0,0 1 2 15,1 0-1 1,-1 0-1-16,3-1 1 15,-2 0-1-15,3 0 1 0,0-2-1 16,-1 1 0-16,3-1 1 16,2-1-1-16,-1 3 1 15,1-2 0-15,2 1-1 0,0-2-1 16,1 3 2-16,0-1-1 16,-2 0 1-16,0-1-2 15,-1 2 2-15,-1 0-1 0,0 0 0 16,0 0 0-1,0 2 0-15,2-2 0 0,0 0 0 16,0 2-1 0,2 0 1-16,1-1 0 0,-2 2 1 15,1 2-1 1,-2 1 0-16,0-2 0 0,1 2 1 16,-1-2-2-16,1 1 1 0,0-2 0 15,-1 1 1-15,2-2-1 16,-1 1 0-1,-1-1 1-15,-3 0-1 0,-2 1 1 16,-4-1 0-16,-4 2-1 0,-5-1 0 16,-5 0 0-1,-6 1 0-15,-4-1 1 0,-4 1-3 16,-6 1-40-16,-5-1-26 16,-6-2-71-1,-5 1-114-15</inkml:trace>
  <inkml:trace contextRef="#ctx0" brushRef="#br0" timeOffset="201811.6858">18284 10481 402 0,'-9'-1'4'0,"2"-1"71"16,2 0 50-16,4 1-53 0,0-2-21 15,1 1 4 1,2 0-13-16,0 2-12 0,-2 0-5 15,6-1-7-15,2-1 3 16,5 2 3 0,6-2 8-16,8 1-3 0,7-1 0 15,9-1 7-15,7 2 0 0,3-1 0 16,5-1-17-16,2 3-10 16,1-1-3-16,3 2 1 15,3-1 0-15,7 0 6 0,5-1 4 16,10 0-1-1,6-1 0-15,5 0-4 16,-2 1 2-16,1 1 5 16,-1 0-7-16,-7 0-2 15,-6 1-7-15,-6 1 0 0,-8 0-2 16,-9-2 0-16,-9 2-1 16,-10 3 0-16,-10-2 1 15,-9 1-25-15,-9 1-43 16,-8 1-27-16,-7-1-29 0,-3-1-87 15,-1-2-77-15</inkml:trace>
  <inkml:trace contextRef="#ctx0" brushRef="#br0" timeOffset="202781.1176">20833 10504 346 0,'1'-3'54'16,"-1"3"28"-16,5-2 1 0,3-1 1 16,2 0-30-1,6-2 0-15,2 1-1 16,9-1 5-16,11-2 0 0,7 2 12 15,16-3-13-15,10 0-8 16,12 1-8 0,9 0-17-16,6 1-9 0,2 0-6 0,1 2-5 15,-2 2 0 1,-3-1-4-16,-3 2 0 0,-9-1-6 16,-6 3-47-16,-12 3-40 15,-14-3-109-15,-18 0-161 16</inkml:trace>
  <inkml:trace contextRef="#ctx0" brushRef="#br0" timeOffset="203747.4278">2687 11298 592 0,'-6'2'20'0,"1"-3"-8"16,1 0 32-16,4 0 18 0,0 0 8 15,0 1-13-15,2 1-20 16,5 0-28-16,7 1 2 16,6-1 21-16,12 2 11 15,9-1 1-15,7-2-7 16,7 2-10-16,4-3-5 0,3 0-7 16,0-1-8-16,0 2-2 15,-2 0-2-15,1 2-1 16,0-2 0-16,3 4-1 15,3 1 0-15,0 1-8 0,0 1-59 16,5 2-30 0,-5-1-63-16,-2 0-100 0</inkml:trace>
  <inkml:trace contextRef="#ctx0" brushRef="#br0" timeOffset="205244.0349">22496 10726 354 0,'1'4'50'0,"1"-1"21"15,-2 2 15 1,3 1-10-16,5 1-16 0,-1-1 0 16,3 2-4-16,1 2 1 0,2-1 0 15,2 2-4 1,1-1-28-16,2 0 2 15,3-1 11-15,2-1-3 16,4-1-3-16,4-1-9 16,1-1 2-16,8 0-3 15,1-4-1-15,3 0-5 0,7-1-2 16,1-1 2-16,1-5 0 16,1-1-2-16,2-4-3 15,0-2 0-15,0-1-8 0,4-4 1 16,-2-3-3-1,6-1 1-15,-5-3-1 0,5-1 0 16,-7-4-1-16,-1-1 0 16,-6-1 1-16,-7-4 0 0,-5-2 1 15,-7-1 0 1,-5-2 0-16,-4 1 0 0,-2-1 0 16,-5-2-2-16,1-3 1 0,-3 0-1 15,1-3-7 1,-4-3-1-16,-2 2 4 15,-2 0 3-15,-4 3 1 16,-1 2 1-16,-2 1 1 0,-7 4-1 16,3 2 1-1,-3 2 2-15,2 4-2 0,1 1-1 16,0 3-1-16,5 3-2 0,-2 3 3 16,2 3-3-16,0 3-2 15,2 2-11-15,-2 3-6 16,0 4-11-16,0 1-21 15,0 5-28-15,0 2-31 0,-3 3-116 16,-2 6-12 0,-2 4-24-16</inkml:trace>
  <inkml:trace contextRef="#ctx0" brushRef="#br0" timeOffset="205740.6902">23671 9974 503 0,'0'-17'75'0,"2"0"22"15,0-4-20-15,-1-4 9 16,0-4-11-16,0-4-20 15,2-3-9-15,0-3-15 0,3-5-8 16,2 1-3 0,4 1-1-16,1-4 4 0,2 2 8 15,5 1 4-15,0-1-1 16,2 2-4-16,-1 1 0 16,1 2-6-16,-2 5-8 15,0 4-7-15,-5 3-5 16,-1 8 1-16,-1 1-1 0,-6 7 1 15,1 3 6-15,0 8-1 16,-1 2-12-16,1 11-10 16,4 6 12-16,0 3 5 15,10 8 7-15,-3-1 6 0,6 2 0 16,1 3-1-16,1-4-8 16,0 2-3-16,1-2-2 15,0 0-2-15,-2-1-2 0,0 1 3 16,1-1-18-1,-1 2-36-15,-1-1-24 0,2 6-27 16,-3-1-54 0,-1 4-103-16,-3 2-169 0</inkml:trace>
  <inkml:trace contextRef="#ctx0" brushRef="#br0" timeOffset="213009.3587">1008 12121 518 0,'0'-7'16'16,"-3"0"31"-16,0 0 46 15,1 1-11-15,-3 2-26 16,3 1 1-16,2 3 9 0,0 0-23 16,5 4-43-16,3 9-4 15,7 6 25-15,8 5 13 16,2 7 9-16,4 3-6 16,2 3-5-16,0-1-8 15,1-2 2-15,-5-3 0 16,0-3-6-16,-4-3-6 0,0-1-8 15,0-5 0-15,-4-1-3 16,2-4-3-16,-5-1 2 16,-3 0-30-16,-3-3-37 15,1-4-28-15,-8-3-37 16,0-1-49-16,-3-8-69 0,-6-9-245 16</inkml:trace>
  <inkml:trace contextRef="#ctx0" brushRef="#br0" timeOffset="213249.6809">1403 12089 373 0,'-12'-2'368'16,"-3"6"-329"-16,-5 11 38 0,-3 9 1 16,-3 6-23-1,-4 6-20-15,-8 2-3 16,0 0-16-16,2-2-7 15,-1-4 2-15,5-6-7 0,0-3-4 16,4-8-34 0,4-4-56-16,3-5-73 0,3-5-60 15,1-2-42-15,9-4-50 16</inkml:trace>
  <inkml:trace contextRef="#ctx0" brushRef="#br0" timeOffset="213359.6938">938 12398 162 0,'3'-1'143'0,"9"1"-36"15,8 4 9-15,7 2 32 16,6-3-37-16,7-1-22 15,2-4-3-15,6-8-15 16,-4-5-50-16,-2-4-16 0,-3 0-23 16,-4-4-102-1,-6 1-98-15,-6-2-73 0</inkml:trace>
  <inkml:trace contextRef="#ctx0" brushRef="#br0" timeOffset="213573.9516">1192 12108 623 0,'-5'26'127'0,"1"8"-44"0,-1 6 45 15,3 8-7-15,2 4-27 16,-3 1-49-16,3-4-37 16,0-3-6-16,5-7-31 0,2-6-40 15,2-5-6-15,0-6-20 16,0-6-80-16,-2-2 7 15,-3-8-60-15</inkml:trace>
  <inkml:trace contextRef="#ctx0" brushRef="#br0" timeOffset="213943.1023">1004 12039 780 0,'-31'20'-27'0,"-2"19"19"16,1 21 29-16,3 19-2 15,3 15 13-15,11 9 15 16,9 2 5-16,8-7-18 0,17-14 5 16,9-21-18-16,10-17-8 15,5-20-7-15,7-21 5 16,5-14 28-16,-1-22 8 0,5-14 9 15,-3-13-1 1,-4-10-13-16,-10-10-8 0,-11-1-8 16,-16 0-5-16,-15 2-6 0,-20 6-8 15,-15 13-5 1,-14 16-6-16,-9 16-17 16,-7 17-24-16,-2 12-23 15,-4 19-18-15,1 12-36 0,1 11-112 16,6 9-204-1</inkml:trace>
  <inkml:trace contextRef="#ctx0" brushRef="#br0" timeOffset="217223.0751">4681 12269 462 0,'-2'-1'16'0,"0"1"20"0,2-2 2 16,0 2 11 0,0 0 2-16,2 0-25 0,6-1 5 15,2 1 9 1,5-1 0-16,4-1-13 0,5 1 6 16,1-1 6-16,5 1-6 15,3-1-9-15,4 1-1 16,3-1 3-16,2 1-5 0,2 0-6 15,8-2 4 1,0 2-6-16,7-2 0 0,3-2-3 16,5 0-3-16,2-1-3 15,5 0 1-15,0 0 1 16,2 2-2-16,0 0 0 16,0-1 0-16,0 3 0 15,-2-2-2-15,4 3 2 16,3-2 2-16,1 1-3 0,5 0 1 15,3-2 0-15,5 2-1 0,-3 0 2 16,1-1 1 0,-1 3 0-16,-2 0 5 0,-2-1-1 15,-2 1-4 1,-3 0-1-16,2 1 2 0,0 1-7 16,0-1 1-16,-2 1 0 0,0-1-1 15,0 0 3 1,-1 1-3-16,0 1-3 0,-1-2 5 15,-2 3-1-15,0-2-1 16,-4 0 0-16,-1 0 0 16,-1 0 2-16,0-1 1 15,3 0-2-15,-1 0-1 0,1 0 0 16,-1 0 1-16,-2-1 1 0,-7 0-2 16,-3 0 0-1,-7 1 1-15,-10 2-4 16,-5-1-10-16,-10 5-67 15,-6 0-33-15,-11 0-119 16,-10 1-178-16</inkml:trace>
  <inkml:trace contextRef="#ctx0" brushRef="#br0" timeOffset="223088.4961">3843 13137 468 0,'-11'0'47'15,"1"0"-14"1,6-3 8-16,-1 4 15 0,4-1-3 15,1 1-26 1,0 0-27-16,4-1 3 0,2 2-1 16,1-1 8-16,2 0-3 15,2 1 5-15,3 2 6 16,1 0-4-16,3-1-1 0,4 1-2 16,3-2 1-1,2-1 0-15,4 0 3 0,3-2-1 16,3 0 2-16,3-2 2 15,2-1-6-15,3 1-5 0,6 0-3 16,2 0 1 0,6 2-2-16,3-1-2 0,2 2 3 15,4-1-2 1,5 1 0-16,1-1 1 0,0-1-3 16,3 4 6-16,-3-2-4 15,1 2 1-15,-6 4-1 16,-4 1-2-16,0 0 1 15,2-2 0-15,1 1-1 16,3-3 1-16,3-3 0 0,5 1-1 16,2-2 1-16,2-1 0 15,0 0 2-15,-4 0-5 16,1 1 4-16,-3-2-2 0,2 3 0 16,-3 0 1-1,0-1 2-15,-1-1-2 16,3 2-1-16,-1-3 4 0,-1-1-2 15,-3 2 2-15,0-1 2 16,-2 1 0-16,-4 1-2 16,-2-1 2-16,-3 3-1 15,-2 0 0-15,-5 0-2 16,0 1-1-16,-4 0 5 0,-1 0-2 16,-1 1-2-16,-4-2-2 15,-3 0 0-15,0 2 1 16,-5 0-13-16,-5 0-85 15,-6-1-75-15,-4-1-216 0</inkml:trace>
  <inkml:trace contextRef="#ctx0" brushRef="#br0" timeOffset="254667.026">13078 14160 271 0,'-20'-6'24'0,"3"0"8"16,-1 1 9-1,2-1-6-15,2 2-11 0,1-2 14 16,0 1 19-16,3 1 25 16,0 1-6-16,2 2-18 15,3-2-12-15,2 1-5 16,0 1 0-16,2 1-10 0,0 1-22 16,0 1 0-16,2 1 13 15,0-3 7-15,5 2 4 16,1 0 1-16,6 1 5 0,4-3-2 15,5 1 4 1,6 0-9-16,1-2-2 0,7 1-6 16,2 0-5-1,5 0-3-15,3 0-8 0,8 0 0 16,4 0-1-16,8-1 3 0,8-2-2 16,9 3-2-1,9-4 2-15,9 1-3 16,11 0 3-16,4 0 3 15,6 1 2-15,4 1-7 0,4 1-6 16,2-1 3-16,2-1 0 16,2 0-3-16,2 0 3 0,5 0 5 15,1 0 4 1,0 2 3-16,-3-1-3 0,-2 2-3 16,-7 2-1-16,-11 1-5 0,-13 1 0 15,-10 0 0 1,-12-2-2-16,-13 0 2 0,-13-1-3 15,-9 1 0 1,-13-1 1-16,-4-1 0 16,-11 0-2-16,-6-1 2 0,-7 2-10 15,-5-2-11-15,-3 2-6 16,-4-2-9-16,-5 1-26 0,-1-1-30 16,1 5-32-1,-1-1-25-15,4 0-79 16,3-1-194-16</inkml:trace>
  <inkml:trace contextRef="#ctx0" brushRef="#br0" timeOffset="258513.7195">4634 15036 405 0,'-7'-3'38'16,"1"-3"60"-16,0 1 18 15,0 1-39-15,2 1-23 16,-4 0 1-16,4 0-6 16,2 2-6-16,0 0-11 0,0 0-7 15,2-1-8 1,0 2-8-16,0 2-9 0,0 0-4 16,2-2 4-16,1 3 6 0,2-1 1 15,3 3 0 1,-2-2 6-16,2 2-1 15,5-2-1-15,-2 1-2 16,6-3-2-16,0 2-2 0,8-3-1 16,1 3-1-1,1-4 4-15,1-1 2 0,2 1 1 16,-1-1 1-16,3 2-2 16,0-1-1-16,0 1-4 15,4 0 5-15,0 0-3 16,1-3 0-16,5 3 2 0,2 0-6 15,-2 0 3-15,5 0-4 16,-1 3-1-16,4-2 0 16,0 2 1-16,5 1-1 0,5 1-1 15,1-2 3 1,6 0-3-16,3-1 2 0,3-2-1 16,3 0 2-16,4 3-1 15,-1-3-1-15,3 0-1 16,5 0 2-16,-2 1 3 0,3-1 0 15,3 2 3 1,1-1-5-16,0 0 1 0,2 1 0 16,2-2-1-16,0-1-2 15,1 0 2-15,0-1-1 16,-1 0 4-16,-1 1-5 16,-2 0 6-16,-4 1 5 0,-2 1 0 15,-3 0-1-15,-5 0 0 16,-5 2-3-16,-3 1-2 15,-5 2-4-15,-8-1 1 0,-5 0-2 16,-7-1 1 0,-5 0-1-16,-8-1-22 0,-5 1-50 15,-9 0-35 1,-6-3-89-16,-5 1-182 0</inkml:trace>
  <inkml:trace contextRef="#ctx0" brushRef="#br0" timeOffset="259853.3629">11293 14984 482 0,'0'3'-7'15,"4"0"9"-15,3 0 52 0,4 0-4 16,2 0 2-16,6-1 1 16,0 1 1-16,6-3 0 15,2 3-6-15,1-1 1 0,4 1-11 16,1 0-22-1,3 0-10-15,5 1-4 16,5 1 4-16,5-3 7 16,4 2-7-16,7-1 5 0,3-2 0 15,5 3-2-15,2-1 1 16,4 2-5-16,1-2-2 16,4 2 1-16,1-1-3 15,4 0 0-15,2-1 1 0,2 0-3 16,4 0 2-16,4-2 0 15,4 1-1-15,4-2 0 16,3 2 1-16,3-2 3 16,2 2 6-16,3-1 0 15,0-1-4-15,4 1-3 0,2 0-1 16,2 1 0-16,4-1-2 0,2-1 0 16,-1 4 2-1,3-2-3-15,1 2 1 16,2-1 1-16,2 1-1 15,2-3 0-15,1 3-1 16,4-2 2-16,1 0 0 0,5 0 0 16,4-1 4-16,2 1 4 0,1-2 2 15,-1 4-3-15,4-2-4 16,-3 0 0 0,-2 1-3-16,-1 0-1 0,-1-2 3 15,2 2-1-15,-1-2 2 16,3 1 1-16,-1 0-1 15,2 0-1-15,2-1-2 16,-3 0 0-16,0 1 1 16,-5-1 1-16,0 2 1 15,-2-2 2-15,-4 2-3 0,-2 0 1 16,-3 0 0-16,0-2-2 0,-1 2-2 16,0-2 0-1,-1 1 1-15,-1 1 1 0,-2-2-1 16,2 1 1-16,-7 1-1 15,-1 0-2-15,-7 0 3 16,-4 1-2-16,-1 0 1 16,-6 0 0-16,-3-1 0 15,-2 1-1-15,-4-1 1 16,-2 1-1-16,-2-1 1 0,-7 0-1 16,-8 0 1-16,-5 0-1 15,-8-1-1-15,-7 0 1 16,-7 0 1-16,-4 0-1 15,-7 1-1-15,-5-1-19 16,-6 1-55-16,-8 0-31 16,-3-2-76-16,-10 1-14 15,-6 0-110-15</inkml:trace>
  <inkml:trace contextRef="#ctx0" brushRef="#br0" timeOffset="960775.9121">24984 16430 760 0,'1'1'-1'15,"0"2"33"-15,-1-3-7 16,0 1-3-16,0 0-17 0,0-1-2 15,0 0 0-15,0 1-1 16,0-1-7-16,1-1-54 16,2-1-80-16,-1-5-125 15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47:17.9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2476 2931 697 0,'0'0'-7'0,"0"-3"10"0,2 3-47 16,8 0 61-1,6 0-6-15,6 0 27 0,7 0 9 16,6 0-2-1,7-1 17-15,4-5 0 0,4 4-15 16,6-3-15-16,3 1-4 16,2 1-12-16,8 0-8 15,5 0 1-15,8-2-2 16,7 3-3-16,6-4 6 0,9 0 2 16,9-2-2-16,1 4-2 15,8-2 1 1,7 2 2-16,5 1 3 0,2 3-4 0,9 0-5 15,5 4-3 1,1 2-2-16,4 3 1 16,-1-2 0-16,-1 4 1 15,-1-4-2-15,-3 2 1 0,-1-2-1 16,-2 0 0-16,1 1 2 16,-2-2-3-16,-3 1 1 15,-2-1-1-15,-6-1 3 0,-3 1-2 16,-6 1 1-16,-5-1-8 15,-5 4-27-15,-7 0 3 16,-6 3-16-16,-7 0-82 16,-8 2-85-16,-15-2-175 15</inkml:trace>
  <inkml:trace contextRef="#ctx0" brushRef="#br0" timeOffset="2120.0497">1280 1646 1028 0,'4'14'-71'15,"4"8"61"-15,7 9 1 16,8 5 25-16,3 6-9 0,6 2-3 16,-4-2 4-1,0-5-6-15,-5-3 2 0,-6-11-30 16,-3-6-108 0,-5-11-113-16,-4-8-325 0</inkml:trace>
  <inkml:trace contextRef="#ctx0" brushRef="#br0" timeOffset="2254.4195">1530 1648 1104 0,'10'10'7'15,"-1"13"5"-15,2 4 0 16,7 6-8-16,4-3-1 0,3 1-95 16,5-10-329-16</inkml:trace>
  <inkml:trace contextRef="#ctx0" brushRef="#br0" timeOffset="2970.004">7254 1249 665 0,'-9'-4'21'0,"6"4"66"15,3 1 17-15,12 12-84 16,6 10 1-16,5 7 20 15,3 4-23-15,2 4-12 0,-2-1 0 16,-3-5-4 0,-1-14-64-16,-3-5-24 0,0-13-35 15,-1-13-70 1,0-10-66-16</inkml:trace>
  <inkml:trace contextRef="#ctx0" brushRef="#br0" timeOffset="3101.4752">7539 1271 266 0,'0'0'238'16,"0"0"9"-16,0 0-37 0,0 0-66 15,0 0-105 1,0 0-22-16,0 0-11 0,28 65-3 16,-9-35-3-16,3 0-74 15,0-6-135-15,2-3-388 16</inkml:trace>
  <inkml:trace contextRef="#ctx0" brushRef="#br0" timeOffset="5782.9882">9631 2975 533 0,'-4'-4'5'0,"0"4"27"16,3 0 40-16,0-2-29 15,1 2-7-15,4 0-12 0,5 0-3 16,7-4 19-1,8 3 3-15,12-1 20 16,7-2-10-16,8 3-19 16,6-1-10-16,2 1-3 0,-2 1-14 15,-6 0-1 1,-8 0-6-16,-9 1 2 0,-7 6-2 16,-10 2 1-16,-9 5-38 0,-8 2-172 15,-14 4-265-15</inkml:trace>
  <inkml:trace contextRef="#ctx0" brushRef="#br0" timeOffset="23426.7281">14204 6050 469 0,'-8'0'62'0,"0"0"-37"0,4 0 34 16,3 0 12-1,1 0-48-15,3 0 9 0,7 3 20 16,9-3 10 0,9 0 3-16,14-2 0 0,14-2-15 15,14-3-13 1,13 1-8-16,12-2-10 0,7-1-10 16,5 5 0-16,2-2 2 0,5 2 7 15,2 1 5 1,2 1 4-16,1 0 0 15,0-2-4-15,-4 2-6 16,-6-2-6-16,-7 3-4 0,-13-2-2 16,-13-2-2-16,-14 0-1 15,-11 0-1-15,-14 1 0 0,-13 0 0 16,-10 0 0-16,-7 2-4 16,-4 1-27-16,-9 1-34 15,-7 1-61-15,-10 3-107 0,-6 4-125 16</inkml:trace>
  <inkml:trace contextRef="#ctx0" brushRef="#br0" timeOffset="28565.9774">11284 6911 489 0,'3'0'65'0,"3"0"-69"0,2 0 26 16,6 0 54-1,3 0-31-15,6 0-10 0,5 0-11 16,7 0-6-16,7 0 8 16,9 0 1-16,8 0-3 15,10-2 6-15,10-3-9 16,9 0-5-16,11-2-4 0,11 0 4 16,11-2 3-16,10 0 3 15,8 3-2-15,8-1-2 16,8 0-1-16,3 1 0 0,5 1-5 15,-1 0 1 1,3-1-5-16,-3 2-1 16,-2 0-1-16,-5 0-2 15,-4 1-1-15,-1 2-1 16,-5-1 1-16,-7 2-6 0,-8 0 4 16,-7 3 1-16,-11 1 4 15,-16 2 8-15,-14-1 1 16,-19 1-7-16,-18-2 1 15,-18 2-8-15,-17-3 2 16,-15 1-6-16,-20 1 29 0,-21-1 6 16,-20 0-26-16,-21-1-2 0,-21 0-5 15,-22-2 2 1,-20 2 1-16,-21 1 0 0,-17 3-1 16,-16 2-3-16,-11 4-43 15,-11 5-38-15,-9 2-25 16,-10 1-86-16,-9 5-222 15</inkml:trace>
  <inkml:trace contextRef="#ctx0" brushRef="#br0" timeOffset="29599.9496">17496 7086 435 0,'36'0'7'0,"16"-4"41"0,18 0 60 15,14-4-35-15,17-1-25 16,16-1-4-16,19-1-10 16,9-1 12-16,12 0 9 15,13 0 0-15,8 0-6 0,6 1-18 16,1-1-2 0,-3 3-4-16,-2 2-8 0,-6-3-5 15,-10 3-1-15,-14-1-2 16,-16 2-6-16,-18 0 0 15,-25 1-1-15,-26 3 1 16,-27-4-2-16,-28 2 3 16,-23 0 22-16,-33 1-23 15,-26 0 0-15,-29 2-5 16,-29 1 2-16,-30 0 1 0,-28 0 2 16,-30 4-3-16,-20 6 6 0,-22 3-6 15,-16 4 4 1,-13 4-3-16,-5 6 0 15,-2 3-1-15,0 7-1 0,4 0 4 16,15 3-5-16,17 1 3 16,19 0 0-16,21-3-2 15,21-1-24-15,17-1-98 0,11-6-198 16</inkml:trace>
  <inkml:trace contextRef="#ctx0" brushRef="#br0" timeOffset="32765.6791">21906 6844 483 0,'1'-3'145'16,"1"0"-89"0,-4 1-22-16,2 2 21 0,2 5-41 15,-2 6-16-15,0 2 12 16,0 6 7-16,-2 1 5 16,1 4 7-16,0 3 6 0,-1 2-4 15,1 0-6-15,-1 5-7 16,-2-1-9-16,1-2 0 15,1 4-3-15,-1-2-5 16,2-2 2-16,-1-2-4 16,4-5 3-16,2-4 2 15,3-6 1-15,5-3 5 0,1-2 5 16,5-6 7-16,1-3 6 0,4 0 4 16,0-3 5-1,0-6 5-15,1 1-1 16,0 0-14-16,-2 0-17 15,-2 2-8-15,2 2-13 16,-3-3-27-16,0 0-31 16,0 1-24-16,-2 1-49 0,0-2-45 15,-3-1-29-15,-2 2 38 16,-4 0 60-16,-2 0 93 16,-3 0 29-16,-3 2 54 15,2 1 54-15,-2-1-5 0,-3-3 5 16,0 4-26-16,-2-1-8 0,1 3-17 15,-4 1 5 1,2 0-12-16,-4 2-20 16,-1 7-18-16,2 3 4 15,-1 3 4-15,2-1-10 0,3 3-9 16,2-4-5-16,2-2-3 0,1-4 1 16,7-3 2-1,1-2 3-15,6-2 3 16,-2 0 12-16,2 0 4 15,1 0 11-15,-1 0 5 16,-1 1-10-16,1 2-11 0,2 2-12 16,-1-4-3-16,2-1-23 15,-2 0-47-15,3-3-42 16,-2-6-77-16,-2-2-80 0,-4-3-236 16</inkml:trace>
  <inkml:trace contextRef="#ctx0" brushRef="#br0" timeOffset="33565.4103">22481 7152 289 0,'2'1'476'15,"-1"5"-443"-15,1 7-9 0,0 0 47 16,2 5 0-16,1 3-27 0,0-2-14 16,2-1-9-1,1-2-7-15,4-7-9 0,1-4-1 16,3-5-2-1,2-5 2-15,1-7 2 16,-1-5 4-16,1-1 4 0,1-2 3 16,-5 0 0-16,-3 6-5 0,-2 4 12 15,-5 3-14 1,-1 5-5-16,-2 2 1 16,-1 9-5-16,0 4 10 0,1 6-4 15,0 5-6-15,-1 5 4 16,-1 2-1-16,0 6 4 0,3 0 0 15,-6 2-5 1,-1-1-5-16,-5 1 4 16,2-3-1-16,-5-2 6 15,-1-4-7-15,-3 0 6 0,-1-6-5 16,-1-3 2-16,0-2 0 0,-2-8-2 16,3 0-6-1,0-9-25-15,3-2 0 0,3-6-10 16,4-9 8-16,2-2 11 15,5-5 8-15,2 1 8 16,6-1 6-16,5 0 3 16,4 0 8-16,4 0 8 0,3-2 1 15,4-1-3 1,3-2 0-16,4-2 1 0,1-2-5 16,1-2 3-16,-3 3 1 15,-3-1-9-15,-2 5 1 16,-7 2-7-16,-9 7 4 15,-4 4-1-15,-4 3 4 16,-4 6 11-16,-2 1-2 0,-4 3-18 16,-2 0-6-16,0 3-1 15,1 2-2-15,3 6-2 16,1-1 8-16,5 4-6 16,7-1 1-16,6 2 7 0,1 2 0 15,6 3 3-15,-3 1 2 16,-2 1 4-16,-2-1 0 15,-4 0-5-15,-5-2-3 16,-1-5 0-16,-3-1 3 16,-1-6 3-16,-2-3 2 0,1-4-1 15,1-3 5 1,-2-5 0-16,2-9-15 16,5-2-12-16,6-6-20 0,5-1 12 15,2 2 18-15,2 0 0 16,1 5-19-16,-3 5-96 0,-1 0-41 15,-3 1-161 1,-1 2-170-16</inkml:trace>
  <inkml:trace contextRef="#ctx0" brushRef="#br0" timeOffset="34409.0957">23604 6639 760 0,'-10'-3'25'0,"-5"3"-13"15,-5 13 29-15,0 13-7 0,-4 15-27 16,-4 10 19-16,3 12 26 15,5 6 10-15,6 4-4 16,9-3 0-16,7-3-23 0,13-8-5 16,8-8-4-1,6-7-3-15,6-7-2 0,1-6-8 16,2-9-8-16,2-6-2 0,-2-4-4 16,-4-8-36-1,-1-4-33-15,-1-4-36 16,-6-11-49-16,-7-10-86 15,-4-8-419-15</inkml:trace>
  <inkml:trace contextRef="#ctx0" brushRef="#br0" timeOffset="34673.8884">23874 6607 335 0,'9'2'654'0,"-3"17"-637"15,2 16-22-15,2 15 49 16,6 15 2-16,-1 10-23 0,1 4 14 16,-2 0-5-1,-1-5-5-15,-8-5-1 16,-4-6 14-16,-2-6-16 0,-4-6-15 0,-11-4-5 16,-3-1-1-1,-3-3-16-15,-6 0-30 16,-5-4-66-16,-5-1-137 15,-5-3-274-15</inkml:trace>
  <inkml:trace contextRef="#ctx0" brushRef="#br0" timeOffset="42298.4151">23077 7256 17 0,'-3'-3'-17'15,"0"-1"21"-15,-1-1 69 16,2 1-11-16,1 0-2 16,-2 1 14-16,0 0 1 15,-1 2-14-15,2-1-26 0,-1 1-2 16,0 0 4-16,1 0 7 16,0-1 2-16,2 0-5 15,-2-1-8-15,2 2-7 16,2-5 7-16,-4 5 13 15,2-2 14-15,0 3-5 0,2 0-20 16,-2 3-24-16,2 5-11 16,-2 4 1-16,3 5 5 15,0 1 0-15,-1 3-1 16,2-1 2-16,-3 0 3 16,0-1 6-16,1-2 1 0,-2-2-3 15,-2 0-6-15,2-4-2 16,-2-2 5-16,0 2-3 15,2-4-2-15,-4 0 0 16,1-1-1-16,0-1-1 16,-1 1-2-16,0-6 1 0,4 0 3 15,2-6 23-15,5-6 9 16,8-5-19-16,3-4-7 16,6-4-5-16,2-3-2 15,-1 1 4-15,-1 3-1 16,-5 5-9-16,-2 2-8 0,-4 7-64 15,-2 3-75-15,-5 0-154 16</inkml:trace>
  <inkml:trace contextRef="#ctx0" brushRef="#br0" timeOffset="72713.7371">12345 8547 334 0,'-17'4'140'16,"1"0"-118"-16,2 1 72 0,2 3-1 15,3-4-51-15,3 5-5 16,2-2 7-16,4 4-9 15,3-4 15-15,5 2 16 16,3-2-9-16,5 1-5 16,2-1-10-16,3-2-12 0,3-1 2 15,3-1-2-15,4-2-5 16,2 0-5-16,5-1-1 16,2 0-4-16,2 0-2 15,1-2 4-15,3-1-5 16,0-1-5-16,0 0 0 0,1 1-5 15,1-2 0-15,0 1 1 16,0 3-1-16,2-2 2 16,0 3 0-16,2 0-1 15,0 0-2-15,3 0 1 16,1 0-2-16,0 0 2 0,-1 0-2 16,2 3-1-16,1-2 2 15,1 1-1-15,2-1 1 16,0 0-1-16,3-1 0 15,1 0 2-15,2 1 1 16,1-1 1-16,1 0 0 16,0 1 1-16,1-1-2 0,1 0-1 15,0 0 0-15,1 0-2 16,0-3 4-16,0 0 4 16,0 2 2-16,3-3-2 15,-2 2-4-15,-1-1-1 16,0-1-2-16,-1 0-2 0,0 1 6 15,1-1-6-15,-1 2 9 16,1-4 0-16,1 5 2 16,-1-2-4-16,2 2-1 15,-2-1-3-15,-2 1 0 16,1 0 0-16,0-1-3 0,-2 1 2 16,-2 1-2-16,-2-2 3 15,-3 1-2-15,-6-1 3 16,-7 2 3-16,-9 0-3 15,-8 0-2-15,-9-1-1 16,-8 1-1-16,-3 0-25 0,-9 0-27 16,-5 0-20-16,-11 1-62 15,-9 2-55-15,-17-1-146 16</inkml:trace>
  <inkml:trace contextRef="#ctx0" brushRef="#br0" timeOffset="73483.8307">10282 8713 427 0,'13'4'34'0,"6"-3"26"16,5 3 89-16,8-2-57 16,6-2-6-16,8 0 14 15,7 0-25-15,9-6-33 16,7 1 7-16,5-2-14 16,3-2-18-16,6 5 1 0,1-5 3 15,1 4-4-15,0 0 1 16,2-1 5-16,-1 1-7 15,1-2-2-15,-3 2-1 16,0 0 3-16,-1 1 4 16,-2 0 0-16,-6 4-10 15,-5 0-7-15,-4 0-1 0,-6 1-1 16,-7 3 2-16,-5 0-4 16,-7 0 2-16,-4 1 1 15,-4-2-2-15,-4 1 0 16,-3 0 1-16,-2-1-16 0,-5 1-57 15,0 1-52-15,-4-3-111 16,-5 0-188-16</inkml:trace>
  <inkml:trace contextRef="#ctx0" brushRef="#br0" timeOffset="74562.4301">16936 8700 552 0,'8'1'29'0,"3"-1"-13"16,3 0 93-16,8 0-21 15,6-1-15-15,6-2 29 16,9 0-32-16,9-1-12 0,7 1 11 16,11-2-16-16,8 2-15 15,6 0-4-15,7-1-17 16,10 0-12-16,2 0-3 15,4 2 2-15,6-2 0 16,4 3 1-16,2 1-1 16,0 0 0-16,-5 0-1 0,-9 5-1 15,-9 1 0-15,-11 0 0 16,-15-1-3-16,-13 1 0 16,-11 2 2-16,-12-5-1 15,-9 0-3-15,-10-2-20 16,-8 0-9-16,-6 1-20 0,-3-2-53 15,-3 0-92-15,-6 0-202 16</inkml:trace>
  <inkml:trace contextRef="#ctx0" brushRef="#br0" timeOffset="77685.2197">3098 9446 565 0,'16'4'0'0,"5"-1"7"0,5-1 32 16,4-1 33-16,4-1-17 16,4 0 6-16,3-2-5 15,3-2-15-15,3 1-12 16,1 2-1-16,4-2-13 16,1 1-5-16,3 1-2 0,-2 1 0 15,2 0-6-15,-4 0-1 16,4 0 4-16,0 0 10 15,1 3 6-15,3 0-4 16,1-2-7-16,3 1-1 16,-1 2-3-16,2-3-2 0,1 2 0 15,-1-3 1-15,3 0 2 16,-2 0 3-16,1 0 3 16,0 0 9-16,0 0-2 15,0 0-2-15,1 0-9 16,-1 0-3-16,2 0-3 0,-1 3-1 15,-1-2-1-15,2-1 0 16,2 0 0-16,2 0 5 16,2 0 4-16,0-4-2 15,2 1-2-15,0 2-3 16,-2-2 0-16,0 2-2 0,-5 1 2 16,1 0-1-16,-1 0 0 15,1 4-1-15,3-2-2 16,-2 0 1-16,5 1 2 15,2-3-1-15,2 1-1 16,0-1 1-16,-1 2 1 0,-1-2 5 16,0 1 3-16,1 2-5 15,-1-1 0-15,1 1-2 16,0 1-1-16,2 0 0 16,2 0-3-16,-3 0 2 15,0 2 0-15,-1 0-2 0,-3 1 2 16,-2 3-2-16,0-2 2 15,-1 4-12-15,0-2-107 16,-3 0-134-16,1-3-246 16</inkml:trace>
  <inkml:trace contextRef="#ctx0" brushRef="#br0" timeOffset="78712.1535">10881 9557 472 0,'7'0'17'15,"-2"0"3"-15,5 0 76 16,2 2-39-16,4 0-28 15,7 2 26-15,7 0-2 16,5-1-6-16,7 1-6 0,7-2 6 16,7-1-1-16,4 0-8 15,3 0-19-15,8-1-8 16,3 1-4-16,7-1 2 16,4 0 0-16,4 1 6 15,5-2 5-15,3 1-1 16,4-1 2-16,4-1-2 0,1 2-8 15,1 0-4-15,4 0 0 16,-2 1-2-16,-2 1 4 16,-4-1 0-16,0 1-2 15,-5-2 1-15,-3 0 5 0,-4-3-1 16,-5 3-2-16,-6-3-5 16,-6 0-2-16,-12-1-2 15,-6 0 1-15,-10 1-1 16,-10 0-2-16,-7 3 1 15,-6-1-5-15,-8-2-50 16,-5 6-46-16,-7-2-57 16,-3 3-63-16,-5 1-156 0</inkml:trace>
  <inkml:trace contextRef="#ctx0" brushRef="#br0" timeOffset="81161.7213">15335 9596 666 0,'-4'21'6'0,"-3"1"54"16,-1 4 35-16,3-3-27 15,3 0-25-15,2-6 8 16,3-4-16-16,8-5-2 0,4-6 15 15,7-4-4-15,7-5-9 16,7-10-13-16,10-5-3 16,9-5-6-16,6 0 6 15,5-4 6-15,0 4-9 16,-6 5-13-16,-5 7-1 16,-9 6-2-16,-13 7 2 15,-9 4 2-15,-11 7-5 0,-8 2 5 16,-5 4 14-16,0 0-2 15,0 2-10-15,-4-7-2 16,3 0-1-16,-1-3-1 16,2-3-1-16,9-4 0 0,5-3 2 15,4-1 17-15,6-6-2 16,3-1-1-16,5-1-2 16,-2-2-5-16,4 3-7 15,-3 1 0-15,-1 3-3 16,-4 2 4-16,-5 4-6 0,-9 3-2 15,-8 2-3-15,-5 6 8 16,-5 1 7-16,-3 1-3 16,-1-1-3-16,3-4 1 15,6-3-3-15,2-2 1 16,12-4-4-16,11-7-1 16,12-5 9-16,9-5 0 0,8-4-3 15,5 1 1-15,1 0 2 16,-4 7-5-16,-11 7 0 15,-11 8-2-15,-14 9-2 16,-11 10-3-16,-10 6 16 0,-7 0 5 16,-2 0-6-16,-1-4-4 15,3-4-3-15,6-5-1 16,5-6 0-16,8-6-1 16,11-2-4-16,8-7 8 15,8-1 1-15,4-2-2 16,0 2 5-16,-3 4-7 0,-6 5-3 15,-8 2 5-15,-7 6 3 16,-6 4 2-16,-3 2 2 16,2-1-4-16,4-3-4 15,8-4 0-15,6-5-2 16,8 0 2-16,8-12 2 0,5-2-6 16,7-5 5-16,-3 1 1 15,-1 4-1-15,-3 3-2 16,-7 5-4-16,-9 5 2 15,-7 3 1-15,-6 8-4 16,-4 1 4-16,-3 3 0 0,1-1 3 16,2-4-2-16,9-2 1 15,9-7 1-15,9-1-2 16,7-5 0-16,7-3-6 16,-1-3-4-16,-2 4 7 15,-8 3 1-15,-9 4 2 0,-8 3-3 16,-8 3 7-16,-1 4 0 15,-2 1-1-15,4-1-2 16,5-2 1-16,9-5 1 16,11-4-1-16,8-5-1 15,7-7-1-15,2-2-12 16,0 2-1-16,-7 0 4 0,-7 3 0 16,-13 8 7-16,-9 2-2 15,-7 4 3-15,-10 7-1 16,-2 0 4-16,1 3 0 15,1-3-2-15,5-3 1 0,7-2 0 16,5-4-3-16,7-2 3 16,6-6-4-16,-1 0-1 15,2 0 3-15,-5 3 1 16,-6 3-2-16,-8 1 4 16,-5 2 8-16,-1 5-1 0,0 3-2 15,3-3-4-15,4 0 0 16,13-4-2-16,7-1-2 15,10-4-5-15,6-5-11 16,5-2-13-16,3-2-34 16,0 3 22-16,-5 0 27 15,0 3 8-15,-6 4 6 0,-5-1-7 16,-7 5-64-16,-8 6-83 16,-9 0-111-16,-10 2-110 15</inkml:trace>
  <inkml:trace contextRef="#ctx0" brushRef="#br0" timeOffset="116261.1103">8703 10324 689 0,'16'-2'18'0,"4"1"39"15,6-2 29-15,5 1-37 16,6 0-38-16,4-1-10 0,7-1 0 16,5 1 1-16,4-1 11 15,5 0 20-15,8-2 12 16,5 0 1-16,8-2-6 16,7 1-4-16,5-1-12 15,5-2-15-15,8 3-7 0,4 0 0 16,4 1-3-16,4 0 1 15,3 2 1-15,1-2 1 16,2 0-4-16,0 1 4 16,1 0 4-16,-1-1 2 15,-2 0-1-15,1 2 2 0,0 1 0 16,1-1-2-16,-1 3 1 16,1 0-3-16,1-2 0 15,0 1-2-15,-1-3-1 16,-1 1 2-16,-4 0-4 15,-1-2 1-15,-6 0 1 0,-6 1-1 16,-6 1 2-16,-3 1-4 16,-3-3 2-16,-8 4-4 15,-3-1 5-15,-4 0-6 16,-8 0-11-16,-6 0-13 16,-10 2-19-16,-6 0-21 15,-9 0-19-15,-10 1-76 0,-7-2-92 16,-7 2-309-16</inkml:trace>
  <inkml:trace contextRef="#ctx0" brushRef="#br0" timeOffset="120512.6312">15846 10595 438 0,'7'4'8'15,"5"-2"82"-15,9 2 13 16,6-3-46-16,9-1-4 16,9 1 4-16,13-2 1 15,11-4 5-15,8-2-2 0,7 1-20 16,6 0-17-16,6-1-12 15,8 3-6-15,5 1-5 16,4 2-1-16,9 1-1 16,9-2 2-16,7 4-1 0,10-1 3 15,8 1-4-15,4 2 5 16,10 0 7-16,2 2-4 16,2 0 3-16,-4 3 0 15,-2-1 14-15,-1 0 14 16,-4 1 4-16,-4 0-13 0,-8 1-9 15,-2-3-13-15,-9 2-5 16,-10-2-3-16,-10 1 2 16,-13-4 0-16,-13 2-1 15,-19-2 0-15,-21 2 0 16,-16-3 2-16,-21 0-2 16,-17-2-3-16,-19 3-39 0,-21 0 57 15,-20-1-13-15,-21 0 0 16,-21 2-6-16,-20-1-5 15,-20 0 9-15,-20 0 0 16,-9 3 4-16,-12 1-5 16,-6-2 4-16,-1 3 1 0,2 0 6 15,8 1-3-15,11-1 5 16,16 0 2-16,17-3-3 16,30-2-3-16,27-1-1 15,31-1 1-15,31-6 2 16,33-5-1-16,38-3-19 0,30-3 15 15,36-4 1-15,32-1-3 16,28 0 0-16,24 4-2 16,17-1-1-16,14 3 0 15,6 3-12-15,0 4 11 16,-2 1 1-16,-11 3 1 16,-11 2-1-16,-22 4 2 0,-26 3-6 15,-35 1 6-15,-36-2-2 16,-42-1 0-16,-42-1 0 15,-42-3-6-15,-46 2 37 16,-43-2-11-16,-45-3-15 0,-42-2-4 16,-41 2 5-16,-35 1 11 15,-31 4 10-15,-33 2-20 16,-26 11-2-16,-26 7-36 16,-44 4-135-16,-47 7-396 15</inkml:trace>
  <inkml:trace contextRef="#ctx0" brushRef="#br0" timeOffset="122788.3921">2422 11146 546 0,'-3'1'16'16,"3"-1"40"-16,2 0 0 0,9 0-24 15,7 0 2-15,8 0 29 16,11 0 10-16,5-1 2 15,12-1-13-15,5 1-23 16,9-3-16-16,7-3-1 16,7-1-3-16,7-1 0 0,7 0-3 15,6-1-6-15,4 0 1 16,1 0 1-16,-1 2-2 16,0 0 1-16,-5 3 4 15,-2 1 2-15,-6-2-5 16,-4 1 1-16,-6 0-3 0,-4 1-5 15,-12-1-3-15,-12 3 0 16,-10 2-2-16,-17 0 1 16,-13 4-2-16,-12 7-6 15,-8 1 10-15,-17 2 27 16,-10 1-15-16,-5 0-7 0,-6-2-2 16,-10-2 0-16,-5-2 1 15,-10-3 3-15,-8 0 9 16,-14-2 2-16,-14 1 1 15,-10 0-3-15,-11 2 1 16,-7 1-13-16,-7 1-3 16,-4 2-2-16,4 1-1 0,1 4-2 15,7-1 3-15,9-1 1 16,10 2 0-16,14-2 0 16,16 0-2-16,21-4 4 15,18-3 3-15,21 0-1 0,22-7-8 16,22 0-32-16,28-7 39 15,23-3 4-15,19-4 4 16,22-2-12-16,15-5 1 16,12 0 1-16,9-1-3 15,3 0 0-15,7 2 1 16,-3 2-3-16,-3 1 2 0,-6 5 3 16,-10 1 9-16,-14 4-12 15,-18 4 3-15,-20 2-3 16,-20 1-3-16,-25 2-42 15,-25 7-48-15,-22 2-76 16,-30 1-156-16</inkml:trace>
  <inkml:trace contextRef="#ctx0" brushRef="#br0" timeOffset="127326.0397">6796 14564 283 0,'0'0'470'15,"2"-5"-435"-15,7-2-3 16,9-5 77-16,5-1-30 0,9-2-36 16,9-6 2-16,8 0 0 15,7-6-14-15,8-2-12 16,8-5 0-16,3-3-1 16,5-2 0-16,2 0-8 15,1 1-4-15,0 0-2 16,-5 4 5-16,-6 4 8 0,-8 5-8 15,-7 3-4-15,-11 3-6 16,-8 3 3-16,-8 0-22 16,-7 0-68-16,-9 1-74 15,-7-3-144-15,-7 1-335 16</inkml:trace>
  <inkml:trace contextRef="#ctx0" brushRef="#br0" timeOffset="127591.8891">7847 13893 445 0,'46'-6'121'15,"12"-1"30"-15,8-1-32 16,7 1 13-16,0 0-49 16,-1 2-45-16,-7 4-22 15,-15 1 6-15,-13 6 17 0,-14 6 4 16,-15 7-8-16,-8 4 8 15,-14 6 18-15,-9 2-35 16,-6 5-21-16,-2-1-49 16,1-2-60-16,3-5-50 15,5-4-62-15,7-6-56 0</inkml:trace>
  <inkml:trace contextRef="#ctx0" brushRef="#br0" timeOffset="128007.9162">9241 13689 619 0,'-4'-5'136'16,"0"-1"-36"-16,0 1 27 16,-2 2-33-16,-2-1-26 15,-2 3-11-15,-2 0-18 0,-4 1-23 16,-1 1-8-16,-5 7-6 16,1 4-2-16,-3 5 2 15,4 3 2-15,1 4-1 16,6 2 4-16,8 0 6 0,5-1-6 15,8-1-5-15,12-5 3 16,5-2 2-16,7-5 4 16,3-5 1-16,3-1-7 15,-2-6-2-15,-3 2-10 16,-3-4-47-16,-4-4-42 0,-4-5-33 16,-3-3-70-16,-4-2-80 15,-3-5-304-15</inkml:trace>
  <inkml:trace contextRef="#ctx0" brushRef="#br0" timeOffset="128151.6121">9323 13712 826 0,'-29'3'69'0,"-5"4"-59"16,-1 7 46-16,-2 2-22 16,2 3-18-16,2 1-8 15,7-2-5-15,9 0-15 16,9-5-81-16,8-3-46 0,4-5-77 15,14-4-54-15</inkml:trace>
  <inkml:trace contextRef="#ctx0" brushRef="#br0" timeOffset="128747.4129">9719 13628 475 0,'25'-12'50'16,"-10"4"34"-16,-10 8-15 15,-5 0-17-15,-11 7 57 0,-7 6-14 16,-7 5-61-16,-1 1-11 16,1 2 4-16,2-2-16 15,8-2-4-15,6-6 13 16,9-3-15-16,5-6-18 16,13-6 14-16,8-9 9 15,6-5-4-15,8-6-1 0,5-2-1 16,0 2 9-16,-3 4 9 15,-4 8 24-15,-11 7-13 16,-11 8-26-16,-10 13-10 16,-7 9 2-16,-13 9 5 15,-8 7 0-15,-6 7-3 0,-5 4 1 16,-3 4 2-16,0 2-2 16,-2 1 0-16,1-2 8 15,3-1 6-15,6-4 2 16,6-4 9-16,6-6 10 15,8-3-9-15,5-8-22 0,3-8-6 16,5-7 2-16,1-4-1 16,2-7-5-16,3-4 5 15,0-7 15-15,1-8 7 16,0-5-8-16,0-6-9 16,0-5-1-16,-2-7-4 15,-3-4 2-15,-1-6-1 0,-2-7 1 16,1-1-4-16,-1 1-3 15,-2 1-7-15,-2 8 10 16,0 8 2-16,0 10-1 16,0 8 1-16,0 8-2 0,-2 5-8 15,-1 5-28-15,1 5-36 16,2 5-31-16,0 3-28 16,1 0-73-16,5-2-124 15</inkml:trace>
  <inkml:trace contextRef="#ctx0" brushRef="#br0" timeOffset="129557.3989">10120 13624 506 0,'12'-8'128'16,"-5"6"-102"-16,-6 4 58 0,-1 9 16 15,-3 9-6-15,-3 3-25 16,-2 2-5-16,4-1-21 15,0-2-3-15,4-4-6 16,0-5-18-16,7-6-13 16,3-4 6-16,4-3 6 0,2-4 3 15,5-6-4-15,2-1-9 16,0-2-1-16,1 2-3 16,1 0-1-16,0 7 5 15,-6 1 3-15,1 3-5 16,-4 1-3-16,1 4 0 0,-1-1 0 15,-1-2 1-15,1-1-1 16,0-1-2-16,0-6-1 16,-3 0 3-16,-3-1 1 15,-2 3-2-15,-4 1 3 16,-3 3 1-16,-1 0-9 0,0 6-4 16,-4 2 7-16,-3 2 5 15,2 0 3-15,-2 1-2 16,4-1 0-16,-1-2 4 15,3-4-6-15,1-1-4 16,2-1-1-16,4-4 7 16,3 1 5-16,3 0-4 0,-1 1 0 15,1 2-2-15,1-2-1 16,0 5 0-16,4-4 0 16,0-1 1-16,4-5 0 15,3-6 2-15,5-5-1 0,2-8-1 16,2-2-1-16,2-6 1 15,-2-5-1-15,0-6-1 16,-4-2 3-16,-3-5-1 16,-3-3 0-16,-5 1 0 15,-3 5-7-15,-5 9 1 0,-4 9 1 16,-4 11 3-16,-2 9 0 16,-4 11-16-16,-5 9 6 15,-2 13 6-15,0 10 4 16,2 7 10-16,5 9 4 15,1 4 1-15,3 1-5 0,5-5-5 16,2-5-1-16,1-7 0 16,1-9-1-16,0-8-2 15,-2-6-2-15,-2-5 2 16,0-5-10-16,-1-5-29 16,-4-2-10-16,0-5-42 0,-8-8-63 15,-3-5-58-15,-2-2-70 16</inkml:trace>
  <inkml:trace contextRef="#ctx0" brushRef="#br0" timeOffset="129787.7462">10874 13597 451 0,'1'0'150'16,"8"5"-139"-16,4 1 74 0,7 2 19 15,6 1-36-15,7-3-6 16,4-2 10-16,5-2-14 16,1 0 7-16,1-5-8 15,-2-3-9-15,-2 0-6 16,-5 1-13-16,-5 2-6 15,-3 3-9-15,-8 6-5 0,-4 6 4 16,-5 6-6-16,-6 1-4 16,-1 1 1-16,-2 0-1 15,-1-5 0-15,0-2-10 16,0-6-9-16,-2-3-6 16,0-2-1-16,0-2-33 0,0-8-41 15,1-3-6-15,0-4-52 16,1-5-58-16,0-1-131 15</inkml:trace>
  <inkml:trace contextRef="#ctx0" brushRef="#br0" timeOffset="130408.4234">11388 13608 620 0,'8'0'169'0,"2"-2"-108"15,5 4-39-15,4-1-18 16,5 1-4-16,7-2-21 16,3-3-51-16,5 3-15 15,0-6 25-15,-1-2 12 16,-1 1 40-16,-5 0 32 0,-6 2 57 15,-7 1 27-15,-8 2 17 16,-7-1-20-16,-4 6-49 16,-4 2-28-16,-5 4 23 15,-1 2-31-15,-2 3 14 16,1 0 12-16,3 1-12 16,0 0-15-16,5-2 7 0,3-1 2 15,0-3-11-15,9-1-9 16,5-4 16-16,3-1-3 15,3-5-5-15,3-6-3 16,2-2-2-16,-1-3-2 0,-4-2-3 16,-1 1-2-16,-6-3 0 15,-3 2 0-15,-8-2 0 16,-2 2-10-16,-7 2-21 16,-3 1-15-16,-1 3 0 15,0 5 6-15,3 4 16 0,4 2 11 16,4-1 2-16,1 6-14 15,8 0 3-15,6 3 22 16,6-2 1-16,1 3-2 16,3 0 0-16,-2 3 5 15,0-1 6-15,-7 0-5 16,-5 2 3-16,-5 0 6 0,-5-3 8 16,-1-2 8-16,0-2 3 15,0-5-22-15,0-1-14 16,6-4-17-16,6-4 21 15,1 1-4-15,2 2 2 16,1 1 9-16,-2 3 14 0,-3 6-5 16,-3 3-7-16,-4 3-9 15,-2 0-1-15,-1 1-4 16,-1-5-15-16,0-2-7 16,3-2-19-16,3-3-57 0,7 0-49 15,1-5-1-15,5-5-25 16,2-1-85-16,4-4-137 15</inkml:trace>
  <inkml:trace contextRef="#ctx0" brushRef="#br0" timeOffset="130690.9776">12508 13559 685 0,'0'-15'81'0,"-4"4"-24"15,-17 5 17-15,-3 3-9 16,-5 4-37-16,2 3 47 15,5 7 23-15,6 1-35 0,9 2-44 16,7 3-22-16,11 1 3 16,8-1 17-16,8 1 24 15,4 0-5-15,3-1 6 16,-1-1-19-16,-4-1-12 16,-7-2-7-16,-5-2-3 0,-11-1-1 15,-6-2-12-15,-9 0-23 16,-13-4-15-16,-9-2-49 15,-14-2-65-15,-13-5-125 16,-14-5-350-16</inkml:trace>
  <inkml:trace contextRef="#ctx0" brushRef="#br0" timeOffset="130941.5559">10837 13302 887 0,'91'-13'27'16,"5"1"-3"-16,5 4 44 15,2 4-45-15,-8 3-106 16,-9 2-152-16,-11 6-320 0</inkml:trace>
  <inkml:trace contextRef="#ctx0" brushRef="#br0" timeOffset="131725.447">7039 15034 659 0,'-4'-10'61'0,"-1"2"-23"16,3 4 66-16,2 1-24 15,0 2-38-15,8 2-18 16,3 8-17-16,8 7 23 16,6 4-3-16,8 1 11 0,6 5-3 15,5 2-9-15,6-2-3 16,2 2 1-16,4-2-3 15,1 2-7-15,1-1-1 16,2-1-3-16,0-1 0 16,1-3 2-16,1 2 5 0,3-2 4 15,0-3-3-15,1 1-9 16,-3-2-5-16,-2 0-3 16,-4-1 1-16,-7-2-2 15,-6 0 0-15,-7-2 1 16,-6 0-2-16,-7-1 1 15,-4 1-17-15,-6-3-46 0,-5 1-50 16,-4-4-77-16,-5-4-112 16,-2 0-146-16</inkml:trace>
  <inkml:trace contextRef="#ctx0" brushRef="#br0" timeOffset="131973.8657">8217 15354 506 0,'32'21'65'16,"3"5"22"-16,5 2 27 16,4 0-55-16,-3-2 5 15,-2 0-12-15,-7-2 8 16,-6-3-10-16,-9-2 1 0,-13 1 14 15,-7 5-2-15,-16 0-22 16,-11 5-18-16,-11 2-16 16,-10 3-5-16,-8 1-47 15,-6 1-63-15,-3 4-34 0,-2-2-104 16,3 1-119-16</inkml:trace>
  <inkml:trace contextRef="#ctx0" brushRef="#br0" timeOffset="133308.6239">9055 15174 477 0,'-4'-5'14'0,"1"1"36"16,1 1 54-16,0 3-45 16,0-1-21-16,0-1 0 15,0 2-6-15,0 7-20 0,0 4-6 16,1 6 7-16,-2 9 9 15,3 8 6-15,0 11-6 16,-1 6-6-16,0 7-7 16,-2-1-3-16,0 2-1 15,1-2 0-15,-1-4 4 0,1-2 8 16,2-6-3-16,0-2-4 16,6-10 1-16,1-3 6 15,5-8 2-15,1-7-8 16,2-5-3-16,1-7 6 15,3-3 5-15,1-7 0 0,3-7 10 16,0-5-2-16,1-6-8 16,-3-3 3-16,-2-1-6 15,-7-2 2-15,-4 3 4 16,-8 0 8-16,-8 3-2 16,-9 6-8-16,-9 7-13 0,-7 6-9 15,-2 5-4-15,-4 8 0 16,3 7-11-16,5 6-52 15,5 0-54-15,8 1-49 16,9-5-149-16,5-4-263 16</inkml:trace>
  <inkml:trace contextRef="#ctx0" brushRef="#br0" timeOffset="134193.8493">9453 15606 384 0,'0'-7'110'0,"0"1"-57"16,-1 3 42-16,-1 0-17 16,0 0-32-16,0 1-6 0,-2 4 5 15,1 0-5-15,0 5-7 16,-3 6-4-16,2 5-9 16,0 4-2-16,2 5 0 15,0 0-5-15,0 2-3 0,2-3 9 16,0-2 1-1,3-5-6-15,3-5-2 0,2-4 3 16,3-5 1-16,1-5 6 16,3 0 12-16,1-6 0 15,3-5-11-15,1-3-6 16,1-5-3-16,0 1 0 0,-3-1 1 16,-1 1 1-16,-5 2 1 15,-1 6-6-15,-5 3-6 16,-4 7-6-16,-2 7-8 15,0 7-1-15,0 6 11 16,-2 4 0-16,2 2 1 0,0-2 0 16,2-3-3-16,7-4 1 15,3-7 0-15,3-4 0 16,3-5 2-16,2-1 3 16,2-10 4-16,3-3-1 15,1-4-1-15,1-3-3 16,0-2 8-16,-1 1 10 0,0 2 0 15,-5 2-13-15,0 3-5 16,-7 4-4-16,-5 2 1 16,-3 5-2-16,-3 1 3 15,-2 0-4-15,-1 4-1 16,0 2-5-16,-1 5 6 0,-2 0 6 16,2 2-3-16,1 2 0 15,0 1-1-15,1-1-3 16,4-3 6-16,-1 3 2 15,2-5-2-15,-1 0 0 16,-1-1 1-16,1-1-1 0,2 1-2 16,-2 1-2-16,0-1 4 15,0 1-3-15,-1 1-1 16,0-4 2-16,-1 1 0 16,1-3-1-16,-2 0-14 15,-1-2-2-15,1 2-8 0,-2-4-12 16,0-5 1-16,0-1 2 15,0-1-7-15,0-2-46 16,0-2-31-16,0 3 23 16,0 0 0-16,0 1-96 15,-2-1-278-15</inkml:trace>
  <inkml:trace contextRef="#ctx0" brushRef="#br0" timeOffset="134377.1156">9972 15563 1098 0,'-4'-1'26'16,"3"-1"-31"-16,1 3 3 15,2 6 1-15,3 2-43 16,0 1-82-16,1-2-144 16</inkml:trace>
  <inkml:trace contextRef="#ctx0" brushRef="#br0" timeOffset="136159.1509">10318 15098 127 0,'-2'-5'231'0,"1"3"-173"16,-1-2 24-16,0 2 26 15,-1 1-34-15,3 0-32 0,-1 1-17 16,-1-1-11-16,2 1-8 15,0-2 1-15,0 1-2 16,0 1-1-16,0 0-3 16,0 0 2-16,0 0-3 15,0 0 1-15,0 0-1 16,0 0 1-16,-1 0 2 0,1 0 8 16,0 0 3-16,-1 0 3 15,1 0 3-15,0 0-1 16,0 0-9-16,0 0-3 15,0 1-5-15,0-1-3 16,0 0 1-16,0 0 0 0,0 0 1 16,0-1-2-16,0 1 2 15,0 0-1-15,0 0 1 16,0 0-2-16,0 0 0 16,0 0 1-16,-1 1 1 15,1-2 0-15,0 2 2 0,0-1 2 16,0 0 5-16,0 0-3 15,0 0 1-15,0 0 5 16,0 0-2-16,0-1-8 16,0 1-2-16,0 1-1 0,0-2 0 15,0 1 0-15,0 1 0 16,0-1 0-16,0 0 1 16,0 0 0-16,0 1 1 15,0 0-1-15,0 0-2 16,0 0 0-16,0-1 2 15,0 1-2-15,0 0 1 0,0 0 0 16,0-1 0-16,0 0 1 16,0 1-1-16,0-1 1 15,0 2 0-15,0-2 3 16,0 0 5-16,0 0 8 16,0 0-4-16,0 0-8 0,0 0-3 15,0 0-2-15,0 0 0 16,0 0 1-16,0 0-1 15,0 0 0-15,0 0-1 16,0 0 2-16,0 0 0 16,0 0 1-16,0 0 2 0,0 0 0 15,0 0 1-15,0 0-3 16,0 0-2-16,0 0 0 16,0 1-1-16,0-1 1 15,0 2 1-15,-1-1-2 16,1 4 1-16,-1 4 0 0,0 1-1 15,1 5 3-15,0 2-2 16,0 5 0-16,0 2 1 16,2 3-2-16,2 0 1 15,-1 3 1-15,0 2 1 16,0 1 4-16,-1 1 6 0,0-1 0 16,0 1 3-16,-2-1-2 15,1-1-1-15,0-2-2 16,1-1 4-16,0-1 0 15,0-3-2-15,2 0 3 16,-2 0-3-16,2-2-3 0,-1-3-2 16,-1 1 3-16,-1-3 4 15,0-3 0-15,-1-2-3 16,0-3-2-16,1-1-5 16,0-2-2-16,-1-1-2 15,1 0 1-15,-1-3-2 16,0 0 5-16,0 0-2 0,0-2-1 15,0-1-3-15,0 3 4 16,0-2-2-16,0-1-1 16,0 1 0-16,0 0 1 15,0-1 2-15,0 0-1 16,0 0 0-16,1 0 0 0,-1 0-1 16,0 0-2-16,0 0-2 15,0 0 1-15,0 0 2 16,0 0-1-16,0 0 2 15,0 0 0-15,0 0 0 16,0 0-1-16,0 0-1 0,0 0-5 16,0 0 5-16,0 0-2 15,0 0-6-15,0 0 1 16,0-1 3-16,0 1 6 16,0 0-1-16,0 0 1 15,0 0-2-15,0 1-12 0,0-1-19 16,0 0-32-16,0 0-44 15,2-1-89-15,-1-2-79 16</inkml:trace>
  <inkml:trace contextRef="#ctx0" brushRef="#br0" timeOffset="136724.7055">10614 15108 458 0,'0'-24'25'15,"0"2"48"-15,-3 3 53 16,1 5-17-16,0 3-24 16,0 5 7-16,1 3-24 0,1 12-24 15,0 13-36-15,0 10-2 16,5 14 19-16,1 12 14 16,1 9-6-16,3 2-10 15,0-2-8-15,-1-3-3 16,-1-9-3-16,-1-7-2 15,0-9-1-15,-2-8-5 0,-1-7 4 16,-1-6-4-16,-2-6-11 16,-1-5-28-16,0-7-47 15,-1-2-24-15,-6-11-91 16,-5-4-68-16,-2-7 85 16,-2-2 1-16,0 2 21 0,1 1 302 15,4 5 100-15,6 4-24 16,5 7-100-16,3 2-17 15,12 1-47-15,4 2-17 16,10 2-10-16,3 0-22 16,6-2-44-16,2 1-96 0,2-1-50 15,-1 2-183-15</inkml:trace>
  <inkml:trace contextRef="#ctx0" brushRef="#br0" timeOffset="137011.1965">10987 15472 784 0,'3'-2'81'0,"9"0"-85"0,7 0 85 15,6 1 30-15,4-1-42 16,0 1-4-16,2 1-17 16,-1 1-41-16,-5 4-24 15,-1 0-127-15,-3-1-49 0,-4-1-97 16,-1 0-263-16</inkml:trace>
  <inkml:trace contextRef="#ctx0" brushRef="#br0" timeOffset="137233.0795">11379 15455 765 0,'4'11'93'0,"1"6"-89"16,0 4 118-16,1 4 19 15,-1 4-75-15,1 0-25 0,0 0-16 16,0 0-12-16,0-6-10 16,-1-5-1-16,2-6-2 15,-2-5-34-15,-2-6-13 16,0-5-47-16,-2-9-91 16,-1-6-79-16,-1-6-117 15</inkml:trace>
  <inkml:trace contextRef="#ctx0" brushRef="#br0" timeOffset="137330.7802">11396 15414 825 0,'0'-2'52'0,"0"6"-69"15,12 7 9-15,2 0-67 0,6 3-233 16</inkml:trace>
  <inkml:trace contextRef="#ctx0" brushRef="#br0" timeOffset="137658.7823">11701 15545 248 0,'0'0'478'0,"0"0"-329"0,0 0-1 16,0 0-69-16,0 0-51 16,0 0-7-16,0 0 4 15,86 177-5-15,-85-166 10 16,0-4-4-16,0-6 3 16,2-2 5-16,4-9-5 15,4-4-18-15,4-2-4 0,5-3-6 16,3 4 0-16,1 4 10 15,1 5 20-15,-1 5-15 16,-3 7-11-16,-3 8-1 16,-2 2 0-16,-2 4-5 0,1-1-13 15,2-4-30-15,4 1-21 16,3-8-46-16,2-1-58 16,7-3-151-16,1-4-381 15</inkml:trace>
  <inkml:trace contextRef="#ctx0" brushRef="#br0" timeOffset="138395.1703">13258 15887 521 0,'0'2'89'0,"-1"-1"-14"15,2 0-33-15,0 1-39 16,0-3 2-16,-1 1 0 0,2 0 2 16,2 0 21-16,-3 0-4 15,2 0 1-15,-1 1 1 16,-1 0 14-16,1-1 0 15,-1 0 9-15,0 0-10 16,0 0-12-16,-1-1-15 0,1 1-6 16,-1 0 5-16,0 0 7 15,0-1 4-15,0 1-7 16,0 0 4-16,0-1-1 16,-2-1-2-16,2 0-7 15,-2 1-2-15,1-6-3 16,-1-1-4-16,0-2 1 0,-2-4 0 15,0-6 0-15,-5-3 0 16,-3-8-4-16,0-6 6 16,-4-6-6-16,1-7 0 15,-4-9 2-15,1-9 1 16,4-4 4-16,3-4 0 0,2 2-5 16,5 3 2-16,4 9-2 15,0 9 3-15,4 11 12 16,7 12 16-16,3 7-15 15,8 9-8-15,6 6-8 16,5 8 2-16,7 0 0 0,3 13 2 16,-1 1-4-16,-4 7-40 15,-5 2-41-15,-6 3-32 16,-9 2-15-16,-9-1-54 16,-8-2-142-16</inkml:trace>
  <inkml:trace contextRef="#ctx0" brushRef="#br0" timeOffset="138994.7239">13181 15473 627 0,'38'0'113'0,"9"0"-40"16,2-1 59-16,2 0-40 15,-1 2-78-15,-7 0-11 16,-7 0-3-16,-4 4 0 15,-9-1 1-15,-5-1 0 0,-6 1-2 16,-3 4-2-16,-4 3 6 16,-3 3 14-16,0 3-8 15,-3 5-2-15,-2 3 6 16,-4 2 11-16,0 0 3 16,0 3-2-16,2-3-3 15,1-6-2-15,4-3-3 0,0-5-13 16,4-7-7-16,7-3 7 15,5-8 6-15,1-6 1 16,6-5 2-16,2-5-1 16,2 2-4-16,-2 0 3 0,-1 5 0 15,-1 3 2-15,-5 8-7 16,-2 4-5-16,-3 7-1 16,-1 7 2-16,-3 2-2 15,1 2 2-15,1-1 0 16,-1-3 0-16,1-5-1 0,4-2 0 15,-1-3 1-15,0-2 1 16,-1 0-2-16,-1 3-1 16,-5 3-10-16,-4 4 3 15,-3 2 1-15,0 1 1 16,-1 0 5-16,0-3 4 16,2-5-2-16,3-5-16 0,5-2-10 15,8-5 22-15,3-6 6 16,4-1-3-16,2-1 0 15,-1 2 0-15,-1 4 0 16,-3 3-2-16,-2 2-2 16,-2 2-2-16,-2 4-64 0,1 0-77 15,-3 0-110-15,2-2-95 16</inkml:trace>
  <inkml:trace contextRef="#ctx0" brushRef="#br0" timeOffset="139773.6038">14581 15668 536 0,'-8'-2'137'16,"-4"1"-95"-16,-3-2 37 15,0 3 17-15,-3 0-28 16,1 2-14-16,0-1-31 15,3 6-14-15,-1 2-2 0,3 6 1 16,3 1 5-16,2 7 0 16,6 1 7-16,1 0 2 15,12 1 4-15,5-3-1 16,7-4-3-16,2-5-8 16,1-5-3-16,0-2-1 15,0-4-6-15,-3 0 2 0,-1-2-23 16,-1-5-51-16,0-4-98 15,-3-4-189-15</inkml:trace>
  <inkml:trace contextRef="#ctx0" brushRef="#br0" timeOffset="140925.7631">14900 15087 823 0,'-7'17'-9'0,"3"13"9"16,3 15 71-16,4 10 1 16,4 11-9-16,2 6-13 0,2 0-12 15,-2-2 11-15,-3-4-18 16,-1-9-1-16,-3-7-10 15,0-6-7-15,0-6-11 16,-2-6 0-16,1-9 2 16,0-5-9-16,-2-8-24 0,-2-6-38 15,-2-5-36-15,-4-6-78 16,1-11 6-16,-1-6 37 16,0-8 19-16,4-1 6 15,4 1 57-15,3 4 103 16,4 6 82-16,6 11 7 15,5 6-5-15,4 5-41 0,0 6-67 16,6 4-2-16,2 3 19 16,3-2-11-16,1-1 4 15,-1-3 2-15,-3-2 8 16,-2-1 15-16,-5 2 14 0,-4 2 6 16,-3 4-47-16,-6 7-28 15,-2 6 0-15,-2 4 0 16,-5 1 1-16,2-2 1 15,-4-4-2-15,2-6-7 16,-1-8-41-16,3-5-21 0,-1-5-44 16,6-8-24-16,1-8-26 15,1-6 64-15,3-4 41 16,-3-6 42-16,-1-1 16 16,0 3-4-16,-3 4-9 15,-2 8 8-15,0 5 17 16,0 11-20-16,1 3-84 0,2 5 78 15,5 3 12-15,4 2 0 16,4 1 15-16,4-2 28 16,1-2 28-16,3-2 17 15,0-1-10-15,-3-2-15 16,-2 0-35-16,-4 0-18 0,-6 3-7 16,-5 1 2-16,-5 6 34 15,-3 2 21-15,-3 1-20 16,-7 7-8-16,1-1 15 15,2 0-7-15,1-3-11 16,5-3-17-16,5-3-11 0,3-5 0 16,7-6 3-16,5 1 4 15,1-6 13-15,3-6 12 16,0-3-4-16,-1-5-13 16,-2 1-5-16,-2-6-3 15,-4-2-5-15,-6-1-1 0,-3 0-1 16,-6 0-27-16,-3 5-28 15,-9 3-7-15,0 8 10 16,-1 7 35-16,1 2 6 16,5 7 9-16,5 1-2 15,4 0-5-15,4 2-5 0,11-2 3 16,5 1 8-16,5 2 2 16,0 1-2-16,0 3 5 15,-3 1 13-15,-3 2 7 16,-6-1 9-16,-4-2-1 15,-5-3-6-15,-2-3-1 0,1-3-7 16,2-4-13-16,5-6-6 16,3-3-9-16,8-4 2 15,3 1 7-15,2-1 2 16,0 4 1-16,-2 6 30 16,-2 2-9-16,-8 8-5 15,-4 3-9-15,-3 2-5 0,-3-3-3 16,0 1-33-16,-2-3-29 15,1-4-22-15,4-3-32 16,2 0-44-16,2-2-115 16,2-6-185-16</inkml:trace>
  <inkml:trace contextRef="#ctx0" brushRef="#br0" timeOffset="141224.5979">16482 15729 809 0,'-1'-14'205'0,"-12"4"-165"16,-11 3-13-16,-5 4 0 16,1 1-21-16,1 3-6 15,7 7 0-15,8 3 5 16,11 6 1-16,6 3-8 16,14 3 21-16,5 2 13 0,6 0 3 15,-1 0-2-15,-3-2 6 16,-6-3-12-16,-6-3-18 15,-8-2 4-15,-6-1 2 16,-7-4-8-16,-9-1-5 16,-9 0-40-16,-8-1-13 0,-10-1-10 15,-10 0-47-15,-10-1-88 16,-12-2-177-16</inkml:trace>
  <inkml:trace contextRef="#ctx0" brushRef="#br0" timeOffset="145573.8979">6755 14577 578 0,'-4'-6'74'0,"-3"1"33"16,0 4 29-16,-3 0-36 15,-3 3-41-15,-1 4-15 16,0 2-1-16,1 3-7 0,-1 3-11 16,3 3-10-16,3 2-4 15,3 6-3-15,1 4-1 16,3-1-2-16,1 4 4 16,2-4 0-16,6-2-2 0,0-6 0 15,3-4 0-15,3-4 1 16,0-5-2-16,3-3 3 15,-1-2 4-15,3-4 7 16,-1-5 9-16,-2-2 9 16,2-5-3-16,-7-2-9 15,4 1-5-15,-4-5-7 0,-3-1-1 16,-2 0 3-16,-6-5 0 16,0 1 4-16,-7-3-3 15,-5 1-2-15,-4 3-8 16,1 2-4-16,-2 3-3 15,1 6 1-15,-1 6 1 16,-1 6-3-16,0 4-2 0,-2 12-2 16,1 8 0-16,0 10 2 15,3 5 0-15,5 1 3 16,7 0-2-16,4-5 0 16,6-5 0-16,8-8 2 0,4-7-1 15,2-5 1-15,3-7 1 16,-1-2-1-16,4-8 3 15,-2-6-1-15,0-6 2 16,-3-6-2-16,-2-1 1 16,-6-7-2-16,-4 0 3 0,-8 1 1 15,-2 2 1-15,-10 5 2 16,-6 7 2-16,-2 8-3 16,-4 8-1-16,-2 5-7 15,-3 12-1-15,-3 8 2 16,1 1-2-16,4 5 0 0,5 0-4 15,8-1-30-15,8-1-22 16,5-2-44-16,10-1-32 16,3 2-80-16,6-3-109 15,1 2-222-15</inkml:trace>
  <inkml:trace contextRef="#ctx0" brushRef="#br0" timeOffset="145979.2878">7022 15074 532 0,'2'-4'134'0,"-2"-1"-85"0,2 0 64 15,-1 0-6-15,0 0-15 16,-1 1-23-16,1 1 9 16,-1 0-20-16,0 0-11 15,-1 2 4-15,-2-1-9 16,-1-1-6-16,-2-1-3 0,-1-2-7 16,-2-3-12-16,-4-1-5 15,-5-5 0-15,-2-4-2 16,-5-1-2-16,-5-2-3 15,2 0 2-15,0 2 1 16,2 2 3-16,6 4 3 0,2 3-2 16,6 2-4-16,2 4-3 15,5 2-2-15,5 1-18 16,0 4-92-16,5 6-119 16,2 1-212-16</inkml:trace>
  <inkml:trace contextRef="#ctx0" brushRef="#br0" timeOffset="153856.9158">2993 12133 387 0,'20'-2'109'0,"-1"1"-114"16,3-1 12-16,5 1 9 0,6-1-7 16,0-1-4-16,1 2 2 15,2-4 0-15,-2 3 1 16,1 2 15-16,-1-2 5 15,2 1 0-15,1 0-8 16,6-1 4-16,0 0-6 0,8-1-4 16,1 1-5-16,9 0-4 15,0 1-4-15,8 0 0 16,1 2-1-16,3 4 0 16,0 0-5-16,1 1-8 15,2 1 7-15,-1-1 4 0,1-2 0 16,0-2 2-16,-2-1 3 15,2-2-1-15,0-1 6 16,1-3 0-16,-3 0-4 16,-2-1-2-16,0 2-1 15,-5 1 2-15,-5 2 0 16,-5-2-1-16,-4 5-2 0,-8-1 2 16,-5 0-1-16,-7 1-3 15,-5-1 3-15,-4 2-1 16,-6 1 0-16,-5 1-1 15,-2 1-25-15,-2 1-27 0,-4-2-37 16,-2-1-29-16,-2-4-104 16</inkml:trace>
  <inkml:trace contextRef="#ctx0" brushRef="#br0" timeOffset="166665.3863">9043 11109 483 0,'4'-10'106'0,"-3"1"15"15,0 2 16-15,-1 2-10 0,0 0-42 16,0 1-16-16,0 1-11 16,0 1-7-16,-2 0-16 15,1 2-10-15,-1 0-7 16,-1 3-6-16,-2 8-10 15,-3 5-6-15,-3 3 4 0,-4 7 2 16,-1-1 0-16,-2 2 2 16,1-4 2-16,0 0-3 15,3-5-1-15,1-2 1 16,6-6-5-16,2 0 2 16,2-6-2-16,1-2-22 0,0 0-37 15,0-3-31-15,-2-1-33 16,-2-3-90-16,-1-2-60 15,-1 0-130-15</inkml:trace>
  <inkml:trace contextRef="#ctx0" brushRef="#br0" timeOffset="166888.3047">8762 11201 396 0,'-6'2'61'0,"2"7"51"15,1 4-3-15,1 5 2 16,-1 4-16-16,1 2 7 0,1 1-38 15,1-3-27-15,0-5-8 16,6 0-16-16,4-6 0 16,7-3 3-16,5-6 11 15,5-1 6-15,5-4-7 16,3-5-10-16,2-3-10 16,3 0-5-16,-2-1-3 15,1 2-115-15,-3-1-151 0,-4 3-233 16</inkml:trace>
  <inkml:trace contextRef="#ctx0" brushRef="#br0" timeOffset="176771.3087">18626 13269 314 0,'-50'3'31'16,"-4"-3"-5"-16,-10 3 46 0,-4 1 5 15,-5 1-11-15,-4 0-18 16,1 1-14-16,0 0 0 16,3 0-5-16,5 1-10 15,7-2-3-15,10-1 1 0,10 0-9 16,11 0-5-1,11-1-3-15,13 0 3 0,8-1-20 16,18-1 24-16,11 0 6 16,13 1 0-16,9-1 1 15,11 1-3-15,8-2 0 0,6 0 10 16,3 1 7-16,1 1-3 16,0-2 0-16,-6 0-9 15,-8 1-4-15,-12-1 0 16,-13 0-6-16,-14 0-5 15,-16 1 0-15,-14 0 1 16,-14 0-20-16,-21 2 29 0,-11-3-12 16,-18 5 0-16,-15-1 4 15,-11 2-3-15,-8 0 3 16,-5 1 1-16,-5 2 6 16,5 0 12-16,5 3 1 0,14-3-5 15,13 1 5-15,23 0-8 16,21-1-9-16,25 0-9 15,20-4-37-15,31 0 57 16,21-1-11-16,20-2-1 16,19-2 1-16,17 1 0 0,11 0 6 15,8 2 8-15,-3-2-4 16,-7 5-3-16,-18 1-4 16,-23 2 0-16,-33 0-3 15,-33-1-4-15,-29 3-1 16,-38-1-7-16,-36 0 37 15,-28 2-22-15,-29 0-4 0,-19 0-3 16,-14 1 0-16,0-1-1 16,14 1 2-16,25 0-2 15,38 0 0-15,43-2 0 16,45-3-8-16,48-3-71 16,49-2 42-16,41 0-31 0,34 0 19 15,25 0-122-15,11 4-269 16</inkml:trace>
  <inkml:trace contextRef="#ctx0" brushRef="#br0" timeOffset="177905.5256">20062 14091 680 0,'-3'-1'76'0,"2"1"12"16,-4-1-7-16,2 5-30 0,-2 4-24 15,1 5-7-15,-1 5 1 16,1 4 2-16,-2 6-3 16,0 1-5-16,0 6 1 15,1 2 9-15,-3 0-6 16,-2 2-3-16,-1 1 3 0,-2 1 11 15,1-1 5-15,-2-1-4 16,0 0-11-16,2-4-8 16,1-1-10-16,3-5 1 15,3-2-4-15,2-4-17 16,3-5-25-16,0-3-32 0,3-5-38 16,4-4-56-16,4-6-71 15,0 0-145-15</inkml:trace>
  <inkml:trace contextRef="#ctx0" brushRef="#br0" timeOffset="178172.213">20188 14616 374 0,'-3'15'108'16,"-6"6"6"-16,1 2-47 15,0 4-8-15,0 0 3 16,3-1 8-16,3-4-2 0,2-6-23 15,3-5-16-15,8-4-2 16,4-7 13-16,6-2 21 16,6-5 18-16,4-6-10 15,5-6 1-15,-1-3-4 16,-4-3-44-16,-7-1-24 16,-10-2 6-16,-11 0 8 0,-5 2-7 15,-12 2 0-15,-6 4-1 16,-3 7-4-16,-2 6-4 15,-2 7-27-15,1 1-34 16,4 8-44-16,4 1-64 0,4-1-151 16</inkml:trace>
  <inkml:trace contextRef="#ctx0" brushRef="#br0" timeOffset="178554.1339">20810 14505 628 0,'5'-8'25'0,"-6"2"112"15,-10 4-11-15,-4 0-61 16,-3 4-47-16,-1 0-3 0,-1 6 10 16,2 7-5-16,3 0-9 15,7 3-4-15,7 5-2 16,3 0-4-16,13 2-2 15,10 1 5-15,8-1 12 16,2 1 33-16,3-2 13 0,-1 0-25 16,-6-3-23-16,-8-5-5 15,-9 1 8-15,-8-4 6 16,-4-2 8-16,-7-2-1 16,-7-2-2-16,-7-1-12 15,-5-2-11-15,-2-3-2 0,-2 0-21 16,1-3-63-16,4-4-65 15,3-2-55-15,8-2-99 16,7 1-239-16</inkml:trace>
  <inkml:trace contextRef="#ctx0" brushRef="#br0" timeOffset="178958.7921">21379 14553 565 0,'-13'-7'113'15,"-3"0"-14"-15,-4 4 0 16,-2 1-13-16,-1 2-30 16,4 3-4-16,2 6-4 0,7 3-19 15,7 4-19-15,3 5-13 16,13 5 1-16,6 4 3 15,9 1 8-15,3 2 9 16,1-1 24-16,-2-2-6 16,-4-2-10-16,-2-4 1 15,-10-3-2-15,-9-3 1 0,-5-5 0 16,-4-1 10-16,-9-3-11 16,-4-2-11-16,-3-4-5 15,-3-2-6-15,-1 0-10 16,-2-3-44-16,1-5-52 0,5-2-50 15,5 0-50-15,4-1-65 16,7 1-62-16</inkml:trace>
  <inkml:trace contextRef="#ctx0" brushRef="#br0" timeOffset="179454.691">22027 14175 709 0,'0'-10'13'15,"-1"3"46"-15,-9 7 7 16,-3 0-13-16,-7 13-24 15,-6 10 1-15,-8 16 19 16,-1 12-1-16,-2 13-25 0,-1 12-7 16,5 6 14-16,8-2 12 15,11-5 6-15,11-7-10 16,8-11-20-16,18-7-11 16,10-9-5-16,12-6 2 15,6-4 2-15,3-8-16 16,0-3-76-16,-3-9-36 0,-3-8-53 15,-6-5-166-15</inkml:trace>
  <inkml:trace contextRef="#ctx0" brushRef="#br0" timeOffset="179699.0426">22508 14260 1065 0,'11'24'0'0,"-1"16"15"0,1 18 19 16,-5 14-8-16,-2 8-8 15,-4 2-6-15,-6-1 11 16,-7-6 30-16,-6-6-10 16,-7-6-23-16,-6-9-13 15,-8-3-2-15,-11-6-3 0,-9-2-15 16,-9-3-62-16,-15-3-134 15,-13-4-294-15</inkml:trace>
  <inkml:trace contextRef="#ctx0" brushRef="#br0" timeOffset="182390.2755">19879 15568 702 0,'-5'-7'17'0,"0"0"30"16,2 1 20-16,1 1-20 0,2 3-7 16,-2 2-5-16,0 6-33 15,1 8-3-15,-1 5 9 16,1 7 5-16,-6 9 11 16,-1 5 19-16,-3 3-7 0,0 3-11 15,-2-1-12-15,2-2-8 16,2-5-2-16,0-4-1 15,5-6-1-15,2-5-1 16,3-3-2-16,6-4 2 16,6-3 8-16,1-3 9 0,3-3-6 15,1-3-7-15,3-1-1 16,3-2-53-16,2-2-41 16,2-6-57-16,2-4-35 15,1-4-66-15,0-2-4 16,-5-1 82-16,-1 0 152 0,-6 2 138 15,-5 0 57-15,-6 3-29 16,-4 2 34-16,-4 4-34 16,-2 4-14-16,-6 0-43 15,-3 8-71-15,-1 8-16 16,2 6-3-16,0 4 0 16,3 4-1-16,4-1 6 0,5-1 16 15,5-6 7-15,9-7 2 16,8-3-10-16,3-7 2 15,4-8 3-15,3-7-7 16,0-5-4-16,-2-4 2 16,-5-1-4-16,-7 1 4 0,-11 2 13 15,-8 4-11-15,-8 4-12 16,-14 7-1-16,-7 3-6 16,-2 6-4-16,0 7-56 15,3 2-63-15,4 1-50 16,9-3-106-16</inkml:trace>
  <inkml:trace contextRef="#ctx0" brushRef="#br0" timeOffset="182753.9909">20664 15842 794 0,'-2'-5'10'15,"-9"2"65"-15,-5 0 37 16,-2 6-101-16,-3 3-8 0,1 3-2 16,3 3 7-16,6 1 6 15,7 3-6-15,5 2-3 16,6 1-2-16,11 3 10 16,2 0 10-16,3 1 8 15,1 0 17-15,-4 1-15 16,-5-2-9-16,-5-1-9 0,-6-1-2 15,-5-2 18-15,-5-4 16 16,-8-2 3-16,-2-2-14 16,-5-3-12-16,-3-3-16 15,1-1-6-15,-1-2-32 16,2-2-68-16,3-2-99 0,8-4-120 16,3 1-173-16</inkml:trace>
  <inkml:trace contextRef="#ctx0" brushRef="#br0" timeOffset="183056.4313">20968 15898 704 0,'2'-11'233'15,"-10"3"-145"-15,-7 4 35 0,-1 2-64 16,-3 4-50-16,0 7-9 15,5 3 2-15,7 4 2 16,5 5 0-16,8 0 8 16,9 1 15-16,6 1 7 15,5 1 4-15,0-3-13 0,-2 0-15 16,-5 1-5-16,-4-1-4 16,-10 0 2-16,-6-2-1 15,-9 1 5-15,-9-2 13 16,-8 0-4-16,-10-4-11 15,-1-1-1-15,-6-3-4 0,0-4-36 16,1-4-64-16,6-2-86 16,8-2-90-16,11-6-147 15</inkml:trace>
  <inkml:trace contextRef="#ctx0" brushRef="#br0" timeOffset="183353.7633">21208 16225 763 0,'21'2'125'0,"6"-3"26"16,7-2 1-16,8-3-89 0,1-2-38 15,4 3-28-15,-4-1-98 16,-3 1-82-16,-2-1-56 16,-4 0-378-16</inkml:trace>
  <inkml:trace contextRef="#ctx0" brushRef="#br0" timeOffset="185726.3357">21874 15979 631 0,'-8'0'67'0,"-4"1"8"16,-2 9-1-16,0 5-42 15,-4 7-1-15,-1 5 6 16,2 3-22-16,3 4-9 0,5 0 20 16,3-5 10-16,4-4 0 15,4-4 5-15,7-8-5 16,7-7-8-16,5-8 2 16,10-8 15-16,3-13 1 15,12-9-8-15,3-11-6 16,5-9-7-16,0-5 3 0,-2-5-5 15,-3-5-2-15,-9-2-10 16,-3 0-6-16,-10 5-4 16,-8 3 0-16,-7 10 0 15,-11 10 2-15,-2 12-4 16,-12 11 1-16,-9 11-2 0,-7 9 0 16,-3 19-2-16,-3 14-7 15,0 12-3-15,5 11 0 16,6 5 3-16,7 1 7 15,8-1-1-15,9-7 2 0,7-6 5 16,9-8-3 0,4-9 1-16,5-8 1 0,10-6 4 15,2-9-2-15,5-8 1 16,3-2 4-16,1-12 3 16,-3-4 0-16,-2-1 0 15,-10-4 5-15,-10 4 1 0,-8 1-4 16,-10 3-8-16,-4 5-2 15,-13 5-3-15,-3 3 0 16,-7 13-2-16,-2 7-13 16,1 4 2-16,3 6 2 15,4 1 3-15,7-1 5 0,9 0 0 16,6-6 3-16,10-2-2 16,8-6 2-16,5-6 2 15,9-7 3-15,4-3 6 16,4-7 6-16,6-9-2 15,3-5 0-15,-3-2 0 16,-2-2-1-16,-3-1-7 0,-9 0-5 16,-9 3 0-16,-9 0-1 15,-6 6 0-15,-8 2 1 16,-3 3-1-16,-2 4 0 16,-6 3-3-16,-1 2-1 0,0 2-6 15,1 1-1-15,-1-2 1 16,2 2-1-16,3 2 2 15,-1-2 0-15,3 0 6 16,1 0-1-16,0-2 1 16,-1 2 2-16,1 0 0 0,-2-1 1 15,0-2-1-15,-1 3 1 16,-2-3 0-16,1 0-3 16,-2 0 2-16,-1 0 2 15,-1 1-2-15,1 2-2 16,-4-1 4-16,0 1-3 0,0 5-1 15,-5 1 0-15,1 2-3 16,-2 3 4-16,-1 2-1 16,1 3 0-16,-1 1 1 15,5 6 0-15,4 1-3 16,0 3 2-16,7-1 1 16,1 2-1-16,3-2 1 0,9-3 0 15,-1-2 3-15,6-3 2 16,2-6 6-16,2-2-5 15,1-5 3-15,2-2-2 16,0-1 6-16,3-3-4 16,-1-5-2-16,-1-2-3 0,1-2 0 15,-3-2 0-15,-1-3-1 16,-5 1-4-16,-3-2 3 16,-2 1 4-16,-2 2-4 15,-3 0 0-15,-2 4-1 16,-3 3 1-16,4 1-2 0,-3 3-2 15,0 1 0-15,0-1-1 16,0 1-2-16,0-2 4 16,-1 0 1-16,3 1 2 15,-1-2 1-15,-2 2-1 0,1-2 0 16,-2 3-1-16,2 0-1 16,-2 0 2-16,0 1-2 15,1-1 1-15,-1 1 0 16,0-3 0-16,0 3 0 15,3-3 1-15,-3 0 0 16,0 1-1-16,0 0-1 0,0-2 3 16,0 2-3-16,-3-1 3 15,3 3-3-15,0-1 2 16,0-1-2-16,-1 1 2 16,1-1-1-16,0-1 0 15,1 0 0-15,-1 1 1 0,0-2-1 16,0 2 0-16,0 1-1 15,0-1 2-15,-1 1-1 16,1 1-1-16,0-1 1 16,0 1-1-16,0-1 0 15,0 1 0-15,0-1 3 0,0 0-3 16,0 1 3-16,-2-3-2 16,2 3 0-16,0-1-2 15,-1-2 4-15,0 0-2 16,-1 3 0-16,2-1 0 15,-4-1 0-15,2-2 0 0,1 4-2 16,-1-2-4-16,1 0-4 16,0 3-4-16,1 0 3 15,-2 1 4-15,2-2 4 16,-2 3 1-16,2-3 1 16,0 0 2-16,0 1 0 15,2-1-1-15,-2-1 0 0,0 1 0 16,1 0-3-16,0 1 5 15,-1-1-2-15,0 0-2 16,1 0-1-16,-1 0 5 16,0 0-2-16,0 0 1 0,-1 0 0 15,1 0 1-15,0-1-1 16,-1-2 0-16,1 3-2 16,0-3 4-16,0 1-3 15,1 1 0-15,-1-3 0 16,1 3 1-16,0 0-1 15,-1-1 2-15,0 2-3 0,0 0 4 16,1 7-5-16,0 4 3 16,0 6-4-16,-1 7 3 15,2 10 1-15,-2 6 4 16,0 2-1-16,-2 3-2 16,-2-1 3-16,-5 0-2 0,-3-2 0 15,1-2 0-15,-5 3 3 16,0-4-7-16,-2 3 1 15,-1-4 4-15,0-3-3 16,-1-2 0-16,1-7 0 16,3-4 1-16,3-6-2 0,-1-5 0 15,5-10-3-15,2-2 6 16,3-16-11-16,3-7 3 16,2-8 7-16,5-9-4 15,8-6 4-15,7-6-2 0,5-4 0 16,6-2 0-16,7-3-1 15,6 2 2-15,5 1 0 16,3 4 6-16,4 7 0 16,-1 6-4-16,-2 6-1 15,-4 11-1-15,-6 8 1 16,-5 9 0-16,-7 8-3 0,-12 3 0 16,-8 12-1-16,-11 5-2 15,-4 7 5-15,-13 0-2 16,-9 0-1-16,-3 3-1 15,-4-3-4-15,-1-3-10 16,1-3-15-16,3-5-26 0,5-5-37 16,2-5-38-16,6-5-93 15,3-6-204-15</inkml:trace>
  <inkml:trace contextRef="#ctx0" brushRef="#br0" timeOffset="186138.3191">23746 15509 462 0,'4'-18'10'0,"-3"6"53"15,-1 1 78-15,0 8-32 16,-9 1-17-16,-1 10-11 16,-5 10-33-16,-8 13-20 15,2 12 4-15,-10 12 0 16,4 8-16-16,-2 8-6 0,4 0 10 15,7-2 14-15,7-5 5 16,10-7-7-16,4-5 2 16,13-6-4-16,6-5-4 15,4-7-12-15,2-8-6 0,3-4-6 16,5-8-7-16,0-7-80 16,4-6-40-16,-2-3-45 15,1-14-137-15,-2-8-311 16</inkml:trace>
  <inkml:trace contextRef="#ctx0" brushRef="#br0" timeOffset="186394.291">24084 15523 753 0,'2'-17'95'15,"0"9"-77"-15,-2 9 73 0,1 21-16 16,2 15-32-16,5 16-16 15,-1 10 5-15,1 11-16 16,-3 5-5-16,-1 0 25 16,-4-1 11-16,-4-6-9 0,-10-4-23 15,-8-7-8-15,-1-8-2 16,-6-7 4-16,-2-7-4 16,3-10-2-16,-1-2-2 15,2-10-31-15,2-4-80 16,3-8-67-16,2-7-138 0,4-4-356 15</inkml:trace>
  <inkml:trace contextRef="#ctx0" brushRef="#br0" timeOffset="186800.3843">24527 15887 1197 0,'8'1'10'15,"-3"2"-11"-15,1 2 36 16,-1 5-10-16,-1 3-81 0,-4 1-215 16,-4-1-476-16</inkml:trace>
  <inkml:trace contextRef="#ctx0" brushRef="#br0" timeOffset="186922.0573">24399 16308 767 0,'0'0'14'0,"0"0"-8"16,0 0-126-16</inkml:trace>
  <inkml:trace contextRef="#ctx0" brushRef="#br0" timeOffset="187370.8418">23006 14485 1162 0,'5'1'-76'15,"-3"-1"-250"-15,-4 0 5 16</inkml:trace>
  <inkml:trace contextRef="#ctx0" brushRef="#br0" timeOffset="187491.0576">22913 14722 690 0,'0'0'-239'0,"0"0"-184"16</inkml:trace>
  <inkml:trace contextRef="#ctx0" brushRef="#br0" timeOffset="189080.157">18597 16158 1081 0,'-7'9'-4'0,"5"-2"-8"16,10 5-5-16,17-2 29 16,9-1 11-16,11-2 30 0,12-1 13 15,7-4-1-15,4 0-28 16,0-5-20-16,-6 2-3 15,-5 0-3-15,-11 0-5 16,-11-1-6-16,-7 5 2 16,-6-2-2-16,-7-1-33 0,-3 0-66 15,-7-2-89-15,-4-8-105 16,-1-6-134-16</inkml:trace>
  <inkml:trace contextRef="#ctx0" brushRef="#br0" timeOffset="189354.2943">18922 15804 924 0,'-2'17'0'15,"5"0"30"-15,6 1 88 16,6-2 15-16,9-11-33 15,7-8-23-15,14-17 1 16,8-16-25-16,13-12-27 0,6-10-20 16,-1-3 0-1,1-7-37-15,-5 1-53 0,-8-3-88 16,-8 1-245-16</inkml:trace>
  <inkml:trace contextRef="#ctx0" brushRef="#br0" timeOffset="190227.6326">18660 14651 707 0,'10'3'40'0,"10"1"-39"15,14 2 92-15,13-1 9 16,10 2-37-16,11-1-7 15,1-2 2-15,3 1-19 16,-5 1-18-16,-6-1-11 0,-8 2-10 16,-9 0 1-16,-11 0-2 15,-10 0-8-15,-6 2-28 16,-10-5-41-16,-6-2-55 16,-8-4-132-16</inkml:trace>
  <inkml:trace contextRef="#ctx0" brushRef="#br0" timeOffset="190471.6391">18959 14205 996 0,'5'15'-15'0,"10"8"7"15,13 9 61-15,6 4 47 0,5 0-41 16,1-2-11-16,-2-5-24 16,1-6-10-16,-3-7-9 15,-3-4-8-15,-5-7-82 16,-4-3-76-16,-5-9-107 16,-1-8-244-16</inkml:trace>
  <inkml:trace contextRef="#ctx0" brushRef="#br0" timeOffset="190653.8303">19299 14262 891 0,'-46'31'333'0,"-11"9"-277"0,-7 8-9 16,2 10-21-16,-5 5-41 16,-6 1-180-16,-4 0-402 15</inkml:trace>
  <inkml:trace contextRef="#ctx0" brushRef="#br0" timeOffset="201176.5262">24886 16806 994 0,'-2'2'3'0,"-2"-2"-4"0,2-2 34 16,2 2 31-16,0 0-28 15,2 0-18-15,0 0-13 16,-2 2-8-16,5-2-52 16,-2 1-92-16,2-2-155 15</inkml:trace>
  <inkml:trace contextRef="#ctx0" brushRef="#br0" timeOffset="693855.5769">24884 17687 987 0,'-2'2'3'16,"0"-3"-7"-16,2 1-10 16,-2 1-44-16,1-1-23 15,1 0 48-15,1 0 30 16,-1 0-32-16,6-1-113 0,0-1-188 15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50:48.59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12755 2684 358 0,'-1'-6'4'0,"0"2"34"15,-1 1 2-15,1-3 9 16,-1 1-6-16,1 2 7 15,1-3-12-15,-1 1-4 16,0 3-8-16,1-2 1 0,-1 2 7 16,0 1-3-16,-2 1-7 15,0 0-12-15,-4 3-10 16,-1 5 0-16,-3 4 3 16,-4 5 7-16,-2 5 2 15,-4 6-3-15,-6 3-1 16,-2 7 9-16,-5 5 0 0,-3 5 0 15,-2 3-5-15,-3 0-8 16,-1 4 0-16,2-3-3 16,-2-2-1-16,-2 2-1 15,-2-4 0-15,0 0 0 16,-2-2 0-16,0-1 0 0,4-2 0 16,3 0 0-16,2-5 0 15,8-8-2-15,5-2 2 16,3-5-2-16,4-3 1 15,4-3 0-15,2-6 0 0,3 2-6 16,2-5-12-16,3 0-30 16,2-4-27-16,1 1-12 15,3-5-35-15,0 0-62 16,0-5-77-16</inkml:trace>
  <inkml:trace contextRef="#ctx0" brushRef="#br0" timeOffset="383.2344">11758 3396 615 0,'-3'-4'-10'15,"-3"3"46"-15,-3 1 4 16,1 10-16-16,-3 6-9 15,0 8 3-15,1 6 7 0,1 8-5 16,-1 3-4-16,3 5 9 16,-1 2-2-16,1 0-5 15,-3 2-6-15,0-2 4 16,-1 0-4-16,-3-2-3 16,3-7-4-16,0 0-3 0,0-5-1 15,4-2-1-15,3-7 1 16,3-5 6-16,1-5-3 15,8-10 5-15,9-5 15 16,8-15 32-16,13-12-19 16,9-11-10-16,11-8-12 15,6-5-8-15,1 2-4 0,-2 2-1 16,-5 11-5-16,-9 11-17 16,-10 8-86-16,-10 11-123 15,-9 6-176-15</inkml:trace>
  <inkml:trace contextRef="#ctx0" brushRef="#br0" timeOffset="3634.2087">3579 6172 275 0,'-4'0'102'16,"1"0"-85"-16,-2 0 48 16,3 0 12-16,1 0-34 15,0 0-5-15,1 0 6 0,0 0-25 16,4 0-14-16,4 0 16 16,5 0 16-16,1 1-4 15,5 1-5-15,3-2-4 16,3 0-4-16,4 1-2 0,-1-1-2 15,3 2-1-15,4-2-2 16,-3 0 3-16,5 0 3 16,0-3-4-16,1 0-4 15,2 3-5-15,-1-3-2 16,-2 3 0-16,-1 0-1 16,-1 3-2-16,-3 3 2 0,2 1 0 15,2 0-1-15,1 3 1 16,5-3 1-16,-1 0-3 15,2-4 0-15,-1 0 0 16,0 0 0-16,0-3 2 16,-1 1 8-16,0-1-1 0,1 0 1 15,-2 0-1-15,3 0-2 16,-1 0 9-16,-1-1-4 16,-2-1 1-16,0 1-5 15,-4-1-2-15,-2 1-1 16,-3 0-3-16,-2 1 0 0,-2 0-3 15,-3 0 2-15,-2 0-2 16,-1 0 1-16,-3 0-1 16,-2 0 0-16,0 1 0 15,-1 2 0-15,-3-2 0 0,0 1 0 16,-1 0 3-16,-1 0-5 16,0 1 0-16,-2 1-31 15,2-1-47-15,-5 0-100 16,-3 1-138-16</inkml:trace>
  <inkml:trace contextRef="#ctx0" brushRef="#br0" timeOffset="4850.1218">7480 4107 112 0,'-5'-17'280'0,"0"0"-261"15,0 4 58-15,-1-1 44 16,2 7-31-16,2 0-17 16,0 4-2-16,1 3-19 15,1 3-38-15,1 10-14 0,3 5 4 16,2 9 9-16,4 6 0 15,-1 6 4-15,4 5 6 16,-2 3-3-16,2 3-5 16,1 1-4-16,-3 2-7 15,1-1 0-15,-1-4 0 0,-1 2 8 16,-1-6 1-16,-1-4-5 16,0-2-1-16,-1-6-5 15,-1-3 3-15,2-6-4 16,-2-7-1-16,0-2 1 15,-1-4-1-15,-1-3 0 0,-1-4-1 16,-1-2-27-16,-2-1-43 16,0 0-14-16,-5-1-41 15,-3-6-103-15,-4-3-109 16</inkml:trace>
  <inkml:trace contextRef="#ctx0" brushRef="#br0" timeOffset="5150.6641">7469 4689 448 0,'2'14'13'0,"5"5"23"16,3 2 71-16,4 6-23 16,1 2-12-16,0-1-1 15,-1-4 4-15,1-3-9 16,-4-2-14-16,2-6-18 0,0-6-4 15,-2-7 1-15,4-2 15 16,2-14 6-16,5-10-13 16,3-10-8-16,2-5-11 15,2-7-14-15,0 1-5 16,-3 0 1-16,-1 9-11 16,-3 6-41-16,-4 7-47 0,-1 8-73 15,-6 7-147-15</inkml:trace>
  <inkml:trace contextRef="#ctx0" brushRef="#br0" timeOffset="7999.6498">6894 3077 602 0,'-10'-25'16'0,"0"0"20"16,4 2 57-16,2 3-18 15,0 3-4-15,1 4-1 16,2 5-18-16,-1 4-12 16,2 4 2-16,3 9-19 15,5 11-23-15,4 11 9 0,6 7 22 16,5 6 1-16,1 2-1 16,0-5-4-16,2-3 3 15,-2-8-10-15,-2-6-10 16,-5-5-7-16,1-6-1 0,-3-6-2 15,1-4-2-15,-3-3-29 16,3-11-41-16,-3-7-21 16,4-7-45-16,-3-7-56 15,0-3-50-15,-2-5 26 16,-2 3-39-16</inkml:trace>
  <inkml:trace contextRef="#ctx0" brushRef="#br0" timeOffset="8167.3813">7248 2988 353 0,'4'-6'150'16,"-3"2"8"-16,0 4-58 15,-1 11-13-15,0 8 26 16,-1 9-12-16,-8 9-28 16,-6 10-2-16,-5 9 0 0,-7 6-33 15,-6 7-16-15,-3 4-9 16,-2 1-11-16,-1 0 0 16,0 1-1-16,1-1 0 15,4-2-1-15,2-4 1 0,6-4-11 16,7-7-51-16,6-13-81 15,6-11-112-15,7-13-278 16</inkml:trace>
  <inkml:trace contextRef="#ctx0" brushRef="#br0" timeOffset="11891.6237">9621 3107 527 0,'-4'-11'10'0,"-1"3"49"15,1 2 45-15,2 1-14 16,0 4-16-16,1 1-12 16,1 0-14-16,0 4-35 15,3 10-14-15,6 6 7 0,4 7 15 16,0 6 4-16,3 4 4 15,1 0 10-15,-1 2 0 16,-1-3-8-16,0-2-9 16,-3-1-11-16,0-3-4 15,-2-5-4-15,0 1-2 0,-2-5-2 16,2-3 4-16,-4-2-3 16,-1-3-14-16,-1-4-19 15,0-5-31-15,2-3-35 16,-1-2-99-16,1-9-1 15,1-7-66-15</inkml:trace>
  <inkml:trace contextRef="#ctx0" brushRef="#br0" timeOffset="12183.7029">9939 3280 456 0,'2'0'199'15,"-2"4"-117"-15,-2 11-36 0,-5 12 49 16,-5 8 1-16,-6 13-34 15,-7 8-21-15,-7 8-11 16,-3 6-4-16,-5 1-3 16,1 1-6-16,0-7-9 15,6-2-4-15,3-7-4 0,5-7 0 16,6-8 0-16,8-4-1 16,3-11-26-16,6-6-49 15,2-9-65-15,0-11-73 16,4-3-133-16</inkml:trace>
  <inkml:trace contextRef="#ctx0" brushRef="#br0" timeOffset="12951.8828">6759 2573 481 0,'4'0'63'0,"2"1"-57"16,2 1 113-16,1-2-17 15,1 0-19-15,-1-3 1 16,-2-3-19-16,2-5-20 0,-2-6 10 16,2-6-3-16,-1-8-14 15,3-6-12-15,1-7-7 16,2-1 0-16,-1-1-5 15,1 2-1-15,0 7-1 16,-2 6-4-16,0 11-3 0,-1 10 5 16,1 10-8-16,4 12-4 15,-1 12 8-15,3 7-3 16,1 7 3-16,-1 2 0 16,2-2-3-16,-2-2-2 15,2-7-2-15,1-6 3 0,2-1-2 16,-1-4-17-16,2-2-60 15,-1 2-57-15,0-1-101 16,-3-1-221-16</inkml:trace>
  <inkml:trace contextRef="#ctx0" brushRef="#br0" timeOffset="15355.4253">7846 1874 457 0,'-5'-7'30'16,"0"0"99"-16,1-1 0 16,2 2-38-16,1 4-59 0,1 2 5 15,1 6-15-15,7 11-16 16,0 6 12-16,5 7 9 16,5 7-5-16,2 4-2 15,3 0-2-15,2 2 1 16,-2-2-11-16,1 0-5 15,-4-3 1-15,-2-2-3 16,-5-1 1-16,-2-6 1 0,-3 1-4 16,-3-5 3-16,-1-8 0 15,-2-2-1-15,-2-8 1 16,0-5 0-16,-3-4-1 16,-4-10 0-16,-4-6-7 0,-3-10 8 15,-2-8-4-15,-3-3 2 16,-2-8 2-16,3-5 2 15,1-5-2-15,6-2 6 16,6-1 10-16,5-3 12 16,3 5 15-16,10 4 2 0,2 10-5 15,-1 10-1-15,0 11-24 16,0 12-15-16,-2 8-1 16,-4 6 0-16,1 9 1 15,-3 6 1-15,-3 3 0 16,-3 3 2-16,0 3-1 0,-6 3 0 15,-3 0-1-15,-4 1 0 16,-1-4-15-16,-2 0-34 16,3-6-31-16,0-5-46 15,0-9-89-15,4-7-125 16</inkml:trace>
  <inkml:trace contextRef="#ctx0" brushRef="#br0" timeOffset="15840.496">8136 1613 792 0,'17'-13'16'0,"-4"9"80"16,3 4 15-16,-2 6-77 16,1 8 13-16,-4 1 4 15,-1 4-33-15,0-2-9 0,-3 1-5 16,-1-1 6-16,-2-2-6 15,-3-5-3-15,1 1 0 16,-1-7 0-16,-1-1-6 16,0-3-7-16,0-4 8 15,0-6-9-15,3-2 3 16,2-4 3-16,4-3 8 0,4-1 4 16,7-3 10-16,3-1 10 15,4 1-5-15,1-2 0 16,-2 1-15-16,0 2-1 15,-4 4-2-15,-3 1 2 0,-6 0 4 16,-3 4 1-16,-1 3 3 16,-6 4 3-16,-3 5-8 15,0 1 8-15,-6 5-1 16,-6 7-14-16,2 6 0 16,-1 1 0-16,3 5 0 15,3-2-2-15,5 0 0 0,3-2-1 16,10-2 0-16,3-3 0 15,6-5 4-15,0-3 0 16,0-2-3-16,-1-3 4 16,0-2-31-16,-5-1-18 15,-1-5-15-15,-2-4-52 0,-2-3-70 16,-3-3-77-16,-3-3-206 16</inkml:trace>
  <inkml:trace contextRef="#ctx0" brushRef="#br0" timeOffset="16000.4465">8624 1435 604 0,'-9'0'86'0,"-3"0"3"16,0 9 18-16,1 4-31 15,-1 1-15-15,1 4-44 16,2 1-14-16,2 0-10 16,4-2-93-16,2-6-134 0,1-8-265 15</inkml:trace>
  <inkml:trace contextRef="#ctx0" brushRef="#br0" timeOffset="16583.1194">8747 1342 796 0,'-3'13'-8'15,"-3"6"20"-15,2 3 80 16,0 6-39-16,0-1-11 0,4-3-24 15,0-1-5-15,6-8-9 16,2-7-2-16,3-8 1 16,4-2 8-16,-1-12 9 15,0-8 3-15,-1-3 9 16,-1-6-2-16,-2-6-10 16,-3-4 2-16,-3-9-3 0,-4-4-7 15,0-7-10-15,-7-2 0 16,-3-1 3-16,-3 3-3 15,0 9-3-15,-1 8 1 16,3 11 3-16,0 11 2 0,1 9 24 16,4 10-5-16,0 3-4 15,4 17-14-15,2 7-9 16,1 13 0-16,8 10 4 16,5 7-3-16,6 7 1 15,3 0 1-15,2-3 1 16,1-8 3-16,-3-6-3 0,1-9-1 15,-2-10 1-15,-2-7-2 16,-3-9 1-16,1-5-1 16,-3-4 3-16,1-4 0 15,-1-5 1-15,0 1 1 16,-3 2-2-16,0 4-2 0,0 2 0 16,-2 5 4-16,-2 7 9 15,2 0-1-15,-3-2-7 16,1 1-3-16,-2-4-1 15,1-6-2-15,-1-1 3 16,-1 0-2-16,-2-6 1 0,-2-1-22 16,-1-3-38-16,-2-5-44 15,-7-4-47-15,-1-3-143 16,-1 1-349-16</inkml:trace>
  <inkml:trace contextRef="#ctx0" brushRef="#br0" timeOffset="16668.8845">9083 1213 618 0,'-1'-5'55'0,"1"-1"-52"15,2 2 8-15,6 0-11 16,4 0-103-16,2 1-283 16</inkml:trace>
  <inkml:trace contextRef="#ctx0" brushRef="#br0" timeOffset="16916.2467">9308 1114 845 0,'0'0'146'15,"0"0"-82"-15,0 0 11 0,0 0-54 16,0 0-17-16,0 0-1 16,0 0-3-16,-51 55 2 15,46-33 2-15,2 1-6 16,3 1 2-16,6-6-1 16,6-3 1-16,5-4 1 15,0-5 3-15,2-5-5 0,0-1-17 16,1-3-23-16,-1-7-15 15,-2-8-50-15,0-1-46 16,-1-7-39-16,-1-6-118 16</inkml:trace>
  <inkml:trace contextRef="#ctx0" brushRef="#br0" timeOffset="17166.7404">9409 654 720 0,'-7'-21'64'0,"2"11"65"0,3 7 9 15,2 6-40-15,6 16-81 16,5 12 4-16,3 9 29 16,7 11 3-16,2 4-26 15,0 2-15-15,2-3-6 16,0-2-3-16,-1-8 1 16,-4-5-6-16,-1-8-19 0,-3-1-14 15,-5-10-17-15,-5-6-9 16,-4-7-39-16,-3-7-84 15,-10-3-90-15</inkml:trace>
  <inkml:trace contextRef="#ctx0" brushRef="#br0" timeOffset="17518.3455">9572 1004 24 0,'25'-10'579'0,"1"-1"-529"0,-4-1 73 15,2-1-84-15,-2 0-34 16,-2 0 2-16,-3-2 14 16,-4 5 14-16,-3-1 26 15,-6 3 25-15,-4 3 0 0,0 3-1 16,-6 2-30-16,-2 0-30 16,1 8-18-16,0 1-3 15,2 4-1-15,2 3-1 16,3 1 0-16,4 0-1 15,7-1 1-15,6-2-1 16,4-1 0-16,4-4 1 0,0-3-1 16,1-1-5-16,0-4-36 15,-4-1-40-15,-1-4 14 16,-2-3-38-16,-3-5-94 16,-3-2-11-16,-6-3-62 15</inkml:trace>
  <inkml:trace contextRef="#ctx0" brushRef="#br0" timeOffset="17601.1259">9927 927 705 0,'-16'3'115'16,"-1"1"-57"-16,3 6 31 16,0-1-48-16,4 2-34 15,3-1-4-15,4 1-3 0,2-2-31 16,1-5-168-16,4-3-162 16</inkml:trace>
  <inkml:trace contextRef="#ctx0" brushRef="#br0" timeOffset="18366.9742">10211 758 264 0,'-2'0'89'16,"0"-3"-61"-16,-1 3 46 16,2-3-11-16,0 2-22 0,-1-2-1 15,1 1 16-15,1 1-6 16,0 0 5-16,-1 1-10 15,0-2-2-15,-1 2 6 16,0 0 4-16,-2 0-2 16,-1 2-20-16,0 2-16 0,-3 3-11 15,0 4-2-15,-2 5-1 16,0 4-1-16,0 4 1 16,2 2 4-16,1-1 15 15,4-1 25-15,3-4 2 16,0-3-11-16,7-7-13 0,3-4-10 15,4-5 9-15,1-2 4 16,2-11 7-16,-1-7-13 16,2-8-11-16,-2-2-4 15,-2-8-2-15,-3-4-1 16,-4-3-3-16,-4-5 2 16,-3-3-5-16,-4-3-4 0,-6 2 2 15,-1 5-2-15,-1 8 5 16,2 9 6-16,2 13-1 15,0 13 16-15,6 13 9 16,2 17-25-16,1 15-6 0,8 7 5 16,2 8-1-16,5 2 3 15,3-2-2-15,3-4-14 16,1-6-75-16,-2-5-71 16,-1-5-59-16,-5-10-39 15,-3-3-304-15</inkml:trace>
  <inkml:trace contextRef="#ctx0" brushRef="#br0" timeOffset="22132.974">11041 2170 276 0,'-2'-18'228'15,"-2"4"-190"-15,0 2 72 16,1 2-17-16,-1 1-50 0,0 4 9 16,-2 3 22-16,-1 2-13 15,-1 1-24-15,-2 7-24 16,-2 4-8-16,-2 5 3 16,0 3 5-16,0 7-7 15,1 2-1-15,3 2-1 16,4 0 1-16,6-1 0 0,2-6 7 15,9-4 3-15,8-6 0 16,5-7 14-16,5-5 8 16,2-2-13-16,2-6-9 15,-1-2-10-15,-1-2-3 0,-1-1 0 16,-4-1-8-16,-3 2-40 16,-4-4-57-16,-5 2-95 15,-7-2-97-15,-5-3-127 16</inkml:trace>
  <inkml:trace contextRef="#ctx0" brushRef="#br0" timeOffset="22310.4657">11117 2109 690 0,'-20'8'30'0,"-1"6"38"15,2 1 12-15,2 2-38 0,3 2-9 16,4 0-8-16,5 1-15 15,3 1-2-15,2-2-8 16,3-1-1-16,7-3-66 16,3-4-61-16,4-4-60 0,4-7-181 15</inkml:trace>
  <inkml:trace contextRef="#ctx0" brushRef="#br0" timeOffset="22655.8364">11438 1970 734 0,'-4'-3'59'0,"-8"5"28"15,0 6-54-15,-3 7-25 16,1 2-3-16,0 6-4 16,4 1-1-16,4-1 4 0,3-6 0 15,3 0-5-15,3-9 2 16,5-6 1-16,3-2 11 15,6-9 24-15,1-1-6 16,2 1 1-16,2 3 7 0,1 6 2 16,1 3-2-16,0 7-17 15,-1 2-3-15,0 1-10 16,-4-2-5-16,1-5 0 16,-3-4-2-16,1-2-15 15,0-2-58-15,-4-6-117 16,-3-4-174-16</inkml:trace>
  <inkml:trace contextRef="#ctx0" brushRef="#br0" timeOffset="23265.9676">10486 2344 591 0,'0'0'71'15,"1"7"37"-15,9 9-97 16,3 8 25-16,4 6 16 16,3 3 1-16,-1 1-6 0,-1-2-12 15,-5-3-14-15,-1-5 4 16,-4-8 5-16,-3-2 4 15,-1-7-4-15,-1-7-9 16,-1-3-5-16,2-13 7 16,4-9 1-16,1-9-17 15,5-9-4-15,3 0 1 0,3 0-6 16,0 3-2-16,4 6-56 16,1 3-6-16,2 4-100 15,-1 0-73-15,0 0-327 16</inkml:trace>
  <inkml:trace contextRef="#ctx0" brushRef="#br0" timeOffset="23747.2042">11739 1417 834 0,'4'2'18'0,"3"17"-18"15,5 12 82-15,6 13-8 16,4 6-19-16,2 7 16 0,0-2-24 16,0-3-19-16,0-6-10 15,0-7-10-15,-1-6-7 16,2-5-1-16,0-1-33 16,-1-3-57-16,-4-2-39 15,-5 1-99-15,-6-1-219 16</inkml:trace>
  <inkml:trace contextRef="#ctx0" brushRef="#br0" timeOffset="26303.4555">9746 4361 745 0,'0'6'26'16,"0"7"-26"-16,-2 2 25 0,-1 7 15 15,3 2 2-15,0 4-7 16,0 1 14-16,1 2 8 16,3 0-3-16,-1 0-5 15,0 0-11-15,-3-2-5 16,0-2-13-16,0-3-11 0,0-4-5 16,0-3-1-16,0-3-2 15,0-3-3-15,1-2-7 16,1-2-5-16,0-1-8 15,-1-3-30-15,-1-2-19 16,0-1-14-16,-2-1-21 0,-5-6-83 16,-3-2-226-16</inkml:trace>
  <inkml:trace contextRef="#ctx0" brushRef="#br0" timeOffset="26575.5667">9567 4704 761 0,'0'23'26'0,"2"6"84"16,5 4 30-16,2-1-48 15,2 0-25-15,0-3-19 0,4-7-14 16,0-5-11-16,4-7-7 16,1-9 4-16,6-1 1 15,4-10 10-15,4-8-9 16,2-5-8-16,2-5-8 15,-3-2-3-15,-3-2 2 16,-3-2-12-16,-3 3-46 0,-4 0-67 16,-4 1-99-16,-3 3-158 15</inkml:trace>
  <inkml:trace contextRef="#ctx0" brushRef="#br0" timeOffset="30365.9117">19770 7161 272 0,'-5'-2'280'0,"-9"-4"-234"16,-5 2 14-16,-8-1-15 16,-9 2-32-16,-7 0 6 15,-6 1 11-15,-5 2-3 16,-5 0-4-16,-2 0 5 16,-1 2-11-16,3 4-8 15,3 2 1-15,11-1 1 0,9 2-4 16,15 0-3-16,18-1-7 15,14-1-7-15,25 1 15 16,19-2 9-16,19-1-2 16,16 1-6-16,11 1 0 0,5-2-4 15,2 0-1-15,-7 3 19 16,-11-1 22-16,-17 0 9 16,-21 0 0-16,-23 0-5 15,-26 1-29-15,-24-3-20 16,-31 0 60-16,-29-2-30 0,-18-1-20 15,-17 2 11-15,-8-4 31 16,1 0-11-16,14 3-30 16,22 0-6-16,27 1 1 15,27 2-3-15,31-2-13 16,30 3-68-16,27-3-5 16,23-1-6-16,16-1-105 0,12-2-257 15</inkml:trace>
  <inkml:trace contextRef="#ctx0" brushRef="#br0" timeOffset="30948.2323">21595 7394 509 0,'10'0'19'0,"17"0"-15"16,17 5 16-16,19 0 48 15,13 2-12-15,15 4-17 16,5 2 17-16,-6 1 3 0,-13 0 29 16,-19-3 15-16,-25-3-43 15,-27-2-18-15,-18-4-4 16,-27-1 27-16,-10-1-45 15,-8 0-16-15,-5 0-1 16,2 3-24-16,6 3-67 0,8 1-31 16,8 3-94-16,7 3-134 15</inkml:trace>
  <inkml:trace contextRef="#ctx0" brushRef="#br0" timeOffset="36332.3772">5677 8422 629 0,'7'3'-5'0,"5"2"32"15,7 0 58-15,5 1-5 16,13-1-20-16,9-1 7 15,11-3 4-15,12-1-14 16,12 0-10-16,11-1-10 16,7-3-11-16,12-4-5 0,7 2 1 15,10 0 2-15,7 2-6 16,9-2 6-16,9-1-10 16,4-1 2-16,5 3 4 15,3-3-5-15,2 2-5 16,-3 0-8-16,-1 2 0 0,-2-3 1 15,-4 3-2-15,-7-1-2 16,-9 4-3-16,-9 1-25 16,-13 0-14-16,-13 4-36 15,-16 1-105-15,-17 0-278 0</inkml:trace>
  <inkml:trace contextRef="#ctx0" brushRef="#br0" timeOffset="38649.5986">5129 9482 367 0,'-11'-8'284'0,"7"0"-259"0,2 2 20 15,2 2 13-15,14 2-28 16,5 2-23-16,13 0 44 16,15 4 17-16,13 4 0 15,12 0-9-15,6-2-11 16,3 1-21-16,-1-3-9 0,-8 0 5 16,-8 1 3-16,-14-2-1 15,-11-2-6-15,-11 2-3 16,-12-3 2-16,-12 0 6 15,-11 0 13-15,-16 0 26 16,-17-4-49-16,-16-4-12 0,-19 1-1 16,-15 2-2-16,-8 4 2 15,-7 1-1-15,-5 8-1 16,4 7-2-16,9 4 0 16,14-2 2-16,17 0-6 15,22-1 6-15,24-4-1 0,23-3-9 16,32-4-6-16,26-5 19 15,21-6 13-15,20-6 9 16,11-5-2-16,6-4-4 16,-7 3-11-16,-19 5-3 15,-24 9-1-15,-35 7-1 16,-34 19-3-16,-45 16 15 0,-41 20 23 16,-41 17-30-16,-42 19-8 15,-35 20-34-15,-33 15-23 16,-28 11-79-16,-28 10-191 15</inkml:trace>
  <inkml:trace contextRef="#ctx0" brushRef="#br0" timeOffset="43532.6415">16917 1369 569 0,'-9'-6'18'0,"1"0"42"16,-2 1 14-16,1 4-20 16,1-1-18-16,0 2-5 0,-4 4-8 15,-1 7-9-15,-3 5-2 16,-5 7 3-16,-3 9 0 15,-2 8-3-15,-1 6-5 16,4 9 6-16,8-1 7 16,7 0 7-16,8-4 3 0,10-7 5 15,9-7-5-15,6-7-2 16,7-13 4-16,1-8 3 16,4-8 14-16,2-10 7 15,6-13-9-15,0-8-11 16,1-6-7-16,0-7-4 0,-8-3-12 15,-8-1-1-15,-12-2-6 16,-12 2 4-16,-10 1-1 16,-19 6-4-16,-11 12-3 15,-10 10-4-15,-10 16-1 16,-5 12-3-16,-5 23-8 16,0 9-32-16,6 9-18 0,9 4-51 15,16-5-60-15,14-6-138 16,15-9-241-16</inkml:trace>
  <inkml:trace contextRef="#ctx0" brushRef="#br0" timeOffset="44008.5888">17218 1687 501 0,'8'23'312'0,"-1"11"-313"0,-3 11 4 15,1 15 43-15,-1 7-3 16,-1 5-10-16,-2 3 15 16,1-1-15-16,-4-3-4 15,-2-3 19-15,-4-7 1 16,-5-7-5-16,0-4 3 0,0-12-12 16,-2-9-10-16,2-8-1 15,1-13-1-15,2-8-5 16,1-16-11-16,2-16-25 15,4-17 19-15,1-15-6 16,8-13-3-16,9-11-2 0,7-3 6 16,9-1 7-16,6 4 10 15,6 6 8-15,3 9 1 16,2 9 6-16,2 7 2 16,-4 10-7-16,-1 8-9 15,-7 10-4-15,-5 6-2 0,-9 12-8 16,-9 11-4-16,-8 11-3 15,-10 12 7-15,-8 11 8 16,-10 10 0-16,-11 6-5 16,-6 2-1-16,-3 2-6 15,1-1-12-15,3-9-30 16,10-7-27-16,9-10-54 0,11-18-103 16,5-9-190-16</inkml:trace>
  <inkml:trace contextRef="#ctx0" brushRef="#br0" timeOffset="44568.134">17857 1088 477 0,'22'-56'20'0,"-6"9"98"16,-2 13 24-16,-5 9-32 0,-3 10-15 15,-4 7-11-15,-1 8-2 16,0 10-71-16,-1 14 20 15,0 10 5-15,1 20-1 16,0 13-7-16,2 12-12 16,4 5 2-16,1 5-5 0,2-6-3 15,1-8 1 1,2-8 9-16,-1-9-1 0,0-8-4 16,-3-6-9-16,-2-7-4 15,0-9-1-15,-3-6 1 16,-1-7-2-16,-2-5-17 15,0-10-32-15,-1-3-21 0,-2-12 8 16,-5-9-90-16,-5-9-57 16,1-4 29-16,-2 1 29 15,1 3 128-15,0 8 126 16,4 7 69-16,3 8-51 16,4 5-39-16,-1 5-26 0,4 2-19 15,8 4-21-15,6 2 44 16,7 1 7-16,7 1-17 15,5-1-6-15,5-1-19 16,1-3-8-16,2-3-10 16,-4 0 6-16,-3 0 2 0,-6-1-7 15,-4 4-9-15,-5 2 5 16,-6 3-5-16,-4 1-2 16,-3 1 2-16,-5-1-3 15,1-1-18-15,-4-5-26 16,2-1-24-16,-3-4-67 0,-1-6-141 15,1-7-244-15</inkml:trace>
  <inkml:trace contextRef="#ctx0" brushRef="#br0" timeOffset="44651.3952">18360 1435 924 0,'-1'-8'213'0,"-2"1"-172"15,2 3 47-15,1 4-23 16,3 0-69-16,4 4-143 15,3 3-128-15,3 3-312 16</inkml:trace>
  <inkml:trace contextRef="#ctx0" brushRef="#br0" timeOffset="45500.9852">18808 1542 293 0,'10'-4'497'0,"-3"4"-465"15,1 0 56-15,-1 11 7 16,1 6-50-16,-1 5 3 16,1 3 0-16,-3 2-17 15,-1 0 1-15,-1 0-1 0,-3-4-15 16,1-2-4-16,-3-4-4 15,2-3 7-15,-3-1-4 16,1-6-7-16,1-4 2 16,0-3-2-16,1-7 1 15,7-7-9-15,3-5 10 0,5-6-1 16,4-1-5-16,3 2 3 16,0 1-2-16,-3 6 15 15,-1 7 13-15,-2 6-8 16,-5 4-13-16,-5 7-11 15,1 7 1-15,-5 2 1 0,0 1 2 16,0 1 1-16,-4-2-7 16,1-3-3-16,0-3 5 15,2-3 0-15,0-6-1 16,4-1-7-16,3-8 1 16,3-5 19-16,5-5-5 0,1-3-2 15,5-1-2-15,-1 3 0 16,-2 5 1-16,1 4 4 15,-3 6 3-15,-4 4-9 16,-3 7-2-16,0 3 2 16,-2 4 3-16,-2 0-2 0,1-1 3 15,3 0-3-15,0-3 3 16,2-3-3-16,4-3 0 16,2-4-3-16,0 0 7 15,4-4-1-15,-4 1-1 16,-2 1-1-16,-3 2-1 0,-3 7 6 15,-4 4 9-15,0 2-6 16,-1 5-3-16,-1-4 0 16,0-2-1-16,-1-1-1 15,1-4-2-15,-1-1 2 16,0-5-1-16,-2-1 0 16,1 0-30-16,0 0-14 0,-4-4-20 15,2-6-91-15,-4-3-85 16,-2-8-143-16</inkml:trace>
  <inkml:trace contextRef="#ctx0" brushRef="#br0" timeOffset="45617.3895">19434 1550 860 0,'-1'-11'152'0,"0"5"-45"16,1 1-1-16,1 3-55 16,1 2-57-16,2 0-150 15,4 0-149-15,0 2-254 16</inkml:trace>
  <inkml:trace contextRef="#ctx0" brushRef="#br0" timeOffset="46116.1969">19837 1488 576 0,'6'-6'150'0,"4"0"-87"15,5 1 83-15,3 3-38 16,4 0-31-16,1 2-13 16,4 2-17-16,-2 4-16 15,-1 5-16-15,-4 1-5 0,-1 3 4 16,-6-2 6-16,-2 2-1 15,-6 0-8-15,-4-2-4 16,-3 1-1-16,-5 2-1 16,-9 1 2-16,-6 0-1 15,-3 0-3-15,0 0-1 0,1 1-1 16,2 0-1-16,8-2 0 16,7-2-1-16,6 1-3 15,6-4 1-15,9 1 1 16,7-1 7-16,4-1-1 15,3-2-1-15,4 0-2 0,0-3-1 16,-1 1 1-16,-4-5-4 16,-4-1-9-16,-3 0-9 15,-6 0-24-15,-2-4-17 16,-6-5-9-16,-6-2 4 16,-2-5-3-16,-11-1-95 0,-6-4-106 15,-6 0-334-15</inkml:trace>
  <inkml:trace contextRef="#ctx0" brushRef="#br0" timeOffset="47549.8327">20001 1649 328 0,'-7'-3'393'16,"5"-2"-314"-16,7 2-19 0,10 2-29 15,10-2 7-15,4 3-16 16,6 0-4-16,5 4 15 16,0-1-17-16,2 2-5 15,-5-3-5-15,-1-1 2 16,-3-1 2-16,-7-1 12 15,-4-1 4-15,-8-3 10 0,-5 2 16 16,-4 3 14-16,-4 0-9 16,-5 3-15-16,-6 7-33 15,-1 2-8-15,-3 2 0 16,2 3 0-16,3-3-1 16,4-1-1-16,4-2-1 0,2-5 0 15,5-2-1-15,8-1 5 16,5-3 2-16,4 0 0 15,1 0-3-15,3 0-3 16,-1 0 3-16,1 0-44 16,-1-3-30-16,2-7-23 0,-1-3-16 15,3-10-75-15,-1-4 43 16,0-9 85-16,-1-3-2 16,-3-11-50-16,-1-6 0 15,-4-5 70-15,-2-6 137 16,0-1 56-16,-4 1-63 0,0 9-38 15,-3 12 42-15,-5 13 53 16,-2 11-21-16,-2 15-6 16,-4 11-37-16,-5 16-61 15,1 13-17-15,0 12 20 16,2 14 11-16,2 9-13 0,2 4-7 16,4 0-4-16,6-3-8 15,1-10 1-15,3-6-3 16,-5-12-18-16,-1-8-4 15,-4-12 10-15,0-9 3 0,-2-8-8 16,-3-4-4 0,-6-10-4-16,-1-9-30 0,-2-6 8 15,-3-5 6-15,2 0 13 16,6 3-6-16,4 7-6 16,1 6 27-16,11 10 8 15,9 4 7-15,3 1 1 0,5 9-2 16,4-1 1-16,4-1-1 15,1 2 1-15,3-4-1 16,-1-1 1-16,-2-3-1 16,-5 1 20-16,-5 0 28 15,-5 4 4-15,-6 3-33 0,-9 4-16 16,-1 3 10-16,-5 0 3 16,0 0-1-16,-1 0-2 15,-2-7-11-15,0-2 0 16,2-6-3-16,1-2-8 15,5-2-14-15,3-9-11 0,0-3-27 16,2-6-1-16,0-3 24 16,-2-4 3-16,-1 2-41 15,-2-1-19-15,-2 8 30 16,-1 2 54-16,-1 10 0 16,0 6-43-16,3 3 32 15,1 6 18-15,7 2-11 0,1-1 10 16,8 0 4-16,-2-3 1 15,5-1 12-15,-1-3 33 16,-3-3 16-16,-2 0 13 16,-5 0 14-16,-5 0-2 15,-1 0 1-15,-6 4-45 0,-1 1-40 16,-1 4 4-16,0 4-2 16,-3 1 4-16,-1 0 4 15,2 2-4-15,0-2-5 16,0-1-1-16,6-5-2 0,4 0 0 15,4-4 2-15,3-1 4 16,2-3 7-16,3 0-3 16,-3-5-5-16,0-2-4 15,-4-3-2-15,-1-1 3 16,-5-3-2-16,-4-5-3 16,-1-2-25-16,-3 0-22 0,-4 1-4 15,-3 2 7-15,0 7 20 16,3 3 8-16,1 8 6 15,3 0 2-15,1 0-3 16,3 6-18-16,8 2 24 16,4 4 5-16,1 2 2 0,2 4 1 15,1 1 1-15,-2 0 24 16,-4 0-1-16,-3-3 15 16,-2-1-2-16,0-5-21 15,1-4-10-15,3-3-1 16,4-3 1-16,4 0 0 0,1-3-5 15,3-1 1-15,-2 2-4 16,-1 2 12-16,-3 0 6 16,-1 6-15-16,-1 5-4 15,-5-1 3-15,-2 3-8 16,-1 0-48-16,-5-3-21 0,-4 2-8 16,-8 0-11-16,-8-5-14 15,-12 3 17-15,-10-5-52 16,-15-1-271-16</inkml:trace>
  <inkml:trace contextRef="#ctx0" brushRef="#br0" timeOffset="48148.8435">16438 2259 576 0,'-5'-4'3'0,"2"1"2"16,2 2 86-16,-2-1-22 15,6 2-19-15,4 0-23 0,5 2 40 16,8 3 9-16,10 3-10 15,10 1-3-15,17 0-8 16,13 4-5-16,17-2-21 16,14-1-14-16,14-5-1 0,16 0-1 15,14-4 2-15,18-1-1 16,13-1 0-16,15-5-6 16,19-1-5-16,15-1 2 15,19 1 2-15,16 1 8 16,12 1 0-16,12 3-5 0,4 2-7 15,10 3 1-15,-1 5 0 16,-3 1 0-16,0 5-2 16,-10 0 1-16,-9 3-5 15,-15 3 4-15,-17-2-4 16,-18 4-38-16,-21-4-27 16,-24 2-89-16,-29-2-189 0,-27-2-416 15</inkml:trace>
  <inkml:trace contextRef="#ctx0" brushRef="#br0" timeOffset="484843.5989">24949 17498 407 0,'-2'-1'9'0,"2"-1"73"16,-1 0 29-16,2 1-38 16,-1 1-14-16,0-2 5 15,4 2 7-15,0 0-15 16,1 2-35-16,-2-1-22 16,3-1-10-16,-2 5-39 0,1-3-43 15,2 0-60-15,0-5-153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in="-2.14748E9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07:43.1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47 124 711 0,'0'2'50'0,"0"0"-59"0,0 6 15 16,0 3 51-16,0 1 2 15,2 1-13-15,1-1 9 16,-1 0-16-16,0-1-7 16,1-1-13-16,1 1-4 15,2 4-5-15,-4 3 5 16,0 4 1-16,-1 4-4 0,-1 3 1 16,0 4 2-16,0 1 9 15,0 2-13-15,-2-2-5 16,1 0-2-16,1 1-4 15,0-3 0-15,0 1 0 0,0 1 2 16,0 1-3-16,0 3 4 16,1 1-3-16,-1 2-2 15,0 2 1-15,0-1-1 16,0 1 5-16,0 0-4 16,2-1-4-16,-2-2 4 15,2 4 0-15,-2 0 0 0,0 4 1 16,0 1-3-16,-2 2 1 15,-1 0 2-15,-1 1-1 16,-1-2 2-16,2-3 0 16,2 0-2-16,1-2 0 15,0 1 3-15,0-1-6 0,0 3-17 16,-2 2 0-16,0 0 15 16,-2 1 6-16,-1 0 0 15,0 2 2-15,3-1 1 16,-3-5 1-16,3-1-3 0,2-4 0 15,-2-5-2-15,2-1 1 16,0-1-1-16,0 0-1 16,0-1-8-16,0 1-1 15,0 0 11-15,0-2-1 16,2 0 0-16,1-2 4 16,1-3-2-16,-2-2 3 0,2-5-5 15,-1-2 0-15,2-5-3 16,1-3 0-16,-1-2 3 15,3-1-2-15,-2-1 8 16,5-1 7-16,1 1-1 16,-1-1-3-16,5 1-2 0,-2 0 2 15,4 0-1-15,2-3-3 16,-1 0-1-16,4-2 2 16,-5-1-4-16,6 1 2 15,-1-4-1-15,-1 2-1 16,3-1 0-16,1 1-1 0,3 0 0 15,-4 1 1-15,2 1-1 16,1-1-1-16,-1 2 4 16,0-3 6-16,2 3-1 15,1-1-8-15,-1 0 1 16,2-1 2-16,0 0-5 0,0-1 3 16,1-1 2-16,1 2-5 15,-1 0 5-15,0 0-3 16,2 2 2-16,-5-3 3 15,3 2 4-15,0-2-1 16,-1-1-5-16,-2 0-3 16,3-1 2-16,1 0-1 0,-2 1-1 15,3 1 1-15,1 0 0 16,1 1-1-16,1 1 3 16,0 0 2-16,-1-2-2 15,-2 2-1-15,1 0-2 16,-4-1-2-16,-1 0 5 0,-2 0-3 15,-2-1 1-15,-1-2-1 16,0 1 0-16,-4-1-1 16,0 2 4-16,-4-2-3 15,0 2 0-15,-2 0 0 16,-2 0 1-16,1 0-1 0,-2 0 0 16,-1 0 0-16,2-2 0 15,-2 1 1-15,-1-2 1 16,1 3-2-16,-1-2 2 15,-1-1-1-15,0 1 3 16,0 1 2-16,0 0-1 0,-2 1-1 16,5-2-2-16,0 2-2 15,-1 0 0-15,3 0 0 16,-1 0 1-16,1 0-1 16,1-1 0-16,-1-1 1 15,0 2-1-15,0-3 1 0,2 2-1 16,-3-2-1-16,4 0 1 15,-3 2 3-15,3-3-1 16,-1 1 0-16,1 0-1 16,-2 1 1-16,-1-1-3 15,-3 0 1-15,-3 2 1 0,-1-2 1 16,-2 1-1-16,-2 1 0 16,1-1 2-16,-2 0-1 15,0 1-2-15,-2-1 7 16,1-1-5-16,-1 0 5 15,0-2-3-15,0 1 2 0,0-4-1 16,0 2 1-16,-1-2 3 16,-1-3 3-16,0-1 0 15,-1 0-2-15,2-2-4 16,1 0 0-16,0-3-8 16,0-1 2-16,0-1 2 0,4-3-2 15,-2 0 0-15,1-4 1 16,0 0-1-16,2-2 1 15,-3 1 0-15,1-1 0 16,-1-1 2-16,1 1-3 16,1-1 2-16,-2 0-2 0,0-3 1 15,0-2 0-15,0-1-1 16,1-2 2-16,-1-1-4 16,0 0 3-16,0-2 1 15,-1 2-1-15,1 0-3 16,-1 1 3-16,0-2 1 15,-1 0 3-15,0-3-1 0,2-2-1 16,-2 0-1-16,0 0 0 16,0-1 1-16,0-1-3 15,0 0-1-15,0 1 2 16,0-1-1-16,0 0 0 16,0 0 0-16,0-2 1 0,0 1-1 15,0 0-1-15,1-1 5 16,0-1-5-16,2-1 3 15,-1 1-1-15,0 1 1 16,-1-1-5-16,-1 3 4 0,1 3 1 16,-1 0-4-16,0 2 5 15,-1 1-5-15,-1 0 3 16,1 3-2-16,-1-2 4 16,-1 1-6-16,1 1 3 15,0 1-1-15,1 3 2 16,0-1-2-16,-1 3 0 0,-1 2-1 15,-3-1 0-15,1 5 0 16,-2 0 3-16,0 3-1 16,-1 2 1-16,1 4-1 15,-1 1-1-15,2 3 2 16,-4 0-2-16,0 3 0 0,0 1-2 16,-2 2 0-16,-1 0-1 15,-4 1 6-15,5 1-5 16,-6 0 1-16,3 2 2 15,-4 0-1-15,2 0 2 16,-1 2-2-16,0-2 1 0,0 1 3 16,-1 1-3-16,0-2 0 15,-2 2-2-15,1 2-1 16,-3-1-1-16,0 1 2 16,-1-2 2-16,-5 0 1 15,0 2 0-15,-2-2 0 0,-1 0 1 16,-1-2-2-16,0 2 2 15,-2 0 0-15,1 2-3 16,0-2 1-16,-1 1 0 16,1 0 0-16,-4 1 1 15,2-1-2-15,0-1 2 0,-2 3-1 16,-1 0 1-16,2 0-1 16,0 0-2-16,-2 0 3 15,1 0-1-15,-1 0 0 16,1 0 0-16,-2 0-1 15,1 0 0-15,-3 1 2 0,2-1 0 16,2 0-1-16,-2 0 0 16,6-1 1-16,-2 2-2 15,-1-2 2-15,3 2-1 16,-3-2 0-16,3 0 0 16,-2 2-2-16,-1-2 4 0,3 1-3 15,-1-1 1-15,3-1 3 16,1 0-2-16,2 1-1 15,0-2 2-15,4-2-2 16,2 1-2-16,4 0-15 16,0-1-30-16,7-1-30 15,5 2-45-15,5 0-63 0,2 0-127 16</inkml:trace>
  <inkml:trace contextRef="#ctx0" brushRef="#br0" timeOffset="1750.2111">810 671 356 0,'5'-18'68'15,"1"3"-40"-15,-2 0 22 16,-2 3 6-16,1 1-7 15,-1 4-16-15,-2 2 20 16,0 0 11-16,0 2-10 0,0 3 8 16,-4 0-11-16,-1 0-22 15,-3 7-14-15,-1 2 2 16,-3 3 0-16,-1 4-4 16,-4 6-2-16,1 4 2 15,-1 7 8-15,-2 3-9 0,-1 3-2 16,4 6-4-16,-2 2 1 15,3 1-2-15,1 0-5 16,1 0 1-16,2 2 0 16,0-2-1-16,6 2-2 15,0 2 4-15,4 0 1 0,1 3 2 16,0 1 1-16,0 0-1 16,0 0-2-16,3-4 1 15,2 0 3-15,2-4-4 16,3-3-4-16,2-6-1 15,4 0 1-15,-2-6 2 0,1 1 0 16,1-4 1-16,-2 2 0 16,3-2 1-16,-6-1-2 15,1-1 4-15,2-2-1 16,-1-1-1-16,1-5-1 16,-1-3 1-16,4-2 1 0,0-5 6 15,1 0 6-15,-3-4 6 16,6 0-1-16,-3 0-17 15,2 0-2-15,0 0-1 16,-2-3 1-16,2 1-1 16,-3-1 2-16,2-1 6 0,1-2 3 15,0-4 4-15,4-2 2 16,-1-2 6-16,0-1-4 16,2 0-11-16,0 2-8 15,0 1-1-15,-4 1 1 16,2 3-3-16,-3-3 5 0,2-2-3 15,1-2 1-15,-1-6 1 16,2 1 1-16,1-5-1 16,0 0-2-16,-2 1 2 15,0 1 2-15,-2 1-5 16,-1 3 2-16,-6 2-3 16,-1-1 9-16,0-2 3 0,-2 0 10 15,3-4-4-15,-3-4-6 16,4-2-5-16,-1-3-1 15,1-2 1-15,-1 3 3 16,-1 1-3-16,-4 3 1 0,1 1 2 16,-2 1 3-16,-3 1 2 15,-1-4-3-15,2 0-5 16,-1-4-1-16,-2-2-2 16,1-1 0-16,-2-2-1 15,-2 0 0-15,0 3-1 16,0 0 1-16,0 2 2 0,-5 0 4 15,0 0 2-15,-1-1-3 16,0-2-4-16,-1-1 0 16,-1-3-2-16,0-2 0 15,0 0 0-15,1 1-1 16,0-1 1-16,-1 4 1 0,0 1 0 16,-3 3 0-16,-1 2-2 15,-3 0 4-15,0-1-2 16,-1 2 0-16,-1-4-2 15,0 1-3-15,2-2-7 16,-2 1 6-16,5 1 4 0,-6 1 2 16,3 4-3-16,-3-1 2 15,0 4 0-15,-6 2 1 16,-1 1-3-16,-2 0-4 16,-4 2 4-16,0 1 2 15,-1 3-7-15,-4 1 4 16,-1 3-6-16,1 1 7 0,-2 4-9 15,-1 2 2-15,2 2-14 16,4 7-21-16,0 2-31 16,6 6-45-16,2 2-21 15,1 3-122-15,8 0-159 16</inkml:trace>
  <inkml:trace contextRef="#ctx0" brushRef="#br0" timeOffset="2961.0561">937 970 549 0,'0'-4'88'0,"0"-1"-37"0,-4 4 36 15,2-1-26-15,-4 2-18 16,2-2-9-16,-5 1 3 16,1 4-4-16,-6-3 9 15,-3 4-2-15,-2 2-11 0,0 0-8 16,-3 2-9-16,-1-1 0 15,5 3-6-15,-2-1-5 16,4 0 0-16,1 0-1 16,3-1-2-16,4-1-1 15,1-2 6-15,2 0-2 0,3-1 7 16,2 1-4-16,0 1-7 16,-2 1 1-16,2 0 4 15,2 2-3-15,2 0 2 16,3 1 2-16,3 0-1 15,2-1-2-15,0-1 5 0,4-1 3 16,4 0 1-16,-2-3-1 16,4 1 2-16,0-4-2 15,5 1 0-15,0-3 0 16,0 0-1-16,0-3-2 16,0 0-1-16,-4 0-1 15,-2-1-1-15,-1 0 0 0,-3-2 3 16,-2 1-2-16,-1-1 4 15,-2 0-2-15,1-4 1 16,-4 3-2-16,-3-3 0 16,-2 1 2-16,-2-1 6 0,-2-2 6 15,-3 0 1-15,-4-2-10 16,-6 0-3-16,-1 3 0 16,-3-1 1-16,-1 3 6 15,2 2-3-15,-4 3-10 16,0 5-4-16,2 3-11 15,-2 7-41-15,4 2-46 0,3 0-38 16,6 1-104-16,1-2-132 16</inkml:trace>
  <inkml:trace contextRef="#ctx0" brushRef="#br0" timeOffset="3647.7328">1350 949 457 0,'-5'-1'212'15,"-3"-2"-152"-15,1 3 19 16,-2-3 11-16,0 3-8 0,2 1-47 15,-1 1 5-15,3 0 0 16,-4-1-2-16,4 2-15 16,-4 1 0-16,-2 3-7 15,0 2 2-15,-2-2 1 16,2 4 2-16,-1-3-4 16,2 1-12-16,3 1-6 0,0-1 1 15,5 2-1-15,1-1-3 16,1 0 0-16,1 1 2 15,6 0 2-15,0-1 0 16,5-2 0-16,0-1 1 0,1 1-1 16,2-3-1-16,2-1 5 15,1-2-4-15,3 0 1 16,-2-2 0-16,2 1 1 16,-4 1-1-16,2-1-1 15,-3-1 3-15,-1-1-1 0,-1-2 0 16,-3 3-1-16,1-4 2 15,-1-2-2-15,0 0 1 16,0-2 0-16,-3 1 0 16,-1 0 1-16,-2-2 1 15,-1 0 10-15,-2 1 6 16,-2-3-7-16,0 3-5 0,-4-5 0 16,-2 3-2-16,-1-1 0 15,-2 0-2-15,-2 0 0 16,0 1 1-16,-2 1-2 15,-1 1 6-15,-1 2 4 16,-2 2 2-16,-5 2-11 0,0 1-3 16,-2 1 0-16,1 5-5 15,5 3-47-15,0 2-36 16,3 0-48-16,5 1-99 16,1-1-163-16</inkml:trace>
  <inkml:trace contextRef="#ctx0" brushRef="#br0" timeOffset="4033.687">1334 1036 19 0,'-2'-3'634'0,"0"-2"-552"16,-2 1 34-16,4 1 62 16,0 0-50-16,-1 1-56 0,1-2-26 15,0 2-8-15,0 0-18 16,3 0-15-16,1 1-9 16,-2-1 4-16,1 4-9 15,0-2-47-15,0 5-61 16,-3 1-108-16,0-2-198 0</inkml:trace>
  <inkml:trace contextRef="#ctx0" brushRef="#br0" timeOffset="4574.2469">924 1064 555 0,'0'-5'104'0,"0"-1"31"16,0 1 25-16,0 0-59 0,0 3-37 16,0-2-17-16,-1 3 2 15,1 0-17-15,-2 1-24 16,2-1-6-16,0-1-1 16,0 3-5-16,0-1 2 15,0 0-3-15,0 1 3 0,0 0 0 16,0 0-12-16,0 0-30 15,0 1-7-15,0 1-5 16,2 1-35-16,-2-1-97 16,0 1-149-16</inkml:trace>
  <inkml:trace contextRef="#ctx0" brushRef="#br0" timeOffset="5594.6859">762 903 403 0,'6'-8'151'16,"-2"-2"-134"-16,-1-1 28 15,3 0 35-15,0 0-33 16,1 1-32-16,-2 2-1 0,-2 1-9 16,-1 4 3-16,2 0 13 15,-2 2 19-15,0 2-18 16,1 2-8-16,3 1 7 15,2-2-5-15,4 1-4 16,1-5-3-16,2-2 2 0,0-3-5 16,-1-2-3-16,-2 1-1 15,-5 4 0-15,-1 1 0 16,-5 3 13-16,1 0 13 16,3 0-3-16,-3 3-13 15,5-3-7-15,4 0-1 0,5-2 1 16,0-6-1-16,3-3-1 15,-2 1-6-15,-2 2-5 16,-3 1 5-16,-5 5 4 16,0 3 3-16,-5 2 1 15,1 4-3-15,3 1-1 0,1-2 1 16,4-4-3 0,2 0 1-16,5-4-2 0,2-3 0 15,-4-2 1-15,0 1 0 16,-4 1-1-16,-2 3-12 15,-5 2-36-15,-3 0-78 16,0 5-47-16,-1-2-207 0</inkml:trace>
  <inkml:trace contextRef="#ctx0" brushRef="#br0" timeOffset="6078.759">1310 748 627 0,'-3'-3'31'0,"1"0"14"0,2 0 14 16,0 3-15-16,0-1-14 16,2 1-9-16,0-3 24 15,1 4 5-15,6-1 4 16,-3 3-19-16,2-1-17 16,2-1-13-16,4 2-3 0,-1 1-1 15,1-1 0-15,1 0 1 16,2-1-1-16,0 0 0 15,3-2 1-15,-4 1-2 16,2-1 2-16,-2 2-3 16,1-1-1-16,-6 2-15 15,0 3-13-15,1 0 16 0,-2 1 10 16,-3-1-6-16,2-2-74 16,-3 0-34-16,1 2 12 15,-4-1 0-15,0-2 12 16,0 0 24-16,-1-1-26 15</inkml:trace>
  <inkml:trace contextRef="#ctx0" brushRef="#br0" timeOffset="7113.0228">1071 1205 351 0,'0'0'79'16,"0"-3"2"-16,-2 3 26 15,-2 6-37-15,0 0-5 0,0 3-10 16,-2 3 15-16,-1 1-6 16,-1 3 0-16,-4-1-7 15,1 1-13-15,-9-1-3 16,0-1-13-16,-5-1 0 16,-2-2 6-16,0-2-4 0,1-2-1 15,-1-4-11-15,7 0-11 16,1-2-4-16,3-2-9 15,7-1-34-15,4-2-43 16,3 0-55-16,0-1-122 16,2-1-116-16</inkml:trace>
  <inkml:trace contextRef="#ctx0" brushRef="#br0" timeOffset="7648.0931">1259 1246 416 0,'-2'-3'68'0,"0"1"16"15,2 2-15-15,0-2-7 16,0 5-17-16,3 3-22 15,4 5 69-15,0 0-9 0,4 4-12 16,3-1-11-16,5 0-15 16,0-3 0-16,7-4-7 15,1-2-6-15,-1-5-13 16,1 1-8-16,2-3-6 16,-2-2-2-16,-2 0-1 0,-5-2-71 15,-1-1-170-15,-7-1-489 16</inkml:trace>
  <inkml:trace contextRef="#ctx0" brushRef="#br0" timeOffset="144382.0122">512 1364 177 0,'0'2'114'0,"0"-1"-66"15,0 0-16-15,0 2 10 16,0 0 15-16,-1 2 0 0,1-3 8 16,-2 2-14-16,0-4-9 15,0 2-2-15,-1-2-15 16,1 2-12-16,0-3-5 15,-1-5 2-15,-1-2 2 16,0-3 8-16,1-4 1 0,-3-3-3 16,2-2 2-16,0 1-6 15,0-1-1-15,-1 2-5 16,2 3-1-16,0 2-3 16,-1 4 2-16,1 4 10 15,0 3 5-15,3 1 2 16,-1 4-18-16,1 4-13 0,0 3 5 15,0 0-1-15,1-2-2 16,1-2 7-16,-1-3-5 16,-1-10-14-16,0-8 32 15,0-6 13-15,-2-8-11 16,-2-6-6-16,-2-3 13 16,2 1 8-16,0 1 15 0,0 5-23 15,1 8-15-15,1 6-5 16,1 6 1-16,-1 5 0 15,2 5 10-15,0 3-7 16,0 3-17-16,0 3 9 0,2 0 2 16,1-1 1-16,2-5-8 15,-3-4-15-15,1-6 3 16,-1-11 22-16,0-4-1 16,-2-5 2-16,0-1-5 15,0 1 6-15,0 1 4 16,-1 7 1-16,-1 4 1 0,1 6 2 15,-1 4-2-15,2 4 2 16,0 1-7-16,0 2-22 16,4 1 9-16,3 0 5 15,4-8-5-15,0-8-3 0,5-8 12 16,-3-7 0-16,-1-5-2 16,0-3 1-16,-3 7 2 15,-3 5 0-15,-3 5 4 16,-1 10 0-16,-2 7-1 15,3 3 9-15,-1 9-17 0,2-2-8 16,3 0 8-16,2-3-9 16,3-3-15-16,-1-7 14 15,1-8 14-15,3-6-1 16,-4 1 0-16,-1-1 0 16,-3 5-2-16,-2 4 3 15,-3 4-1-15,0 3 3 0,-2 4 2 16,2-1-8-16,0-1-8 15,3-2-1-15,3-3 8 16,5-6 2-16,2-3 1 16,5-5 0-16,-4 1-1 15,1 2 0-15,-4 5-1 0,-1 7 0 16,-5 3-2-16,-1 6-8 16,0 4 14-16,1 0-4 15,-1-3 2-15,2-3-9 16,-1-2-12-16,3-8 23 15,-1-4-1-15,1-4 3 0,-2 0-3 16,2 3 2-16,-3 3-4 16,1 3 2-16,-4 4-4 15,3 4-4-15,3-2 5 16,0 0 3-16,3-1-3 16,1-3 0-16,0-3 2 15,2 0-1-15,-5-1 2 0,1 4-2 16,0 0 0-16,-4 6-1 15,2 0-3-15,1 3 1 16,2 3 3-16,0-4 1 16,3 0-4-16,0-4-2 0,2-6 1 15,0-3 5-15,0-2 0 16,-2 1 0-16,-3 3-1 16,-3 3 0-16,2 4-2 15,-5 4-6-15,1 6 2 16,0 1 6-16,4-1-3 0,2-6-7 15,6-2-17-15,0-6 20 16,4-7 10-16,1-1-1 16,-2-1 0-16,-2 6-1 15,-2 5-3-15,-4 5 2 16,-1 7-2-16,-3 7 1 16,-1 1 1-16,2-1 4 0,-1-2-1 15,2-3-3-15,1-4-3 16,3-5-1-16,2-4 7 15,3-4 4-15,-3-1-2 16,2 0-5-16,-3 2 1 16,1 3-1-16,0 3-1 0,-3 3 1 15,2 4-2-15,-4 4 2 16,-1 2-2-16,2 2 3 16,-4-3 2-16,1 2-1 15,-2-1-2-15,-1-2-2 16,1-1-14-16,-2 0-12 0,-1 2-4 15,1 4 17-15,-2 3 10 16,2 3 4-16,-5 3 2 16,-1 4 1-16,-1-1-1 15,0-2-1-15,-1-5 1 16,0-2 1-16,0-5-1 0,2-4-2 16,0 0 1-16,0 2 0 15,0 2 3-15,-1 4 11 16,-1 6 0-16,2 2-6 15,-2 2-5-15,3-2 1 16,0-2-2-16,2-7-2 16,0-2-2-16,1-5-1 0,-2-2 0 15,0-1 4-15,-1 5-2 16,-3 6-15-16,0 8 10 16,-4 8 4-16,-3 8 4 15,-3 2-1-15,-2 0-1 16,2-2 0-16,2-4-1 0,-3-11 3 15,6-4-2-15,3-8 0 16,-2-4 2-16,3-4-1 16,1-3-3-16,0-2-8 15,0 3-27-15,3-1 20 16,1-1 5-16,-1 2-83 0,0 0-12 16,1-1 66-16,0 0-19 15,-4-4-140-15</inkml:trace>
  <inkml:trace contextRef="#ctx0" brushRef="#br0" timeOffset="144868.4939">1723 1101 610 0,'-3'2'202'16,"1"-2"-144"-16,0-5-65 0,0-4-167 15,2-3-38-15,0-3-25 16,0-4 111-16,4 0 96 16,-2 0 19-16</inkml:trace>
  <inkml:trace contextRef="#ctx0" brushRef="#br0" timeOffset="144959.8848">1727 971 338 0,'0'0'180'0,"0"0"-63"15,0 0-51-15,0 0-33 16,0 0-30-16,0 0-3 16,0 0-6-16,4-102-83 15,-6 75-295-15</inkml:trace>
  <inkml:trace contextRef="#ctx0" brushRef="#br0" timeOffset="145074.6289">1687 771 593 0,'0'0'134'16,"0"0"-37"-16,0 0-69 15,0 0-21-15,0 0 2 16,0 0-5-16,0 0-55 16,34-122-118-16,-30 100-94 0</inkml:trace>
  <inkml:trace contextRef="#ctx0" brushRef="#br0" timeOffset="145999.0873">1726 555 450 0,'0'0'168'15,"0"0"-89"-15,0 0-34 16,0 0-27-16,0 0-12 0,0 0-9 15,0 0-27-15,-53-77 11 16,38 67 1-16,0 0-12 16,0 0 3-16,3 1 20 15,0 0 7-15,3 2 8 16,1 0 36-16,3 1 2 0,0 3-11 16,0 1-5-16,2 0 1 15,0 5-30-15,-2-2-5 16,2 2 10-16,-2-1-2 15,-2 0 1-15,1-2-1 16,-1 2-1-16,0-4-3 0,-5-3-16 16,3-1-5-16,1-3 19 15,1-1 1-15,3 0 0 16,-4 2-2-16,3 2 3 16,-4 5 3-16,0 1 1 15,-7 5-17-15,-1 4-1 0,-2-1-21 16,-1 0 0-16,1-3-2 15,2-4 8-15,2-1 10 16,1-2 16-16,3-2 5 16,-1-1 0-16,1 4-1 15,3-2 1-15,-3 4-12 16,1 2-25-16,-2 2 19 0,3 1 22 16,-2-2-3-16,2-2 0 15,2 0-2-15,2-3-1 16,2-6-4-16,2-4 10 15,1 0-11-15,-2-3 2 16,2 1-4-16,-4 1-30 0,-3 1 26 16,0 2 32-16,-2 1 38 15,-5 4-9-15,1 0-8 16,-4 4-19-16,1 5-22 16,-4 6 15-16,2 3-4 15,-4 5-5-15,2 1-6 0,-1 2 1 16,1-1-5-16,1-3-14 15,3-1-26-15,1-7-49 16,3-4-11-16,3-3 16 16,2-3 10-16,3 0 35 15,2-1 86-15,-2 0 1 0,2 1-1 16,-2 2 27-16,-3 4-39 16,1 2-16-16,-6 5-10 15,-2-1 6-15,1 2-7 16,-2-3-7-16,0 0-57 15,2-4 10-15,-1-4 47 16,4 0 5-16,1-3 4 0,1 1 9 16,2-1-9-16,0 5-7 15,1 1-17-15,-4 2 24 16,2 0 21-16,-2 5-13 16,-1-1-7-16,-3 3-1 15,-1 2 4-15,-3 1-6 0,0 4-7 16,-5 1-1-16,2 1 4 15,-2 1 6-15,5 0 0 16,4-3-10-16,3-4-5 16,4-1-13-16,6-3-18 0,0-3-35 15,3 0 19-15,0 0 20 16,0 0-63-16</inkml:trace>
  <inkml:trace contextRef="#ctx0" brushRef="#br0" timeOffset="146091.8455">533 970 277 0,'-8'16'30'16,"0"3"28"-16,0 3-45 16,-1 0-27-16,4-4-25 15,1-5-76-15,2-7-66 16</inkml:trace>
  <inkml:trace contextRef="#ctx0" brushRef="#br0" timeOffset="146783.723">498 983 416 0,'-9'5'21'0,"0"-2"22"0,-1-1-16 15,1 0-11-15,3-2 3 16,-1-3-16-16,5-4 27 16,2-8-43-16,1-5-6 15,7-3 17-15,3-5 2 16,3-2 0-16,1 0 1 0,1 2 31 15,-2 4 19-15,1 7-11 16,-8 5-31-16,-3 7-7 16,-2 4-1-16,-2 5 29 15,-4 4 19-15,-3 1-39 16,0-2-5-16,0-1-2 16,3-6 1-16,0-1-3 0,4-6 3 15,0-7-3-15,6-4-1 16,6-5 1-16,1-1-3 15,2-2 2-15,1 1 1 16,2 0 13-16,2 1 11 0,-3 0-3 16,2 2-10-16,-1 0-10 15,0 0 0-15,2-3-1 16,2 1-1-16,2-2-10 16,4-1-2-16,2-3-4 0,1 0-7 15,3 3-2 1,-4 1 2-16,-2 7 15 0,-3 5 4 15,-3 6-33-15,-4 7-18 16,-3-2 50-16,0 3 4 16,2 0-9-16,3-4-23 15,1-7 3-15,3-1-47 16,2-2 43-16,-1-3 15 0,2 2 10 16,2 0 9-16,-1 5 11 15,-1 2 1-15,0 6-10 16,-4 3-2-16,-4 5 0 15,-5 5-12-15,-5 1-1 16,-3 1 8-16,-3-2 6 0,-1 1 9 16,3-5 12-16,-3 0-3 15,0-2 0-15,0 1-7 16,2 0-10-16,3 1 2 16,-2 1-4-16,3 0-5 0,-2 1-165 15</inkml:trace>
  <inkml:trace contextRef="#ctx0" brushRef="#br0" timeOffset="148220.8329">562 1637 544 0,'-13'12'-21'0,"5"-6"28"16,5-4-7-16,3-7-110 15,4-5 120-15,5-2-3 0,-2 3 4 16,1 4 3-16,0 3-13 15,-2 9-8-15,-6 11-12 16,0 7 47-16,-2 3 34 16,-4 0-7-16,1-2-39 15,4-6-15-15,1-9-44 16,3-5-91-16,6-4 26 0,-2-2 85 16,-1-2 25-16,-4-1-120 15,-1 3 97-15,-1 7 196 16,0 2-61-16,0 0-20 15,3-1-10-15,3-3-31 16,1-2-60-16,3-3-4 0,3-1 23 16,-1-5-3-16,-4 3-2 15,1 2-42-15,-1 5-42 16,-6 12 37-16,-2 4 38 16,0 7 8-16,-2-2 40 15,-2-3-18-15,4-4-21 0,2-8-7 16,7-9-51-16,4-2-7 15,0-9 34-15,2 1 22 16,-2 2-69-16,-5 6 45 16,-4 2 37-16,-4 11 80 15,0 5 23-15,0 1-29 0,-4-3-3 16,2-4-40-16,2-3-39 16,0-8-25-16,6-2-18 15,-1-1 51-15,3-3-28 16,-5 2-11-16,2 3-20 15,-1 2 40-15,-4 6 5 16,0 4 59-16,0 1-26 0,2-4-9 16,2-3-12-16,3-4-66 15,1-1 21-15,4-6 2 16,-3 3-49-16,-2 1 46 16,1 3 43-16,-3 5 50 15,4 5 12-15,-1 6-36 0,3 0-25 16,3-1-1-16,4-3-5 15,2-3-23-15,3-8-3 16,-5-3 20-16,6-2 7 16,-7-5 0-16,0 0-4 15,-4 1-16-15,-2 4 14 0,0 1 4 16,0 4 13-16,0 5 21 16,1 1-16-16,0 0-15 15,2-3-1-15,0-3-3 16,0 0 1-16,-2-4 3 15,-1-2-1-15,-1 0 0 0,-5 0-2 16,1 2 0-16,0 2 5 16,-1-2 42-16,4 1-11 15,-1-1-31-15,4 1 1 16,2-4-4-16,-2 0-18 16,1 0-42-16,-3 1 9 15,1-1 16-15,-4 4 13 0,2-2 18 16,2 1 10-16,-2-2 24 15,3 0-6-15,2-2-17 16,1-2-7-16,2-2-3 16,-1 0-14-16,1-3-32 0,0-1-109 15,0 0-31-15,-1-1-35 16</inkml:trace>
  <inkml:trace contextRef="#ctx0" brushRef="#br0" timeOffset="148414.3194">1475 1911 251 0,'0'-9'99'0,"0"2"-20"16,0 3 11-16,0 4 29 0,2 4-40 15,5 5-93-15,-3 1 14 16,5 0-30-16,-2 1 5 16,1-8 8-16,0-2 0 15,-1-7 15-15,-1-7 3 16,0-5-41-16,-4-5-92 0,1-2 31 16,-3-2-95-16</inkml:trace>
  <inkml:trace contextRef="#ctx0" brushRef="#br0" timeOffset="148534.2966">1544 1651 409 0,'-2'-5'118'16,"0"2"-10"-16,2 2-73 0,0 2-40 15,0 7-31-15,0 1 51 16,0-1-13-16,2 3-1 16,2-2 3-16,5-2-4 15,-3-3-7-15,3-1-55 0,3-2-9 16,-3 1-62-16,2-4-148 15</inkml:trace>
  <inkml:trace contextRef="#ctx0" brushRef="#br0" timeOffset="148768.4579">1638 1614 551 0,'-10'-13'89'0,"2"3"-10"0,-3 2-14 15,8 6 29-15,1 6 2 16,2 13-91-16,0 8-2 15,0 6 2-15,2 4-3 16,3 1 3-16,4-6-3 0,-1-6-8 16,2-8-29-16,1-5-51 15,-5-4 2-15,1-3 34 16,-5-1-5-16,-2 0-67 16,-4-6-80-16</inkml:trace>
  <inkml:trace contextRef="#ctx0" brushRef="#br0" timeOffset="148889.7243">1459 1780 677 0,'-11'16'71'0,"2"-1"-36"0,3 1-17 16,4-2-24-16,2-5-77 16,0-4-117-16,0-5-170 15</inkml:trace>
  <inkml:trace contextRef="#ctx0" brushRef="#br0" timeOffset="149030.7518">1443 1793 179 0,'0'0'620'0,"0"0"-527"15,0 0-9-15,0 0-72 16,0 0-11-16,0 0-61 16,0 0-50-16,-69 102-7 0,67-101-98 15,2-5-123-15</inkml:trace>
  <inkml:trace contextRef="#ctx0" brushRef="#br0" timeOffset="149265.9177">1350 1929 451 0,'0'0'172'0,"0"0"-85"0,0 0-10 15,0 0-51-15,0 0-26 16,0 0-41-16,0 0-20 16,-45 105 72-16,40-117-6 15,-1-1-43-15,-4-1-91 16,2 3 86-16,-3 4 50 0,-2 5-21 15,0 3 0-15,-1 7 51 16,-4 7 22-16,-1 7-16 16,2 0 0-16,1 2-12 15,1-6-25-15,2-4-3 16,3-8 1-16,4-5-8 16,2-2-47-16,-1-11-65 0,3 0-62 15</inkml:trace>
  <inkml:trace contextRef="#ctx0" brushRef="#br0" timeOffset="150080.1008">1046 2030 423 0,'-17'6'179'0,"-4"7"-69"0,-1 1-48 16,1-1-32-16,-1-2-25 15,3-5-4-15,3-3-4 16,2-4-21-16,5-3-23 16,3-10-20-16,1-3-81 15,4-4-73-15,0-2-25 16,1-1 216-16,-1 3 12 0,-2 3 32 15,-4 4 198-15,0 6-30 16,-3 3-20-16,1 3-63 16,-3-1-58-16,4-2-28 15,3-2-9-15,-1-4-1 16,4-5-19-16,2-3-9 0,0-1 10 16,0 1 2-16,0 5-1 15,0 0-11-15,-3 6 26 16,-8 5 46-16,1 2 32 15,0 2-17-15,-4 0-14 16,5 4-19-16,0 0-14 16,1-2-11-16,7-3-4 0,1-1-19 15,0-4-41-15,1-6 10 16,5-4 24-16,1 0-7 16,-2-2 3-16,-3 2-5 15,-2 5-24-15,0 3 57 0,-7 5 34 16,-7 3 20-16,1 2-19 15,-3 5-14-15,3 1-9 16,2-1-7-16,0-2-3 16,6-3-3-16,3-1-26 15,2-4-13-15,0-5-2 0,2-4 5 16,3 0-25-16,4-4 1 16,-5 2-7-16,-1-1-50 15,-2 4 53-15,-1 1 68 16,-4 2 56-16,-9 3 65 15,-1 0-45-15,-4-1-10 16,-2 3-17-16,3-1 0 0,3 1-32 16,1 0-10-16,6 0 9 15,1 1 22-15,5-2 8 16,1-1-28-16,0 1-23 16,2 0-18-16,3 1-38 0,-1 0-8 15,-1 4 24-15,-2 6 34 16,-1 2 11-16,0 1 5 15,-2 3 28-15,2-4-4 16,0-3-21-16,3-5-14 16,8-3-76-16,3-11 22 15,2-4-25-15,-2-1-31 0,-2 4-50 16,-5 3 70-16,-7 8 88 16,-2 4 182-16,-10 11 12 15,-8 7-31-15,-2 6-66 16,1 0-55-16,2-1-21 15,-1 0-1-15,9-6-12 0,7-5-26 16,4-4-117-16,3-3-104 16</inkml:trace>
  <inkml:trace contextRef="#ctx0" brushRef="#br0" timeOffset="150959.2927">597 1824 210 0,'6'21'95'0,"-6"6"28"15,-4 2 20-15,-2 1-31 0,0-2-45 16,3-4-41-16,3-8-24 15,7-5-19-15,9-9-96 16,4-4-10-16,4-2-6 16,7-3 50-16,3 1 32 0,-4 2 14 15,-1 4 50-15,-4 6 87 16,-8 5-21-16,-6 5 47 16,-4-2 10-16,-3-1-41 15,-4-2-35-15,2-4-41 16,1-6-33-16,5-3 7 0,4-3 14 15,3-1-6-15,4 0-3 16,2 2-1-16,0 2-2 16,1 2 1-16,-5 8-1 15,-1 1 0-15,-3 1 2 16,-2-2 0-16,-3-1 10 16,-1-1 12-16,1-4 1 0,-2-2-18 15,1-1-3-15,1 1 2 16,0-1-2-16,-2 1-7 15,3 7-14-15,-3 9-4 16,0 5 5-16,0 2 2 0,1-1 17 16,2-3 2-16,3-7-5 15,1-7-13-15,5-9 16 16,4-12-2-16,5-8 1 16,3-6 2-16,2-1-1 15,-3 0-7-15,-2 5-7 0,-8 7 7 16,-4 9 4-16,-5 10-1 15,-7 4 6-15,-2 8 37 16,-1 4-10-16,0 0-22 16,-1-3-4-16,0-6-6 15,1-2-6-15,1-4-6 16,8-2-20-16,0-4 23 0,8 0 6 16,1 2-3-16,1-1 5 15,3 3 0-15,2 0-10 16,-5 0-18-16,0 0 24 15,-1-2 8-15,-7-3-2 16,-2-2-4-16,-3-2-33 0,-1-1 5 16,-4-1 16-16,-1 1-3 15,0 0 17-15,0 5 3 16,0 2-1-16,0 1 0 16,0 2 2-16,0-1 5 15,0 2-6-15,0-3-4 0,0-1 22 16,0-3 19-16,1-4-25 15,2-4-8-15,3-1 4 16,0-4-7-16,1 0-18 16,1 1-39-16,-2 5 30 15,-2 2 23-15,-1 5 17 0,0 2 44 16,0 4-18-16,-1-1-34 16,1-1-7-16,0-1-6 15,3-4-29-15,0-4 2 16,1-3 15-16,0-6-38 15,-1 0-143-15,-2-2-146 16</inkml:trace>
  <inkml:trace contextRef="#ctx0" brushRef="#br0" timeOffset="151268.0263">1673 1674 0 0,'-5'4'525'16,"1"4"-402"-16,0 1-51 0,4 0-45 16,0-3-25-16,0-3-36 0,4-3-70 15,1-4 43-15,1-7 44 16,-2-2 22-16,-2-4 4 15,-2 3 5-15,0 1 16 16,0 2 30-16,-2 5 21 16,-2 3-1-16,2 0-12 0,2 6-55 15,-2 3-12-15,2 4 0 16,0 2-10-16,0 2-22 16,0 1-2-16,0 0-4 15,0 2 26-15,-3-3 12 16,0 3-2-16,-2-1 7 15,-2 3-4-15,1 3 0 0,-6 4-15 16,2 3-76-16,-1 3 3 16,1 0 2-16,-1 0-4 15,0-3 6-15,-1-5 31 16,1-6 59-16,-1-5-5 16,2-5-178-16</inkml:trace>
  <inkml:trace contextRef="#ctx0" brushRef="#br0" timeOffset="151714.3539">1441 2068 215 0,'-27'13'269'15,"-1"4"-135"-15,-5 2-95 16,2-1-26-16,1 0-5 16,1-4-6-16,5-6-13 0,3-4-27 15,4-4-35-15,4-5-29 16,3-3-39-16,1 2 28 16,-2 1 115-16,-2 4 93 15,-4 7 24-15,-5 7-29 16,-2 6-44-16,-6 2 17 0,1-1 0 15,3-4-32-15,4-3-27 16,2-9-1-16,7-4-3 16,6-6-22-16,1-11-31 15,2 1 27-15,3-1 27 16,-2-1-20-16,-1 3-98 0,-2 4 88 16,-1 5 56-16,-5 1 41 15,-1 2 1-15,0 0-29 16,-3 1-2-16,2-2 1 15,-1-2-21-15,2-2-11 16,1-3 4-16,2-3-8 0,3-4-10 16,2-1-22-16,3 0-28 15,2 1 30-15,-2 5 30 16,2 4 58-16,0 3 21 16,-2 6 9-16,2 1-38 15,0 3-56-15,0 5-4 16,0-2-26-16,0 0 1 0,2 2-21 15,1-3-5-15,1-1 14 16,2-1-9-16,-1-3-139 16</inkml:trace>
  <inkml:trace contextRef="#ctx0" brushRef="#br0" timeOffset="152035.5026">1187 2116 481 0,'-8'22'47'15,"0"-5"-42"-15,2-4-4 0,0-5-44 16,0-4 31-16,-1-3 4 16,1-3 44-16,-1-5-12 15,-1-1-26-15,-1-4-42 16,-2-1-13-16,-2-2 6 0,-4-1-132 15</inkml:trace>
  <inkml:trace contextRef="#ctx0" brushRef="#br0" timeOffset="152298.4184">952 2061 363 0,'-15'10'22'16,"-1"1"22"-16,1-1 23 16,3-3-12-16,0-2 27 0,4-4-47 15,2-1-45-15,2-6-15 16,-1-2 4-16,2-3 7 15,1-1-37-15,0 1 42 16,0 3 13-16,-2 4 13 16,0 4 81-16,-2 9 3 0,0 11-53 15,1 4-30-15,1 5-14 16,4-1-2-16,0-1-1 16,6-7-24-16,6-6-42 15,1-7-8-15,1-6 17 16,2-2 23-16,1-2 21 15,-3-4-39-15,6-1-189 0</inkml:trace>
  <inkml:trace contextRef="#ctx0" brushRef="#br0" timeOffset="157519.3639">1777 963 686 0,'0'1'207'0,"0"3"-165"0,-3-1 44 16,2-1-10-16,-1-4-47 15,0-9-29-15,2-7-59 16,0-7-21-16,0-5-22 16,-3-4-10-16,0 4 15 0,0 3-9 15,-5 8 44-15,1 8 48 16,-6 5 45-16,-1 3 92 15,0 4-19-15,-1 2-47 16,-1-1-10-16,3-2 18 16,2-5-47-16,2-8-19 15,7-8-70-15,2 0-60 0,0-2-29 16,0 4-6-16,0 7-244 16</inkml:trace>
  <inkml:trace contextRef="#ctx0" brushRef="#br0" timeOffset="158559.7425">1591 686 524 0,'-14'11'145'15,"6"-7"-55"-15,5-4-75 0,3-9-60 16,3-9-23-16,5-1 38 16,0-1 37-16,-2 1 29 15,-2 5 15-15,-4 7-44 16,-2 7 60-16,-7 0 70 0,-2 8-84 16,4-1-46-16,-1-3-8 15,5-4-30-15,3 0-113 16,0-11 41-16,5-1 105 15,3-5 1-15,-2 2 23 16,2 4 26-16,-4 2 40 16,-1 4-4-16,-1 3-43 0,-2 1 18 15,0 0 7-15,0 1-53 16,0-3-16-16,5-1-37 16,7-8-48-16,2-3 38 15,4-3 30-15,4 0 12 0,-1 2 2 16,-2 2 1-16,-5 7-1 15,-4 4 2-15,-5 2 2 16,-3 0 20-16,-2 2 33 16,0 0-18-16,0 0-25 15,-1 1-7-15,0-5-37 16,-4 1-43-16,2-5 29 0,-1-2 35 16,1-2 3-16,1 0 6 15,-2 2 0-15,1 2 3 16,-2 4 1-16,-4 3 35 15,-3 6-20-15,-4 5-20 16,-2 2-5-16,0-1 11 0,1-1-12 16,5-5-18-16,3-3 25 15,0-2 2-15,2-4 0 16,1-2-1-16,-1-1-5 16,0-1-22-16,-2 1-14 15,3 0-23-15,-1-1-18 16,1 3-17-16,-1 0-27 0,-1 1 50 15,-2 0 76-15,3-3 102 16,-4-2 42-16,1 0-59 16,2-4-65-16,3-1-17 15,3-3 4-15,2-4 22 16,3 0 7-16,5-2-1 0,-1 1-12 16,3 2-16-16,-2 5-3 15,-6 4-3-15,-2 7 5 16,-4 3 59-16,-5 6-10 15,-7 5-36-15,1-1-8 0,1-1 3 16,1-2-11-16,1-2-19 16,6-5-23-16,2 0 15 15,3-2 2-15,1-2-6 16,-2 0 10-16,0 2 14 16,-2 2-2-16,-1 0-2 0,-7 2 4 15,-2 3-33-15,-2 0-24 16,-2-1 31-16,-5-1-10 15,1-2-24-15,3-1 35 16,2 1 36-16,-2 0 30 16,0 4 41-16,0 2-2 15,-4 3 0-15,0 1-16 0,4-2-15 16,1 0-33-16,1-2-10 16,5-5-33-16,3-2-67 15,-1 3 30-15,0-2 55 16,-2 2 15-16,-3 7-1 0,-3 4 43 15,-6 6-11-15,1 3-14 16,-1-4-14-16,2 0-17 16,1-6-53-16,4-3-13 15,2-6-29-15,3-1 46 16,-1 0 53-16,-8 5 18 16,-5 5 59-16,-4 8 1 0,-8 9 6 15,-5 3 26-15,2 1-47 16,-4 0-50-16,7-9-41 15,5-9-73-15,5-10-132 16</inkml:trace>
  <inkml:trace contextRef="#ctx0" brushRef="#br0" timeOffset="227099.613">1061 1235 247 0,'0'0'36'0,"0"0"-55"15,-4 0 17-15,2 1 7 0,-2-1 10 16,1 0 16-16,1 0 29 16,-2 0-17-16,0 0-13 15,1 2 1-15,1-1-13 16,-4 5-12-16,-1 2-8 15,0 5 1-15,-2-2-3 0,-4 4 2 16,2-2 0-16,0 0 2 16,1-3 0-16,1-3 1 15,2-3-2-15,5-2 3 16,2-2 3-16,0-4 9 16,1-3-15-16,5-2 1 15,-1-1 0-15,4-2 1 0,-4 4 5 16,-1-1 22-16,0 3 11 15,-2 2-2-15,-2 0 0 16,0 4-2-16,0-1-6 16,-4 2-5-16,-1 2-8 0,1 3-14 15,-5 1-2-15,2 1-5 16,-3 0-2-16,1 1 4 16,-1-2 3-16,1-2 0 15,3 0 1-15,-3-2 0 16,6-3-1-16,1 0 2 15,-1-3-2-15,3-5-3 0,0 0-16 16,0-2 5-16,3 2 12 16,-3 1 2-16,0 1 0 15,0 2 4-15,0 2 9 16,-3 2 6-16,0-1 7 16,-2 2-11-16,-3 5-13 15,1 0-4-15,-3 2-3 0,-1 3 3 16,3-3 2-16,-2-2 0 15,3-1-1-15,3-4 2 16,2 2 1-16,2-4-5 16,0-5-25-16,0 0 15 0,1-4 6 15,2-1 2-15,-1 1-9 16,1 1 9-16,-3 1 5 16,0 2 8-16,0 3 21 15,-3 2 6-15,-2 0-3 16,0 3-9-16,-3 2-21 0,-2 2-4 15,3 1-7-15,-4-2 5 16,1-2 2-16,2-2 3 16,1-1 0-16,3-4-2 15,0-3-14-15,0-1-4 16,3-1 12-16,-1 3 6 0,2 0-3 16,0 2 2-16,0 4 2 15,0-3-1-15,0 6-3 16,-1-3 3-16,-2 3 4 15,0 0 3-15,1-1 1 16,-1 0-5-16,1-2-3 16,1 1 5-16,1-2-4 0,0-2-16 15,0 2-12-15,0-1-9 16,1 2-22-16,0 0-11 16,1 2 43-16,0-1 13 15,0 1 11-15,1-1 2 16,0 0 0-16,1 1 3 0,0-1-3 15,0-1 2-15,-2 0-2 16,0 0 3-16,1 0-2 16,-1 0 0-16,-2 0 2 15,4-3-2-15,-2 3-2 0,2-4 4 16,2 0-15-16,1 1-4 16,1-1 13-16,-3 3 3 15,3 0 2-15,-2 1 13 16,0 5 22-16,-2-1 5 15,-3 0 2-15,1 0-14 16,-2 1-1-16,0-1-13 0,0-3-6 16,0-1-5-16,0 1-3 15,2-2 0-15,2-2-1 16,0-1-1-16,-1 0-1 16,4 3-1-16,-3 0 0 15,-1 2 1-15,1 6 1 0,0-1 1 16,-2 0-2-16,1 1 3 15,-1-2-5-15,0-4 3 16,3-1 0-16,-3 0-1 16,1 0-8-16,1-6 2 15,2 2 2-15,-3 0 0 0,2-2 4 16,2 5 0-16,-2-2-1 16,2 5 1-16,-1 0 1 15,3 1 1-15,-1 0 0 16,0-1 0-16,3-2 0 15,-4 0 1-15,2 0-1 16,-4-2 1-16,1-3 0 0,-3 3-1 16,-1 0 1-16,-2 1 1 15,0 0 7-15,0 3-2 16,0-2-8-16,0 3 1 16,2-2-4-16,0 0-32 0,2 0-47 15,-2-2 43-15,1-2 38 16,2-3 3-16,-1 2-1 15,-2 0 1-15,0 1 5 16,-1 0 9-16,2 3-11 16,0 0-3-16,1 0 2 0,-2 3 1 15,1 1 7-15,-1-1 1 16,3 1 5-16,-3-2 9 16,1-1-13-16,3-2-7 15,0-5-2-15,3 2-3 16,-1-2-3-16,0 0 2 15,-2 1-1-15,-1 1 0 0,-1 4-5 16,-1-1 0-16,0 2 5 16,1 0-7-16,0 2-77 15,-4-3-74-15</inkml:trace>
  <inkml:trace contextRef="#ctx0" brushRef="#br0" timeOffset="230054.6846">1308 1161 252 0,'-3'5'3'16,"-4"0"1"-16,3-1 9 16,2 1-3-16,0 0-5 15,-2-3 15-15,4 0 16 16,0-2 15-16,0 2-14 0,0-1-14 16,0-1 0-16,0 0 4 15,0-1 0-15,0-1-6 16,4 0-5-16,-4 0-10 15,0 2-5-15,2-3 0 16,-2 1 0-16,2 0 5 0,-1 1 4 16,0 2-7-16,2-1-1 15,1 6 12-15,-2-1 3 16,0-2 9-16,-1 1 3 16,1-1-3-16,0-2-15 0,0 0-10 15,2 0 4-15,-1-1-4 16,0-4 1-16,0 1 1 15,0-1-4-15,-1 2 2 16,0 0 1-16,-1 2-3 16,-1 2 0-16,1 4 2 15,0 1-1-15,0-1 1 0,1-1 0 16,1-2-1-16,-1-1 2 16,1-4 0-16,0 2-2 15,3-6 2-15,-2 1 0 16,-2-1-1-16,2 2-2 15,1 2 0-15,-1 1 0 0,-1 2-1 16,4 7 0-16,-3 1 4 16,-1-1-5-16,3 0 3 15,-2-2-3-15,2-4 2 16,1 0 3-16,3-3-4 16,-3-4 5-16,1-1-3 0,-4 2-1 15,4 0 0-15,-6 4 3 16,0-2-5-16,0 4 2 15,-1 5-1-15,1-2 3 16,1 2-4-16,2-3-35 16,-2-1-4-16,1-2 28 15,0-1 15-15,1-4 1 0,-2-2 0 16,-1 0 1-16,2 1 1 16,-2 1-2-16,-2 2 1 15,0 0-5-15,2 1 1 16,-2-1-1-16,1 3-21 0,-1 1-84 15,1-2 27-15,0 0-10 16,-1-2-72-16</inkml:trace>
  <inkml:trace contextRef="#ctx0" brushRef="#br0" timeOffset="230459.8736">1362 1167 179 0,'10'1'190'0,"-1"2"-169"0,3-3 51 16,-1 3-6-16,1-1-13 15,0 0-24-15,-1-2-15 16,-1 0-6-16,3-1 9 16,0 0-9-16,-1-3-5 15,-2 0 2-15,-2 0-7 16,-1 2-30-16,-2 1-16 0,0 0 20 16,-4 2 12-16,-1 0 10 15,0 3 8-15,0-3-3 16,0 0 3-16,3 1 3 15,-3 0-8-15,2-3 4 0,1 1 3 16,3-4-16-16,-1 1-79 16,2-2-57-16,0-1 32 15,-1 4 17-15</inkml:trace>
  <inkml:trace contextRef="#ctx0" brushRef="#br0" timeOffset="231065.9047">1042 1213 303 0,'0'3'35'0,"0"-3"37"16,0-2 40-16,0 0-41 16,-3 1-41-16,0-2-4 15,0 0 1-15,-1-3-17 16,-2 3-3-16,2 2 1 0,-2-1 7 16,-1 4 7-16,1 3-8 15,-4 5-10-15,-1 0-2 16,0 0-2-16,-2 2 2 15,4-5-3-15,3 2 1 16,4-7-1-16,2-2-70 0,4-5-177 16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51:48.7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17318 6103 209 0,'-3'0'45'15,"-1"-1"72"-15,2-1-33 16,1 2 4-16,0-2-8 0,1 2-26 15,0 0-17-15,-2 0 2 16,2 0-19-16,2 0-13 16,-1 0-3-16,6 0 10 15,4 0 13-15,3 0 20 16,7 0 13-16,2-1 11 0,3-2-40 16,2 2-20-16,-1 0-6 15,0 1-2-15,-1 0-2 16,0 2 2-16,1 1 2 15,2 0-1-15,5-1 3 16,3-2 6-16,3 0 10 16,1 0 6-16,-1 0-10 0,-2-2-17 15,-5 0-1-15,-3 2 0 16,-3 0 2-16,-3 0-5 16,-1 0 3-16,-1 0-1 15,4 2-2-15,3 0 5 0,3 0-2 16,4-2-2-16,4 0 2 15,4 0 0-15,1 0-1 16,0 0 1-16,-1-1 1 16,-2 1-1-16,-4 0 0 15,-3 0-3-15,-3 0 2 0,0 1 0 16,-1 2 1-16,1 0-1 16,3-2 1-16,3 2-3 15,3-3-2-15,-1 1 3 16,7-1 1-16,-2 0 0 15,4 0 0-15,-1 0 1 16,0 0 0-16,-1 2 2 0,0-2-3 16,-2 4 0-16,0-2 0 15,1-1-2-15,1 0 5 16,-2 2-4-16,1-2 2 16,-2 1-2-16,-1-2 3 15,-2 0-4-15,-4 1 5 0,2-1-2 16,-1 0-2-16,0 0 3 15,-3 2-2-15,-1-2 2 16,0 1-1-16,-4-1 0 16,0 1-2-16,-3 1 2 0,-2-2-1 15,-2 0 1-15,-3 0 0 16,-2 0 0-16,-4 1 3 16,0-1-4-16,-5 0 0 15,-2 0 1-15,0 0-2 16,-3 0-1-16,-4 0-8 15,0 0-33-15,-2 2-38 0,-8-2-104 16,-2 0-84-16</inkml:trace>
  <inkml:trace contextRef="#ctx0" brushRef="#br0" timeOffset="1333.2579">2938 6895 483 0,'13'-4'13'0,"2"1"-7"16,3-1 91-16,2 1-16 15,3 0-39-15,2 1-7 0,2 1 3 16,1 1-19-16,2 0-2 16,2 0 6-16,3 0-5 15,4 0 1-15,0 0 0 16,0 0-9-16,4 1-5 16,3 1 1-16,2-2 1 15,3 0-1-15,5 0 2 0,3 0-1 16,2 0 3-16,2 0 2 15,3 0-4-15,2 0-2 16,2 0-6-16,2 0 1 16,1 1 0-16,2 2-1 15,1 0 1-15,2 0-1 0,0 1 0 16,5-1 1-16,2 0-1 16,1 2 0-16,1-2 0 15,1 1 1-15,1 1-2 16,-1-1 2-16,-1 2-1 15,-1-1 1-15,1 0 12 0,3 0 2 16,0-2-4-16,2 1-3 16,6-1-2-16,0 0-3 15,3-3-1-15,0 2-2 16,2-1 0-16,2 0 2 0,-2 1-3 16,1-2 6-16,1 1 7 15,0 0 6-15,-1 1-4 16,1-2-5-16,1 3-4 15,1-3 0-15,-1 1-5 16,1 1 3-16,-3 1-1 16,-3-1 0-16,-4 2 0 0,-5 0-3 15,-7 2 2-15,-5 0-3 16,-8 3-22-16,-9-1-70 16,-10 0-118-16,-13 0-243 15</inkml:trace>
  <inkml:trace contextRef="#ctx0" brushRef="#br0" timeOffset="5289.4832">11234 1754 781 0,'-2'-6'6'0,"-2"3"10"16,0 0 65-16,-1 2-21 15,1 1-31-15,-1 0-6 16,0 4-7-16,-2 9-8 0,-3 2-1 16,-1 8 1-16,-1 4 7 15,-3 7 5-15,1 3-1 16,0 0 4-16,4 1-4 16,4 0-1-16,4-3-2 0,5-1 3 15,7-8 3-15,7-4 3 16,3-5-4-16,3-6 3 15,3-5-7-15,0-4-2 16,0-2-2-16,-2-9-6 16,1-4-5-16,-3-5-38 0,-1-3-46 15,-4-7-78-15,-3-6-93 16,-4-8-119-16</inkml:trace>
  <inkml:trace contextRef="#ctx0" brushRef="#br0" timeOffset="5433.8573">11262 1498 197 0,'-21'-17'864'0,"-2"3"-810"15,5 5 14-15,6 6-24 16,6 1-42-16,0 2-70 16,3 0-202-16,3 5-362 0</inkml:trace>
  <inkml:trace contextRef="#ctx0" brushRef="#br0" timeOffset="5935.514">11733 1938 832 0,'2'-6'20'16,"2"5"28"-16,3 2 65 15,0 15-66-15,2 7 16 16,-2 12 1-16,-1 5-27 15,-1 3-23-15,-5-1-8 16,0-3 0-16,-1-11 1 0,-3-5 7 16,2-9 0-16,2-11-7 15,0-5-5-15,9-13 14 16,5-12 17-16,9-4-20 16,5-5-9-16,3-1-4 15,2 5-4-15,0 9 6 0,-1 8 10 16,-3 11 12-16,-5 8-3 15,-3 12-13-15,-3 7-5 16,0 5-1-16,-4 2-1 16,0-1-35-16,5-1-84 15,1-1-107-15,0-7-134 16,5-6-299-16</inkml:trace>
  <inkml:trace contextRef="#ctx0" brushRef="#br0" timeOffset="6567.2516">12813 2289 442 0,'2'13'72'16,"0"1"85"-16,2-6 1 15,3-3-41-15,2-5-29 16,4-3-10-16,7-18-10 16,7-11-11-16,9-10-12 15,9-14-15-15,4-9-20 0,6-7-4 16,-1-4-1-16,-2-2 9 16,-3 2 8-16,-6 3-7 15,-5 8-12-15,-5 8 0 16,-9 15 0-16,-6 10-1 15,-7 18 1-15,-10 13 0 0,-4 12-9 16,-13 20 2-16,-10 16 5 16,-7 20-3-16,-7 16 2 15,-6 14-3-15,1 12-10 16,-1 8-1-16,1 2 3 16,2-3 4-16,6-3 6 0,1-3 2 15,7-8-1-15,3-9 0 16,5-8 3-16,7-9-2 15,5-14-1-15,3-14 0 16,5-12-1-16,2-13 0 16,7-13 2-16,1-10-5 15,3-16 12-15,1-12 11 0,1-15 1 16,4-11 1-16,-1-17-6 16,4-7-3-16,-1-7 0 15,-3-6-7-15,-3-3 3 16,-5 3-9-16,-3 9 3 0,-5 13-2 15,1 16 1-15,-5 16 1 16,-2 14-3-16,-1 16 0 16,-1 7-4-16,1 14-42 15,2 9-88-15,3 2-54 16,3 4-98-16,7-1-149 0</inkml:trace>
  <inkml:trace contextRef="#ctx0" brushRef="#br0" timeOffset="6983.6372">13935 1934 848 0,'-2'-11'28'0,"-5"0"5"16,2 2 75-16,-2 0-34 16,-3 3-19-16,-2 1-10 15,-3 5-17-15,-4 1-15 0,-1 9-6 16,0 4-5-16,0 8-1 16,3 3 0-16,6 5-3 15,8 4 0-15,5 2 4 16,6-1 10-16,10-1-2 15,4-3-2-15,4-3-1 16,0-4-2-16,-1-4-3 0,-1-5-13 16,-1-5-61-16,-5-3-20 15,0-4 2-15,-3-3-8 16,-2-10-10-16,-1-7-54 16,-4-6-74-16,-2-5 17 15</inkml:trace>
  <inkml:trace contextRef="#ctx0" brushRef="#br0" timeOffset="7069.3947">14028 1982 725 0,'-13'-13'136'0,"-4"8"24"16,-4 5-46-16,-2 5-63 15,-1 8-30-15,2 4-14 0,4 5-7 16,7 2-18-16,6-2-115 16,4 0-148-16,5-8-111 15</inkml:trace>
  <inkml:trace contextRef="#ctx0" brushRef="#br0" timeOffset="7652.569">14462 1920 749 0,'13'4'3'15,"-4"10"23"-15,-2 5 93 16,-5 3-32-16,0 1-22 15,-4 3-23-15,-7-2-5 16,-2-2-4-16,-1-2-6 16,0-7-8-16,3-3 7 0,2-4-5 15,5-6-11-15,4-6-3 16,7-9-12-16,9-1-7 16,6-4 5-16,11-2 0 15,7-1 2-15,5 4 9 16,3 5-3-16,3 0 6 0,-3 4 1 15,-1 4-7-15,-6 3-26 16,-1-1-77-16,-6 1-19 16,-5 0-62-16,-4 0 12 15,-3-1-29-15,-6-1 35 16,-4-4 87-16,-7 2 102 16,-3-3 120-16,-4 2 5 0,-3-1-24 15,-5 2-59-15,-2 1-20 16,0 5 6-16,-3 1 34 15,-1 4-14-15,0 6-42 16,-3 7 9-16,2 4 25 16,-1 6-23-16,5 2-13 0,6 0-1 15,3 0-12-15,6-2-11 16,9-2-4-16,8-6 4 16,4-2 0-16,1-6-28 15,1-2-35-15,0-6-40 16,-1-3-20-16,-3 0-23 0,-1-8 15 15,-3-5 7-15,-2-5-56 16</inkml:trace>
  <inkml:trace contextRef="#ctx0" brushRef="#br0" timeOffset="7736.3432">15190 1995 680 0,'-15'-4'329'0,"-8"4"-232"16,-1 0 3-16,0 4-25 15,0 3-46-15,2 4-25 16,3 1-27-16,5-2-120 15,4-3-119-15,2 0-129 16</inkml:trace>
  <inkml:trace contextRef="#ctx0" brushRef="#br0" timeOffset="8333.7889">15497 1924 661 0,'8'17'66'0,"-3"6"48"16,-2 5 22-16,0 3-51 15,-2-1-17-15,-1 0 1 16,-5-6-25-16,1-4-20 16,2-3-8-16,1-10 0 15,0-4-4-15,5-3-3 0,6-10 9 16,7-7-1-16,5-1-9 16,4-2-9-16,3 2 2 15,-1 5 0-15,-4 7 30 16,-4 6 5-16,-4 5-16 0,-5 11-18 15,-5 2 0 1,0 2 0-16,-2 2-9 0,-1-4-48 16,3-4-25-16,1-2-29 15,4-2-52-15,2-6-95 16,-1-4-212-16</inkml:trace>
  <inkml:trace contextRef="#ctx0" brushRef="#br0" timeOffset="8683.9077">16529 1826 832 0,'8'-18'51'0,"-7"2"-1"16,-1 3 102-16,-9 3-57 0,-5 0-55 15,-4 6-9-15,-6 4 3 16,-7 0-9-16,-3 11-8 16,-5 6-8-16,0 7-2 15,3 5-1-15,7 5-9 16,10 1 5-16,6 2 1 0,11-2 1 16,5 1 2-16,13-7-2 15,5-2-2-15,9-7 2 16,6-2-1-16,3-9 0 15,4-4 3-15,3-5 10 16,2-1 10-16,1-9-11 0,-2 0-12 16,1-3-12-16,-2 0-48 15,-2 2-38-15,-5 0-61 16,-5-2-110-16,-6 4-159 16</inkml:trace>
  <inkml:trace contextRef="#ctx0" brushRef="#br0" timeOffset="9333.4592">17155 1782 671 0,'2'-13'46'0,"-4"3"45"16,-5 3 63-16,-3 3-67 15,-5 1-31-15,-1 3-14 16,-4 3 4-16,-2 10-9 15,2 8-15-15,0 6-4 0,6 8-6 16,8 4 1-16,5-1 14 16,8 1-2-16,12-4-12 15,6-9-3-15,6-1-2 16,1-8-3-16,1-4-2 16,-2-6-6-16,-2-4-39 15,-2-3-20-15,-4-4-16 0,-4-9-33 16,-3-4 31-16,-5-3 25 15,-6-4-4-15,-2 1-3 16,-8 3 38-16,-9 7 77 16,-9 6 35-16,-8 7-18 0,-9 10 18 15,-4 4-9-15,-1 5-37 16,2 1-39-16,8 0-59 16,8-3-107-16,10-5-162 15</inkml:trace>
  <inkml:trace contextRef="#ctx0" brushRef="#br0" timeOffset="9685.5007">17929 1005 977 0,'-6'0'10'16,"-9"16"-10"-16,-5 25 44 15,-5 18 39-15,-2 21-15 16,-7 15-12-16,2 12-2 16,3 9-1-16,5-5-22 15,7-3-20-15,11-10-6 0,8-10 6 16,9-7 2-16,11-13-6 15,5-10-5-15,3-12-4 16,1-12-50-16,1-13-37 16,-3-11 20-16,1-10-33 15,0-18-116-15,2-15-341 16</inkml:trace>
  <inkml:trace contextRef="#ctx0" brushRef="#br0" timeOffset="9934.4867">18628 1058 892 0,'33'41'268'16,"-6"17"-300"-16,0 17 17 16,0 16 55-16,-6 3-24 15,-8 4-10-15,-11-4-1 0,-7-2 10 16,-15-4 17-16,-10-3-17 15,-11-4 22-15,-11-1 10 16,-11-2-2-16,-6-3-26 16,-11 0-15-16,-13-3-39 0,-11 0-130 15,-19-2-242-15</inkml:trace>
  <inkml:trace contextRef="#ctx0" brushRef="#br0" timeOffset="17650.735">4436 8801 444 0,'-3'-1'61'0,"1"0"19"16,2 1 17-16,-1-2-29 15,1 2-17-15,0-2-11 16,4 1-11-16,2 0-7 0,4 0 3 16,0 0 6-16,2 1-3 15,2 0-2-15,1 0-5 16,6 0-1-16,-1 2 9 16,3 0-3-16,5 0-9 15,2 0-5-15,5-1 0 16,1-1-4-16,5 0-4 15,3 0-1-15,4 0-2 0,5 0 1 16,2 0 0-16,4-1 3 16,5-1 7-16,1-1 0 15,5 2-2-15,3-1-2 16,5-1 3-16,3 2-7 16,4-3-1-16,4 2-1 0,4-1 0 15,2 0-2-15,-1 0 1 16,4 1 1-16,1 0 3 15,2 1-2-15,1-3 3 16,2 4-3-16,3-2-1 16,-1 1 0-16,2-2-2 0,0 2 1 15,3-2 1-15,-1 1-1 16,1 1 10-16,2 1 1 16,-2 0-1-16,-2 0-3 15,-2 0-4-15,-4 4-4 0,-9 2 1 16,-2-1 0-16,-7 1 0 15,-9-1-3-15,-7 2-5 16,-9 1-19-16,-6-2-20 16,-9 1-38-16,-8 0-96 15,-12-2-150-15</inkml:trace>
  <inkml:trace contextRef="#ctx0" brushRef="#br0" timeOffset="27022.2496">5234 10730 165 0,'-2'-12'234'16,"2"1"-205"-16,-1 3 14 15,0 2 31-15,0 1 5 16,1 4-26-16,0-2 3 0,-1 3-5 16,1-2-3-16,0 2 1 15,0 1-19-15,0 0-4 16,0-1 0-16,0 3 5 16,0-2 0-16,4 1 0 15,1 1-2-15,2-3 2 16,3 1-2-16,5-2-5 0,4 1-3 15,7 0-1-15,9-3-3 16,8 3-10-16,9-2-1 16,12 1-1-16,10 1 5 15,11-3-3-15,8 3 0 16,4-4-2-16,6 0 1 0,4-2 3 16,1 1-2-16,-1 0 1 15,0 2-3-15,-2 2-3 16,-9-2-1-16,-11 3 0 15,-11 3-1-15,-14-3 0 0,-15 1 1 16,-14 3 0-16,-11-2-1 16,-9 0 0-16,-10 0-3 15,-4-2 3-15,-15 1 21 16,-5-1-14-16,-14 0-2 16,-13-2-3-16,-14 1 1 15,-15 1-3-15,-10 2-3 0,-13-1 3 16,-8 5 2-16,-2-1-2 15,4 3 2-15,7 2-2 16,9-1 2-16,12 0-6 16,18 1 5-16,12-2-2 15,17 1 2-15,16-2-2 0,17 1-4 16,17-1-14-16,22-2 16 16,22-2 4-16,14-1 3 15,15-4 5-15,9-5 7 16,5-2 2-16,-7 2-6 15,-8 0 4-15,-11 2 6 0,-15 4-9 16,-18 0-7-16,-17 4 0 16,-20 6-2-16,-14 0 3 15,-26 3 32-15,-19-2-15 16,-20 5-12-16,-22-1 2 16,-15 4 7-16,-11 3-1 15,0 1-17-15,8 0-1 0,16 0-5 16,19-2 4-16,26-7-2 15,20-5 4-15,24-6-15 16,17-2-52-16,23-4-19 16,18-4 0-16,13-4-118 0,6-5-303 15</inkml:trace>
  <inkml:trace contextRef="#ctx0" brushRef="#br0" timeOffset="29651.534">8148 10210 419 0,'1'-2'78'0,"-1"1"-46"0,0 1-24 16,0 3 59-16,0-1-14 15,0 5-43-15,1 2 12 16,0 3 16-16,2 1 14 16,0 0 5-16,0-3-2 15,1-1-1-15,3-4 7 16,2-5 3-16,4-2 12 0,7-11-2 16,9-11-7-16,9-8-16 15,12-9-20-15,12-5-18 16,7-8-9-16,8 1-4 15,5 2 0-15,2 1-36 16,-3 5-72-16,-4 6-136 0,-8 6-322 16</inkml:trace>
  <inkml:trace contextRef="#ctx0" brushRef="#br0" timeOffset="37101.5977">4343 11893 538 0,'4'2'12'16,"-1"4"-13"-16,0 7 65 0,2 1 10 16,-1 6-26-16,0 4 5 15,0 4-9-15,-2 1 0 16,1 1-2-16,0 1-12 16,2 0-10-16,0 0-13 15,0-1-4-15,3 0-1 16,1-1-1-16,1 1 0 0,0-1 1 15,1-1 9-15,3 0 4 16,-1-1 0-16,1-2-7 16,1-2-5-16,3-6 1 15,2-1 0-15,2-5-3 16,2-5 3-16,1-3 2 0,1-3 5 16,0-3 8-16,1-6 5 15,-3-2-3-15,0-4-1 16,1-3-1-16,-3-2-3 15,1-3-6-15,-1-1-6 16,-3-3-2-16,1 1 0 0,-2 1-1 16,-2 1 0-16,-1 4-2 15,-1 3 2-15,0 4-1 16,0 2 2-16,0 4-2 16,1 3-1-16,1 3 0 15,2 1-1-15,0 3 0 0,0 6 0 16,1 5 1-16,-2 2-1 15,1 5 2-15,-3 2 3 16,-1 3 1-16,-1 1 0 16,-1 1-1-16,0 0 0 15,1-1-1-15,-2 2-2 0,2-1 3 16,0 1-3-16,0-1 0 16,-4 3 6-16,2-1 0 15,-1 1 1-15,-2-2-2 16,2-1-3-16,-1-2 0 15,-1-2-1-15,1-4 1 0,0-2-1 16,1-5 0-16,0-1 1 16,1-5-1-16,0-2 1 15,1-4 0-15,1-1 4 16,-4-4-3-16,4-6 2 16,-1-4-2-16,2-3 0 0,1-6 0 15,5-2-1-15,-3-5-1 16,6-3 0-16,2-1 0 15,6-4-1-15,-2-2 0 16,5 0-1-16,4 1 1 16,2 3 0-16,4-1-1 0,1 4 0 15,4 5 0-15,-1 5-1 16,0 3 1-16,0 5 0 16,-2 3 2-16,1 5-2 15,-4 3-3-15,4 3 5 16,-5 6-2-16,1 3-2 0,-3 7 2 15,0 2 0-15,-4 4 0 16,0 1 2-16,-1 3 0 16,-1 1 1-16,1 1 1 15,-2 1 0-15,0 2-1 16,0-2-1-16,0 0 0 0,1-2-1 16,1 0 3-16,3-1-4 15,2 0 3-15,2-1 2 16,1 0 0-16,5-3 2 15,1 0 0-15,1-2-3 16,2-3-1-16,1 1 0 16,1-3 1-16,2 0-2 0,0-1 0 15,1-1 1-15,2-1-2 16,-2 0 2-16,0-1 6 16,1-2-5-16,0 0-1 15,2-3 3-15,0-1 0 16,-2 0-2-16,3-1-2 0,0-1-1 15,-1-2 4-15,0 2-6 16,0-3 3-16,0 0 2 16,-1 0-3-16,1-3-2 15,1 0 5-15,3 0-3 16,-1-3 3-16,1-1 0 16,0-1 1-16,2-3-3 0,-2 0 0 15,1-1 0-15,-1-1 0 16,1-3-1-16,0 1 3 15,1-3-5-15,-3 0 1 16,-1 0 2-16,-1-2 0 0,-1 1 0 16,-4-4 0-16,-1 2 0 15,-3-1 3-15,-2-2 1 16,-5-3-1-16,-2 0 0 16,-2-3 5-16,-4-3-5 15,-1-1 4-15,-3-2-4 16,-1-1-2-16,-1-2 1 0,0 0-1 15,-1 1-1-15,-3 0 1 16,-2-2-1-16,1 1 0 16,-4 2 1-16,0 0 1 15,-3 4-2-15,-2 1 0 16,-1 6-2-16,-4 4 2 0,-2 5-2 16,-4 4-18-16,-2 3-40 15,-2 6-30-15,-2 2-84 16,0 0-171-16,-1 5-385 15</inkml:trace>
  <inkml:trace contextRef="#ctx0" brushRef="#br0" timeOffset="40702.568">14968 11871 373 0,'1'-2'66'0,"0"-1"42"16,0 1-2-16,-1 2-7 16,2 0-44-16,-2 2-28 15,1 8-17-15,0 5 27 16,0 8 2-16,-1 2-12 16,-1 5-3-16,1 2-1 0,2 4-4 15,1-2 3-15,4 1-2 16,4-1 5-16,3-1 5 15,3 2 12-15,3-2-11 16,1 3-6-16,3 1-13 16,2 0-8-16,1 1-1 0,1 0-1 15,2-4 0-15,-1-5-1 16,-1-3 0-16,1-3 0 16,-1-7 1-16,-3-5 0 15,0-5 2-15,1-5 5 16,-2-2 2-16,2-5-1 0,-1-4-4 15,2-9-1-15,2-3-1 16,3-4-1-16,0-2-2 16,3-2 2-16,1-1 2 15,1 1-4-15,2 1 4 16,1 3-2-16,4 1-4 0,0 1 3 16,4 4-2-16,2 1-2 15,2 2 2-15,4 3-1 16,-3 2 0-16,4 5 3 15,-5 3-4-15,-2 3 2 16,-4 3-2-16,-5 6 3 0,-5 4-5 16,-6 3 5-16,-4 4-3 15,-2 1 2-15,-4 4-2 16,-2 2 2-16,-1 4 0 16,-2 2 0-16,-2 3-1 15,-3 3 1-15,-1 1 0 0,-2 4-2 16,-2 0 5-16,1 2-2 15,-2 2-3-15,2-1 3 16,-1-1-1-16,3 1 1 16,0-4 1-16,2-3-4 15,0-3 3-15,-1-3 0 0,2-6-1 16,-2-2 0-16,-1-4 1 16,-2-3 0-16,0-6-1 15,-3-2 2-15,1-5-2 16,-2-4 3-16,0-2 0 15,-2-4 7-15,2-6-4 16,-1-7-3-16,2-4-2 0,1-5 2 16,2-1 0-16,5-5 5 15,2-2-2-15,5-4-4 16,5 0-2-16,4-1-1 16,4 1 0-16,5 1 1 0,1 3 0 15,3 3-1-15,2 4 2 16,0 2-2-16,2 5-3 15,-1 1 5-15,-3 6-2 16,-1 2-1-16,-3 4-1 16,0 6 3-16,-2 2-3 15,-2 4-3-15,0 7 3 0,0 6 1 16,-1 2-1-16,-1 5 2 16,2 1 1-16,-1 1-1 15,2 4 2-15,1 0-1 16,3 3 0-16,4-1 0 15,3 0 1-15,7 2-1 0,2-3 2 16,5 2 0-16,4-2-2 16,4 0 1-16,4 1-2 15,0-3 5-15,2 0-3 16,3 1 3-16,0-3 4 16,3-1-3-16,-2-2 0 0,2-2-1 15,2-2-2-15,3 0-4 16,1-2 5-16,0-2-4 15,4-2 2-15,-1-2 0 16,-1-2 0-16,-2-1-1 16,-1-4 1-16,1-2 1 0,2 0-2 15,1-3 3-15,0 1-4 16,4-2 2-16,1-3-1 16,-1-2 0-16,-1-1 2 15,0-3-1-15,0-1-1 16,-2-2 0-16,1-3 1 15,1-1 0-15,0-2-1 0,-1-1 0 16,-2-2 0-16,3-4 0 16,-1 2 1-16,0-3 1 15,-2-4-3-15,-1 0 1 16,-6-1 1-16,0-5 0 16,-8-1 2-16,-2-5-4 0,-3-3 5 15,-1-3-4-15,-3-2 0 16,-1-3-1-16,-3 0 2 15,-3-2 2-15,-8-1-4 16,-5-1 2-16,-7 1 0 0,-7 1 0 16,-7 5-2-16,-4 2 0 15,-5 4-25-15,-5 5-37 16,-2 4-52-16,-2 0-91 16,-1 2-186-16</inkml:trace>
  <inkml:trace contextRef="#ctx0" brushRef="#br0" timeOffset="426167.1468">24926 17345 593 0,'-6'1'35'0,"2"-3"52"16,-1 0-15-16,3 0-34 15,0-1-14-15,1 3 0 16,0-3-4-16,0 2-6 0,0 1-11 16,1 1-11-16,-2 1-39 15,3-1-26-15,-1 2-14 16,4 1-18-16,3 0 0 16,6-1 31-16,7-2-58 0,4-1-55 15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52:35.7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8632 6156 461 0,'-4'0'50'0,"0"0"80"15,2-1-34-15,0 1-58 16,2 0-22-16,0 0 5 16,2 0-1-16,6 0-7 15,6 0 23-15,5 0 19 0,7 0-10 16,5 0-5-16,8-1-2 16,5 0-2-16,6 0-7 15,3 0 0-15,7-1 3 16,4 1 1-16,6-2-1 0,6 0-5 15,7 2 1-15,5-2 0 16,6-1-9-16,0 4-7 16,1 0-7-16,-2 0-2 15,-1 0-4-15,-4 0 2 16,-8 2 0-16,-2 3 0 16,-7-2 0-16,-8 0 1 0,-5 1 2 15,-6-1-2-15,-9 2 0 16,-6-1-2-16,-9 2-1 15,-7 3-42-15,-8-1-60 16,-6 4-72-16,-7-1-78 16,-7 2-113-16</inkml:trace>
  <inkml:trace contextRef="#ctx0" brushRef="#br0" timeOffset="4803.4822">7701 7938 266 0,'-6'-2'49'0,"0"-2"50"0,0 0-9 16,1 1 13-16,3 0-18 15,0-2-12-15,1 3-11 16,1-2-19-16,0 1-17 16,5 2-17-16,6 0 0 15,1 0 4-15,4-1 12 0,4 1 3 16,7-2 7-16,4 3-1 16,4-4-8-16,7 3 2 15,4 0-9-15,3-1-5 16,2 2 6-16,3 0-3 15,2 0-7-15,-1 0-4 0,4 2-1 16,-1-1-5-16,3 1 3 16,3-1-3-16,1 1 3 15,4-2 6-15,2 0 6 16,4 0-3-16,-2 0-5 16,1 0 1-16,-1 0-1 0,1 3 3 15,2 0-7-15,0 0 3 16,3 2-4-16,1 0 1 15,2 1-2-15,-1-2 1 16,-3 0-1-16,-3 0 0 16,-2 3 1-16,-5-4 5 0,-2 0 4 15,-5 0-3-15,-3 1 4 16,-5-1-3-16,-3-1 2 16,-7 0-4-16,-4 1-2 15,-4 0 1-15,-5-3-3 16,-4 2-1-16,-5-1-1 15,-5 1 0-15,-3-2-1 0,-5 0 2 16,-2 0-1-16,-3 0 2 16,-1 0-5-16,0 2-3 15,0-2-50-15,-2 2-36 16,2 0-24-16,0 0-23 0,-2 2-60 16,0-4-40-16,0 0-95 15</inkml:trace>
  <inkml:trace contextRef="#ctx0" brushRef="#br0" timeOffset="8683.3002">17810 6259 651 0,'3'-11'37'0,"-2"-1"5"0,-2 5 3 16,-2 0 48-16,2 2-8 16,-1-1-19-16,1 5-21 15,-2 1-16-15,1 0-12 16,-3 3-5-16,1 6-9 0,0 5 1 16,-5 3 7-16,-1 8 4 15,-2 4-3-15,-4 5-1 16,-1 3-6-16,-1 0-2 15,2 0 0-15,2-4-2 16,2-4 2-16,2-3-3 16,2-5 1-16,2-1-1 15,1-3-1-15,1-4-11 0,-2 1-23 16,2-4-7-16,0-1-13 16,-1 0-42-16,1-6-63 15,-4 0-25-15,-2-3-93 16</inkml:trace>
  <inkml:trace contextRef="#ctx0" brushRef="#br0" timeOffset="8964.7965">17377 6570 619 0,'-8'-6'50'0,"1"3"46"15,3 3 6-15,2 0-19 16,0 7-55-16,4 7-8 15,5 7 29-15,1 4-7 16,1 6-8-16,5 2-4 0,1 3-9 16,1-3-8-16,-2-3-5 15,3-4 2-15,2-8 5 16,1-5-2-16,4-8 5 16,3-6 4-16,7-13 3 15,3-7-4-15,9-6-9 16,0-7-6-16,4 0-2 0,-2 0-3 15,-3 5-26-15,-5 4-91 16,-7 2-133-16,-6 5-258 16</inkml:trace>
  <inkml:trace contextRef="#ctx0" brushRef="#br0" timeOffset="10363.7132">17017 2360 666 0,'2'-3'9'16,"-1"-1"-12"-16,3 1 27 15,1 2 15-15,0 1 6 16,0 0 8-16,2 4-7 0,-1 10-7 16,5 7 6-16,1 5 9 15,1 8-12-15,5 6-4 16,-1 1 3-16,2 0-7 16,-2-4-10-16,-1 0-1 15,-3-8-4-15,0-4-8 0,-3-4-2 16,-3-6-4-16,1-1-2 15,-1-5 0-15,-1-3-4 16,-1-3-65-16,0-3-48 16,0-12-58-16,-2-8-100 15,1-9-328-15</inkml:trace>
  <inkml:trace contextRef="#ctx0" brushRef="#br0" timeOffset="10597.1096">17307 2394 737 0,'-5'-3'83'0,"-5"6"31"16,-4 7 5-16,-2 10-54 16,-6 7 6-16,-3 4-19 15,-2 6-17-15,-1 2-17 16,-2 1-4-16,2 0-9 16,3-4-4-16,1 1 0 0,5-4-25 15,5-4-38-15,4-3-47 16,5-6-64-16,3-7-120 15</inkml:trace>
  <inkml:trace contextRef="#ctx0" brushRef="#br0" timeOffset="11187.3224">17573 2756 892 0,'1'0'50'0,"4"0"-58"15,4 0 60-15,6 0 24 16,2 0 0-16,3 1-15 0,3 2-25 16,0 0-1-16,3 0-3 15,2 1-18-15,-1-3-12 16,0 4 3-16,-2-5-5 16,0 2-41-16,-4-2-53 15,-2 0-66-15,-5-5-115 0,-1-5-199 16</inkml:trace>
  <inkml:trace contextRef="#ctx0" brushRef="#br0" timeOffset="11697.7627">18136 2252 671 0,'1'-1'45'0,"1"-1"-19"16,-3 2 75-16,1 0-10 15,-1 0-53-15,0 2-23 16,0 2-3-16,0 4 4 16,-1 0 10-16,0 4 0 0,1 4-4 15,-3 1-5-15,0 5-1 16,-2 3 7-16,2 2-11 15,1 3-6-15,0-1 0 16,1 3 0-16,2-4 7 16,-1 0-1-16,2 0-4 0,3-4 2 15,2 0-4-15,3-2-2 16,2 0 2-16,3-5 2 16,5-3 4-16,3-1 3 15,1-3 0-15,2-2-1 16,2-6 4-16,-3 1 0 0,-2-3-3 15,-3 0 5-15,-1 0-11 16,-3-3-5-16,0 1-2 16,-4-4 0-16,0 0-12 15,-4 0-46-15,-4-3-39 16,-1-1-45-16,-7-1-79 0,-8-3-158 16</inkml:trace>
  <inkml:trace contextRef="#ctx0" brushRef="#br0" timeOffset="11849.46">17961 2504 828 0,'15'-2'8'0,"5"-5"17"16,8 1 105-16,6 2-48 0,6 1-35 15,0 3-25-15,0 0-20 16,-1 3-42-16,-5 4-78 16,-7 0-97-16,-6 1-174 15</inkml:trace>
  <inkml:trace contextRef="#ctx0" brushRef="#br0" timeOffset="12282.6264">18557 2762 427 0,'4'1'268'0,"-1"-1"-228"15,-2 0 87-15,1-4 34 16,1-1-45-16,-3-1-52 16,2-7-13-16,-3-1-9 15,0-6-4-15,-4-4-14 0,-3-3-11 16,-3-6-7-16,-1-5-3 16,0 1-2-16,0 3 0 15,4 1-1-15,2 2-2 16,4 7-1-16,4 2 2 15,4 4-1-15,7 1-4 16,8 0 5-16,6 4 2 0,3 3 0 16,6 3-1-16,1 0-1 15,0 6-1-15,-2 1 0 16,-4 8-12-16,-8 3-57 16,-7 6-23-16,-6-1-35 0,-8 3-101 15,-8-3-117-15</inkml:trace>
  <inkml:trace contextRef="#ctx0" brushRef="#br0" timeOffset="12438.3869">18608 2519 640 0,'1'2'174'16,"11"0"-173"-16,7 0 28 16,7-2 49-16,4 0 4 15,2 0-28-15,4 1-28 16,2 2-21-16,1 3-5 0,0 3-102 15,0 0-218-15</inkml:trace>
  <inkml:trace contextRef="#ctx0" brushRef="#br0" timeOffset="14430.632">15034 2563 722 0,'-2'-6'12'16,"1"5"30"-16,-1 1 33 16,0 4-42-16,1 9-21 0,0 5 9 15,1 8 23-15,6 8 1 16,1 3-4-16,4 3-9 15,1 1 0-15,2-7-8 16,-2-4-7-16,5-6 2 16,-2-7-5-16,3-4-3 15,1-9 3-15,3-4 10 0,2-4 13 16,1-10-6-16,-1-2-12 16,-2-1-3-16,-4 0-6 15,-5 4-5-15,-5 5-2 16,-4 8-2-16,-1 4-4 15,-5 10-9-15,0 5 14 0,3 1 1 16,0 0-1-16,7-3-1 16,5-6 1-16,5-4-1 15,6-7 3-15,3 0 3 16,2-7 6-16,2-6 3 16,0-4-3-16,-1-3 10 0,-3-2-13 15,-1-6-7-15,-3-2 0 16,0-3 0-16,-1-4-2 15,1-1-3-15,3 1-6 16,2 3-11-16,-3 5 10 16,-4 6 3-16,-1 9-34 0,-7 8-54 15,-6 6-9-15,-5 3-88 16,-2 10-123-16</inkml:trace>
  <inkml:trace contextRef="#ctx0" brushRef="#br0" timeOffset="14889.1539">13623 2570 806 0,'3'-10'14'16,"10"2"32"-16,14 2 42 15,11 2-11-15,10 4-3 0,10 0 3 16,3 8-20-16,-3 2-27 16,-6 6-24-1,-10 0-8-15,-14 5-53 0,-13-1-44 16,-13 4-47-16,-14-4-60 16,-15 1-146-16</inkml:trace>
  <inkml:trace contextRef="#ctx0" brushRef="#br0" timeOffset="15050.8912">13469 2888 651 0,'9'6'-3'15,"21"-5"55"-15,16 0 86 0,12 4 6 16,1 1-46-16,1 4-66 16,-8 5-36-16,-15 4-237 15,-15 1-190-15</inkml:trace>
  <inkml:trace contextRef="#ctx0" brushRef="#br0" timeOffset="16781.1088">11470 2327 709 0,'-1'-1'19'0,"-2"2"-6"0,3 16-27 15,-1 9 42-15,0 8 28 16,1 13 2-16,0 7-12 16,-1 4 5-16,0 5 14 15,1-1-15-15,-1-1-7 16,-1-4-18-16,-1-6-9 0,0-4-6 16,-2-5-3-16,-1-3-2 15,-1-8 2-15,3-3-4 16,0-6 0-16,1-5-2 15,1-6 2-15,2-9-2 16,0-2 2-16,0-7 10 0,7-9-2 16,4-8-10-16,3-2 0 15,8-2 0-15,3 0-4 16,3 3 14-16,7 4 18 16,-1 8 11-16,-1 6 3 15,-1 7-20-15,-4 2-11 16,-5 9-9-16,-2 7-3 0,-5 2 4 15,-5 4-2-15,0-1 1 16,-3 1 0-16,-2-1 0 16,0-3-2-16,-1-3 1 15,1 0-30-15,2-4-50 0,-2-2-34 16,0-3-91-16,-1-7-153 16</inkml:trace>
  <inkml:trace contextRef="#ctx0" brushRef="#br0" timeOffset="16980.4833">12106 2954 318 0,'5'15'815'16,"-5"7"-819"-16,0 6 11 15,-3 8 63-15,1 1-8 0,-2-2-41 16,0 0-15-16,1-2-3 15,3 0-2-15,0 1-2 16,0 0-80-16,2 4-89 16,1 1-130-16,0 3-308 0</inkml:trace>
  <inkml:trace contextRef="#ctx0" brushRef="#br0" timeOffset="20963.8714">16355 2661 506 0,'-9'-4'35'0,"2"4"70"15,0 0-27-15,4 0-44 16,1 3-8-16,0 1 4 16,0 2-5-16,0-1 10 15,2 1-3-15,-1-3 4 0,2-2-3 16,6-1 2-16,3 0 10 16,2-4 3-16,2-4-5 15,6-1-8-15,-4-1 1 16,-4 0-8-16,-3 0-7 15,-4 3-8-15,-2 3 8 0,-7 1 2 16,-5 3-13-16,1 0-9 16,-2 0-6-16,0 4 7 15,1-1-2-15,5 1-5 16,3-1 2-16,0 1 1 16,3-4 1-16,2 0 4 15,1 0 2-15,0 0-1 0,-2 0-2 16,2 2 0-16,-4 3-24 15,0 4-80-15,1 4-50 16,-4 2-112-16,2 4-196 16</inkml:trace>
  <inkml:trace contextRef="#ctx0" brushRef="#br0" timeOffset="31917.3494">17409 3965 516 0,'-1'-17'140'15,"-2"3"-94"-15,-1 0 26 16,1 1 24-16,0 4-21 16,1-1-18-16,0 3-23 0,1 1-4 15,0 2-4-15,1 3-1 16,-2 1-2-16,2 3-4 16,1 11-18-16,-2 3-4 15,1 11 6-15,0 4 3 16,1 7 0-16,-1 4-1 15,0 0 6-15,1 2 6 0,0-1 7 16,-1-3-8-16,-2-1-6 16,2-3-5-16,0-1 0 15,0-4-3-15,-3-3-1 16,1-3 1-16,2 0 0 0,-4-5-1 16,1-2 0-16,0-4 2 15,0-5-1-15,2-3 0 16,0-4 0-16,0-3 0 15,2-4 1-15,0-5 2 16,5-6-3-16,-1 0-1 0,7-5 1 16,2-3 0-16,4 0-1 15,4-2 4-15,3 6 14 16,3 0 12-16,-1 7-1 16,-2 3-20-16,-2 6-9 15,-5 3 2-15,-3 10-5 0,-5 6 0 16,-1 4 4-16,-3 5 2 15,-2 1 0-15,-3 1 0 16,0 0-1-16,-1-4 1 16,2 1-2-16,-2-5-1 15,1 0 0-15,1-3-4 16,-1-2-23-16,2-2-13 0,3-1-31 16,-2-4-35-16,3-4-53 15,1-3-110-15,0-3-160 16</inkml:trace>
  <inkml:trace contextRef="#ctx0" brushRef="#br0" timeOffset="32116.9562">17923 4428 779 0,'1'17'-17'0,"-1"7"32"0,-8 5 66 15,-4 7 29-15,4 0-21 16,-2 1-35-16,3-6-21 15,1-2-18-15,3-1-10 16,3-6-4-16,-2-4 1 16,4-5-21-16,-2-2-32 15,0-7-43-15,0-1-98 0,-5-3-90 16</inkml:trace>
  <inkml:trace contextRef="#ctx0" brushRef="#br0" timeOffset="34066.9902">16423 4259 156 0,'-2'0'212'0,"0"-2"-127"15,-1 0 30-15,2 0-14 16,1-1-20-16,-3 1-7 16,0 0-1-16,2 1-4 15,0 1-10-15,0-3-18 0,1 3-6 16,0 0-12-1,-2 0-9-15,2 0-7 0,0 0-3 16,0 0 0-16,1 0 5 16,0 0 5-16,0 0 2 15,3 0 8-15,1 0-3 16,1 0-4-16,2-3-1 0,-2-1-6 16,-1-2 3-16,-1 2-1 15,-1 0 2-15,-3-1-1 16,2 0-1-16,-4 3-4 15,2 2-4-15,-4-3-1 16,-1 3-5-16,0 0 3 0,0 1-5 16,0 3 4-16,1 2-3 15,2 0-1-15,0 0 3 16,0 0 2-16,3-1-2 16,-1 0 5-16,5-2-5 15,1 2 8-15,2-5-2 0,0 0 2 16,-2 0-2-16,2 0-1 15,-2-3 0-15,-2-1 1 16,-2 0 2-16,-2 1 4 16,0-1 1-16,-1 1-3 15,-4 3-2-15,-2 0-8 16,1 0 0-16,1 4-2 0,1 2 0 16,1 0 1-16,3-1-2 15,0 1 4-15,3 0-2 16,3-5 1-16,3 0 5 15,3-1 0-15,-2 0-1 16,-1-1 2-16,0-5-4 0,-4 2 4 16,-3 0 1-16,-2 0 6 15,-2 1 1-15,-3 0-6 16,-1 3-8-16,1 0 0 16,2 0 0-16,2 6-15 0,1 2-61 15,0 3-2 1,4 4 0-16,-2 2-35 0,-1 4-101 15,2-2-85-15,-4 2-218 16</inkml:trace>
  <inkml:trace contextRef="#ctx0" brushRef="#br0" timeOffset="38630.7187">15009 3813 728 0,'-3'-4'40'0,"0"2"49"16,1 2 10-16,1 0-53 15,1 6-28-15,2 4-8 16,0 11 16-16,2 5 8 16,2 8 0-16,0 7 2 15,-1 3 5-15,3 1 3 0,-3-2-14 16,2-3-14-16,-1-5-6 15,1-5-1-15,0-7-1 16,1-7 0-16,1-8 0 16,2-5 1-16,2-6 9 15,2-10 14-15,1-5-6 0,-1-6-14 16,2-2-7-16,-3 6-1 16,-4 2-1-16,-1 8-3 15,-5 10-1-15,-3 7-9 16,0 10-2-16,-2 10 15 15,2 0 1-15,-1 1-2 0,5-2-1 16,2-6-1-16,7-6 0 16,1-7 2-16,3-7 2 15,3-3 4-15,1-10 6 16,3-5 14-16,2-8 1 16,2-3-10-16,-1-3-4 0,-1 0-7 15,-3 0-4-15,-3 1-5 16,-3 6-16-16,-6 6-13 15,-1 5-44-15,-2 7-91 16,-6 7-103-16,-2 3-262 16</inkml:trace>
  <inkml:trace contextRef="#ctx0" brushRef="#br0" timeOffset="39063.4463">15636 4289 407 0,'4'0'289'15,"0"0"-257"-15,2 0 57 16,4 1 20-16,0 1-16 0,1 2-10 16,2 3-7-16,-3 3-20 15,0 0-19-15,-3 3-24 16,-3 5-7-16,-3 5 10 16,-5-2 1-16,-8 6-8 15,-4 0-2-15,-3-2 0 0,-1 1 2 16,2-6 8-16,3-4 0 15,4-5 1-15,7-4-1 16,3-4-8-16,6-3-2 16,7-3 8-16,2-5-5 15,2-2-4-15,2 0-5 0,-1-3-27 16,-2-3-79-16,-1-2-58 16,-2-5-116-16,-3-4-258 15</inkml:trace>
  <inkml:trace contextRef="#ctx0" brushRef="#br0" timeOffset="39433.5447">15752 2890 729 0,'5'-2'113'15,"-3"2"-31"-15,-1 13 19 16,0 7-16-16,1 11-7 16,-1 5-15-16,0 2-22 0,0-4-28 15,3 2-9-15,3-2-1 16,1-4-69-16,-1-1-109 15,-2 1-206-15</inkml:trace>
  <inkml:trace contextRef="#ctx0" brushRef="#br0" timeOffset="41851.5543">11475 3873 536 0,'-11'-16'76'15,"3"4"48"-15,3 4-9 16,2 0-22-16,3 8-17 16,0 3-29-16,0 14-47 15,3 7 13-15,3 12 20 16,0 9 3-16,0 6-13 0,-1 3-2 15,-2 1 3-15,-2-3-6 16,-1-4-10-16,0-5-6 16,-3-8 1-16,-1-4 1 15,2-11-2-15,-1-6-1 16,3-4 1-16,0-9-3 0,5-1-11 16,2-9 14-16,2-9 11 15,6-3-4-15,1-6-7 16,5 2 0-16,2 2 17 15,1 6 23-15,1 10 3 16,-1 7-34-16,-1 8-10 0,-5 11 4 16,-2 6 4-16,-4-2 0 15,-2 4-2-15,0 0-2 16,-3-4-1-16,-1-2-2 16,1-1 0-16,-1-2-23 15,0-5-27-15,0 1-38 16,1-3-53-16,1-4-69 0,-1-5-176 15</inkml:trace>
  <inkml:trace contextRef="#ctx0" brushRef="#br0" timeOffset="42087.0156">11971 4293 728 0,'17'6'49'0,"1"4"104"16,1 4-96-16,-1-1 3 0,-2 4-6 16,-7 3-24-16,-7-2-1 15,-2 5 1-15,-13-1 3 16,-5 3 8-16,-5-1-8 16,3 0 0-16,0-1 12 15,7-2-19-15,7-8-24 0,6-1-6 16,12-4 0-16,8-1-1 15,7-2-38-15,9-2-85 16,8-1-95-16,9-2-195 16</inkml:trace>
  <inkml:trace contextRef="#ctx0" brushRef="#br0" timeOffset="42798.7617">13393 4017 430 0,'9'-2'33'0,"5"0"27"16,1 1 82-16,3-1-45 16,2 2-5-16,0 0 5 15,1 0-26-15,0 3-34 16,0 0-25-16,-1 2-9 0,-3 2-2 16,-2-1-3-16,-4 1-45 15,-5 1-63-15,-4 0-36 16,-7-2-31-16,-7 1-128 15</inkml:trace>
  <inkml:trace contextRef="#ctx0" brushRef="#br0" timeOffset="42963.9168">13412 4236 763 0,'24'4'95'0,"2"1"90"0,5-2-78 15,3 4-56-15,-3 3-43 16,1 1-17-16,-4 2-97 16,0-1-223-16</inkml:trace>
  <inkml:trace contextRef="#ctx0" brushRef="#br0" timeOffset="58407.9999">16441 13586 361 0,'-5'1'96'0,"0"2"-17"15,0-2 41-15,1 5-28 16,2-1-28-16,1 1 8 16,-2 0 0-16,5-2 4 15,-1-2-15-15,3 0-1 0,2-4 2 16,-1 0-1-16,3-5-12 15,-2-1-25-15,1-1-10 16,-1 4-4-16,-2-1-4 16,-2 4-1-16,-4 2 0 15,-5 3 1-15,-3 7-7 0,1-1-5 16,2 2-28-16,4-3-31 16,0 0-46-16,7-4-73 15,5-4-141-15,4-1-344 16</inkml:trace>
  <inkml:trace contextRef="#ctx0" brushRef="#br0" timeOffset="58980.4216">17389 13071 701 0,'-1'-9'59'16,"-1"1"9"-16,1 5 48 15,1 2-22-15,0 4-43 16,-1 5-24-16,1 11-22 15,1 9 10-15,-1 10 11 0,1 7 7 16,-2 8-3-16,0 4-6 16,-5 3-1-16,-1-2-5 15,-1-2-6-15,0-4-2 16,0-5-1-16,1-6-1 16,3-9-5-16,2-7-2 0,2-8 3 15,-2-4 4-15,4-10 2 16,-1-2 0-16,4-5 0 15,6-11 11-15,2-2-11 16,6-5-6-16,2 1-4 16,1 2 2-16,1 4-2 15,-4 11 11-15,-1 4 6 0,-5 11 2 16,-4 7-5-16,-3 4-7 16,-1 2-3-16,2-2 0 15,-3 1-2-15,6-4 0 16,-2-1-1-16,2-3 1 0,1-2-27 15,0 0-40-15,-2-3-28 16,0-2-34-16,-1-2-56 16,-2-5-146-16</inkml:trace>
  <inkml:trace contextRef="#ctx0" brushRef="#br0" timeOffset="59734.1738">17733 13634 377 0,'-1'-4'107'0,"-1"1"25"16,1 1-5-16,0-1-40 16,-1 2-45-16,1-1-21 15,-1 1-13-15,1 1-8 16,-2 0 0-16,3 0 1 0,0-2-1 16,-1 2 2-16,1 0 11 15,0 0 17-15,-1-1 20 16,0 1-7-16,1 0-8 15,0-1-6-15,1 2-3 16,-2-2 0-16,2 1-8 0,-2 0-3 16,1 0-3-16,0 0-3 15,0 0-2-15,0 0-3 16,0 0 1-16,-1 0-1 16,2 0 3-16,-2 0 4 15,1 0 0-15,-1 0 0 0,1 0 1 16,0 0-4-16,-1 0-2 15,1 0-1-15,0 0 0 16,-1 0 0-16,0 0-2 16,1 0-3-16,-1 0-1 15,1 0 1-15,-1 0 0 0,1 0 0 16,1 0 0-16,0 0 1 16,1 0-2-16,4 0-3 15,8 1 7-15,5 0 4 16,0-1 7-16,9 5 2 15,1 2-5-15,2 4 0 0,-1 3 5 16,-1 4-1-16,-4 2 0 16,-7 7-11-16,-6 3-2 15,-9 5-1-15,-5 4-2 16,-14 5 7-16,-8 2-2 16,-2-2 0-16,0-3 9 15,7-5 19-15,11-10-18 0,10-7-15 16,18-10-2-16,15-7 4 15,8-7 0-15,6-8-16 16,-2-6-30-16,-6-6-76 16,-15-6-154-16,-17-9-299 0</inkml:trace>
  <inkml:trace contextRef="#ctx0" brushRef="#br0" timeOffset="62535.4546">14953 13433 508 0,'-13'-8'40'16,"1"-2"65"-16,3 3-16 15,1-1 6-15,3 1-18 16,1 0-11-16,4 2-13 15,0 2-18-15,4 3-15 16,3 9-13-16,3 12 7 0,1 5 14 16,2 9-7-16,1 5-3 15,-2 1-7-15,2-4-3 16,-3-3-3-16,3-8 1 16,-1-5 2-16,0-6 1 0,2-7 5 15,0-4-1-15,0-5-3 16,1-4 1-16,-1-6-4 15,-2 1-1-15,-2 0-2 16,-4 1-2-16,-2 7 0 16,-3 2 5-16,-2 14-12 15,2 3 8-15,-1 6 0 0,1-2 1 16,3 3-1-16,4-8 2 16,4-5 1-16,4-6 1 15,1-3 6-15,5-6 3 16,2-8-2-16,1-6 2 15,1-6-3-15,0-3-2 0,0-4 4 16,-2-3-5-16,-1-2-5 16,-1 1-1-16,0-2-4 15,-1 2-1-15,-1 3-16 16,-1 3-21-16,2 5-17 16,-3 8-36-16,-4 7-54 0,-4 7-67 15,-6 2-47-15,-3 14-165 16</inkml:trace>
  <inkml:trace contextRef="#ctx0" brushRef="#br0" timeOffset="63112.7107">15672 13790 700 0,'2'-8'107'16,"-4"1"-67"-16,1 3 38 15,-2 1 10-15,-1 1-42 16,0 1-18-16,-1 0 1 0,2 1-8 16,0 0-4-16,0-3-2 15,3 2 1-15,-2 1-3 16,2-1 5-16,-1 1-1 15,0 1-1-15,-1-1-2 16,1 1-9-16,-1-1 2 16,1 1 2-16,2-2 0 0,2 0-4 15,3 0-9-15,7 1 6 16,0 3 4-16,8-1-3 16,-1 6 1-16,2 3-2 15,-3 4-1-15,-2 3 2 16,-4 3-2-16,-7 0-2 0,-5-2 2 15,-2 1 0-15,-10-3-5 16,5-4-11-16,-1-3 8 16,1-3-7-16,5-4-44 15,1-2-16-15,2 2 5 16,4 1 66-16,-2 3 7 0,1 3 6 16,-3 5 9-16,-1 3 10 15,-4 0-5-15,-7 2 1 16,-3-1 7-16,-4-2 5 15,-2-3-12-15,-3-4-18 16,-3-2-3-16,-3-4-20 16,-5-4-76-16,-4-1-102 0,-8-4-308 15</inkml:trace>
  <inkml:trace contextRef="#ctx0" brushRef="#br0" timeOffset="63495.8025">13999 13539 488 0,'13'1'325'0,"5"2"-294"16,3-2 122-16,7 4-15 0,6-2-36 15,2-1-32-15,-1 1-17 16,0-2-20-16,-4 1-20 15,-6 0-9-15,-6 0-2 16,-6 2-32-16,-8 2-24 16,-7 3-32-16,-12 1-37 0,-12 5-110 15,-13-1-310-15</inkml:trace>
  <inkml:trace contextRef="#ctx0" brushRef="#br0" timeOffset="63630.4966">13892 13811 552 0,'18'-1'159'0,"7"-7"-45"16,6-4 55-16,5 0-40 16,0 0-54-16,-3 3-58 15,-2 2-52-15,-9 5-97 16,-9 2-51-16,-9 1-79 16,-6 6-338-16</inkml:trace>
  <inkml:trace contextRef="#ctx0" brushRef="#br0" timeOffset="64980.027">12374 13353 483 0,'0'-16'31'16,"0"-1"-18"-16,-1 0 46 16,0 3 26-16,-2 2-7 0,0 1-18 15,-1 3 13-15,-1 2-13 16,-1 2-10-16,1 3-12 16,-2 1-17-16,-3 1-10 15,1 6-1-15,-4 3 5 16,0 3 1-16,0 6 3 15,-3 11-1-15,2 8-8 0,0 11-6 16,3 9 0-16,4 7 2 16,4 6 0-16,3 3 3 15,5-4-1-15,8-2 4 16,6-8-2-16,5-8 0 16,5-12 0-16,7-10 7 0,3-10 6 15,8-9 10-15,3-8 3 16,5-6-3-16,4-5 1 15,1-9-6-15,0-7 0 16,-2-5-1-16,-2-4 1 0,-4-3 1 16,-4-4-8-16,-7-3-5 15,-8 1-6-15,-8-4-3 16,-14-1-2-16,-10-5-1 16,-13 0-2-16,-16-2 0 15,-12 2-3-15,-11 4 0 16,-9 6-1-16,-7 10 0 0,-9 11-1 15,-5 10-21-15,-4 10-50 16,-6 9-65-16,-4 7-133 16,3 2-342-16</inkml:trace>
  <inkml:trace contextRef="#ctx0" brushRef="#br0" timeOffset="384134.9146">24853 17330 820 0,'0'-1'153'0,"-7"-4"-129"15,-1 1-7-15,0 1 4 16,0 1-4-16,-3 1-15 15,1-1 3-15,-1 1-6 16,1 0 3-16,0 1-8 16,5-1-1-16,-1 0-4 15,4 1-6-15,0 1-12 0,6 0-60 16,5 0-17-16,4 1 13 16,3-2-28-16,4-1-44 15,1 0-61-15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0:53:51.54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5338 6020 731 0,'5'0'21'0,"-1"0"-30"16,1 0 12-16,4 0 15 15,4-1 6-15,2-1 10 16,2 2 6-16,3-1-10 16,4 1 2-16,5-3 6 15,2 1-12-15,3 0-4 0,4 0 5 16,3 1 1-16,4-2-5 16,5 3-6-16,1-3 0 15,7 1 3-15,1 0-10 16,2-2-4-16,4 1-3 15,4 0-1-15,1 2 2 0,2 0-2 16,4-1-1-16,3 2 2 16,4 0-1-16,2 3 0 15,-1 1 3-15,3-1-4 16,2 2 6-16,1-2 3 16,3 0-3-16,2 0 4 15,3-3-6-15,-1 1-3 0,3 1 1 16,-2 0 0-16,1 1-3 15,-1 0 5-15,1 0 5 16,3-3-3-16,1 0 3 16,3 0-1-16,0 0-3 15,5-3-5-15,-1-1 0 0,2-2 0 16,-2 2-1-16,0 1 2 16,-2 0 3-16,-4 1 3 15,-1-1 0-15,-1 2-2 16,-3-1-7-16,-1 2 3 15,-1-3-1-15,-3 2 0 0,-4 1-3 16,-5 0-11-16,-4 0-7 16,-3 0-13-16,-6 4-35 15,-3-1-59-15,-8 3-123 16,-8-1-175-16</inkml:trace>
  <inkml:trace contextRef="#ctx0" brushRef="#br0" timeOffset="6869.1911">4923 7261 400 0,'6'-4'74'16,"1"1"-60"-16,4-1 73 16,-1 1-1-16,5 0-31 0,2 1-8 15,2-1 7-15,5 0-13 16,2-1-9-16,4 1-3 16,4 1-2-16,2-1 0 15,1-1-8-15,0 1-6 16,4 2-5-16,0-2 0 0,1 0 2 15,2 3-2-15,2-1 1 16,0 1 1-16,2 0-3 16,1 0-2-16,1 0-1 15,2-3-1-15,1 3-1 16,0-1 0-16,2-1-1 0,3 2 1 16,-2-3 2-16,1 3 0 15,-2-1-2-15,1 1 5 16,1 0-5-16,4 0 0 15,-1 0-1-15,1 0 0 16,2 0 0-16,-1 0 0 0,1 0-1 16,-2 0 0-16,0 0 0 15,-2 0 2-15,-2 0-1 16,0 0 1-16,0 0-1 16,0 1 2-16,1 2 0 15,0-1-1-15,0-1 0 0,2 2 0 16,-2-2-1-16,-1 0-1 15,1 4 2-15,-3-2 2 16,-1 0 4-16,0 0-1 16,0 1-2-16,-1-3 3 15,1 1-3-15,2-1 0 0,2-1-4 16,0 0 1-16,-1 0-1 16,-3 0 0-16,0 0 0 15,-5 0 0-15,-6 1 2 16,-6 1 1-16,-7 1-2 15,-7 0-3-15,-8 2 3 16,-6-2-7-16,-9 3-69 0,-1-2-51 16,-13-1-54-16,-9 1-104 15</inkml:trace>
  <inkml:trace contextRef="#ctx0" brushRef="#br0" timeOffset="7551.7382">2792 7274 625 0,'7'0'20'16,"3"-3"-25"-16,6 1 34 15,7 0 40-15,4-1-13 16,9 2-16-16,1-2 17 16,6 0-12-16,5 3-8 0,2-1-10 15,2 1-14-15,6 0 3 16,1 0 3-16,9 0-7 15,2 0-5-15,6 0 1 16,2 0 1-16,5 0 2 16,0 0-5-16,-1-2-2 0,2 2-3 15,-3 0-2-15,-2 0 0 16,-3 3-88-16,-1 1-179 16,-1-2-451-16</inkml:trace>
  <inkml:trace contextRef="#ctx0" brushRef="#br0" timeOffset="8417.0139">10005 7228 477 0,'0'-3'95'15,"5"2"-86"-15,0-1 20 16,7 2 51-16,2 0-28 15,5 0-7-15,4 0 8 16,4 0-13-16,6 0-11 16,5 0-3-16,5 0 10 15,7 2-2-15,3-2-8 0,7 1-8 16,4 1-6-16,7 0-1 16,6-1-2-16,5 1-1 15,6 2-4-15,7-2 1 16,4 1 5-16,5 0 2 15,6 0 8-15,5-1-1 0,5-1-1 16,3 2-7-16,4-2-2 16,2 2-2-16,3 0-4 15,0 1 2-15,2 1-5 16,0 3 2-16,0-4 0 0,0 3-2 16,-1-2 4-16,2-1-4 15,-1 1 4-15,1-2-2 16,0 0 4-16,-3 0-6 15,0 0 4-15,-5 0-4 16,-4 1-2-16,-5 0 3 16,-6 2 0-16,-6-2 0 0,-8 2 1 15,-6 0-5-15,-7 1 4 16,-6 0-21-16,-6 0-27 16,-8 3-31-16,-7-3-37 15,-9 0-74-15,-11 1-103 16</inkml:trace>
  <inkml:trace contextRef="#ctx0" brushRef="#br0" timeOffset="31214.9346">10774 8301 232 0,'0'-4'191'0,"0"1"-137"15,0 0 11-15,0-2 24 0,0 2-14 16,-2 1-2-16,0-1 5 16,-2 1 3-16,-3 2-27 15,2 0-28-15,-1 0-9 16,-1 4-8-16,-2 3-2 0,0 1-7 16,0 4 1-16,1 2-1 15,1-1 6-15,0 2-2 16,3-2-2-16,3 0 6 15,1 0 0-15,0-1-1 16,7-1 6-16,4 0 11 0,1-2 11 16,3-1-2-16,-1 0-5 15,3-4-9-15,-2 1 4 16,2-4-3-16,-2-1-6 16,-1 0-6-16,-1 0-9 15,-3-1-1-15,2-5-2 0,-4 0-27 16,-1 0-30-16,-1-2-36 15,-1 0-33-15,-3-4-60 16,-2 1-102-16</inkml:trace>
  <inkml:trace contextRef="#ctx0" brushRef="#br0" timeOffset="31831.3206">10928 7970 584 0,'0'-14'98'15,"0"4"11"-15,0 5-12 16,-2 5 2-16,-2 2-46 16,1 7-43-16,2 6 0 15,1 4 10-15,0 5 0 0,4 2 2 16,3 3 7-16,3 2 2 15,1 1-3-15,-1-2-6 16,2 0-12-16,-1-1 1 16,-1-3-5-16,-1-4-3 15,0-2 1-15,-1-4 3 0,0-2-5 16,0-3-2-16,1-3 2 16,-1-4-4-16,2-2 2 15,-1-2-1-15,0-2-1 16,1-4 3-16,1-4 1 15,-2 1 0-15,1-3 0 0,0 1 1 16,-2-1-1-16,-1 2 2 16,-1 2 6-16,-2 1-5 15,-1 1 4-15,-2 3-4 16,-1 2 0-16,0 1 0 16,0 1-14-16,-1 6 4 0,-1 2 3 15,-1 1 1-15,1 1 1 16,1 1 0-16,1-4 0 15,0 2-1-15,0-3 0 16,3-4-1-16,2-3-1 16,3 0 1-16,0-3 3 0,0-4 1 15,3 1 0-15,-1 2 7 16,1 4-2-16,2 0-4 16,-3 4-3-16,0 3 0 15,0-1 1-15,-1-2-1 16,1-2-26-16,1-2-41 15,0-5-55-15,1-7-34 0,2-2-57 16,-2-4-115-16</inkml:trace>
  <inkml:trace contextRef="#ctx0" brushRef="#br0" timeOffset="32181.5957">11400 8122 646 0,'-1'-6'169'0,"-5"1"-23"16,0 3-42-16,-3 2-62 15,0 2-18-15,0 5 1 16,-2 3-1-16,2 0-13 16,2 3-3-16,4-3-6 0,2 3-2 15,1-5-1-15,6 3-1 16,7-5 0-16,3 1 5 16,0-3-1-16,2 3 2 15,0 0-3-15,-3 0 2 16,-3 2-4-16,-4 0 5 15,-3-1-8-15,-5 2 13 0,0-3 12 16,-1 0 15-16,-6-3-8 16,-1 1-12-16,-3-4-13 15,1 1 1-15,-3-2-10 16,2 0-43-16,-1 0-33 0,2-1-43 16,3 0-44-16,2-2-34 15,2 0-103-15</inkml:trace>
  <inkml:trace contextRef="#ctx0" brushRef="#br0" timeOffset="32581.6091">11645 8060 489 0,'-4'-3'251'0,"-5"3"-162"15,-2 0 6-15,1 0-25 16,-1 0-23-16,1 3 0 16,1 0-21-16,5 2-18 15,1 1 5-15,1 1 2 16,2-2 1-16,2 4-6 0,7 1-2 16,2 1-1-16,2 1 6 15,1 1-1-15,2-1 3 16,1 0 0-16,-5-1-1 15,-3-1-2-15,-2 1-1 16,-2-2-1-16,-3-2 8 0,-2-1 3 16,0-1-3-16,-6-3-3 15,0 1-11-15,-3-1-3 16,-2-1-2-16,-3-1-4 16,1 0-33-16,1 0-38 15,1 1-12-15,3 0-8 0,1 1-46 16,2-2-82-16,3 0-104 15</inkml:trace>
  <inkml:trace contextRef="#ctx0" brushRef="#br0" timeOffset="32949.6755">11873 8069 465 0,'-6'0'58'0,"1"-1"31"15,-1 1-9-15,0 0-12 0,-1 0-2 16,-3 0 5-16,-1 7-21 15,2 0 8-15,-4 4-12 16,2 1-19-16,1 2-4 16,2 2-10-16,5 0-8 15,3-1-4-15,3 1-1 0,8-5 0 16,3-1 1-16,8 0 3 16,-3-4 12-16,1-1 2 15,-1-1-1-15,-4-2-12 16,1-2-3-16,-3 0-8 15,1-1-40-15,-3-4-61 16,-1-4-110-16,2 0-83 0</inkml:trace>
  <inkml:trace contextRef="#ctx0" brushRef="#br0" timeOffset="33106.2146">11925 8116 785 0,'-13'6'98'0,"-1"-2"13"15,2 5-58-15,2 0-40 16,-1 2-10-16,3 2-1 16,2-2-27-16,2 0-70 15,1-2-83-15,2-2-93 0</inkml:trace>
  <inkml:trace contextRef="#ctx0" brushRef="#br0" timeOffset="33435.0579">12223 7956 726 0,'12'-6'166'16,"1"1"-142"-16,5-2 59 0,2 1 30 15,3 1-47-15,1 0-25 16,-2 2-1-16,0 1-16 16,-2 1-24-16,-3 1-6 15,-3 0-36-15,-5 0-22 16,-4 2-28-16,-4 0-82 0,-1 2-140 15,-10-1-277-15</inkml:trace>
  <inkml:trace contextRef="#ctx0" brushRef="#br0" timeOffset="33610.6245">12218 8047 730 0,'13'0'120'15,"4"2"19"-15,2-2-45 16,3 0-39-16,-1 0-47 0,2 0-15 16,-2 0-75-16,0 0-66 15,0-2-99-15,-3-4-305 16</inkml:trace>
  <inkml:trace contextRef="#ctx0" brushRef="#br0" timeOffset="35517.2914">3460 3092 547 0,'5'-12'68'16,"-3"5"-34"-16,1 7 27 0,-1 6 17 16,2 9-14-16,1 4 8 15,1 12-12-15,4 3-10 16,0 9 6-16,2 7 0 16,1 2-12-16,-2 5-9 15,-2-2-14-15,0 1-9 0,-5-4 1 16,-2-2-9-16,-1-2-4 15,-1-5 1-15,0-2-24 16,-2-3-18-16,-3-2-21 16,-4-3-75-16,-2-2-81 15,-4-3 6-15,-8-6-122 16</inkml:trace>
  <inkml:trace contextRef="#ctx0" brushRef="#br0" timeOffset="35766.1695">3012 4084 714 0,'8'0'117'0,"13"-11"-65"15,10-2 95-15,13-4-1 16,12-3-56-16,5-1-22 16,6-5-10-16,4-1-22 15,-3 2-20-15,-4-1-12 0,-8 2-1 16,-5 1-13-16,-6 1-9 15,-8 0 0-15,-4-1-9 16,-5 2-5-16,-10-3-4 16,-6 0-2-16,-7 0-21 15,-5-3-25-15,-10-3-63 16,-12-3-139-16</inkml:trace>
  <inkml:trace contextRef="#ctx0" brushRef="#br0" timeOffset="35989.7634">3080 3184 392 0,'-12'-6'367'16,"7"2"-310"-16,7 0 32 16,14-2 13-16,19-4-22 0,12 0 4 15,18-7-12-15,10 1-30 16,10-1-31-16,6-1-7 15,-3 2-27-15,-4 5-34 16,-7 4-22-16,-7 4-38 16,-8 3-88-16,-13 13-12 15,-9 4-145-15</inkml:trace>
  <inkml:trace contextRef="#ctx0" brushRef="#br0" timeOffset="36732.0758">3972 3100 811 0,'1'-6'34'16,"3"6"-23"-16,4 13 23 16,2 12 47-16,2 10-24 15,4 7-18-15,0 11 2 16,-2 1 11-16,-1 0 1 0,-1 0-19 15,-3-4-18-15,-1-5-2 16,-2-4-3-16,2-5-7 16,-6-9 0-16,-1-5-3 15,1-8 1-15,-2-9 1 16,0-5 1-16,-5-10 19 0,-4-10-5 16,1-13-16-16,-1-9-2 15,-3-12-5-15,4-9-1 16,4-2-15-16,4 1 5 15,7-1 9-15,7 8 12 16,6 7 3-16,5 7 2 0,2 8 4 16,1 7-4-16,2 6-3 15,-4 7-2-15,-2 6-3 16,-4 8-1-16,-5 5-3 16,-7 11-4-16,-8 7 0 15,-2 6 4-15,-14 5-20 0,-3 3-13 16,-2-1 10-16,-3 2 9 15,8 1 8-15,2-1 8 16,8-1-2-16,6-1-1 16,12-4 0-16,9-3 6 15,4-4 0-15,6-3 5 0,-2-1 5 16,4-4 5-16,-2-2-6 16,-1 1-8-16,-7-2-1 15,-3-3-3-15,-2 0-6 16,-5 1-22-16,-1-5-7 15,-5-3-42-15,-1-3-45 16,-3-3-45-16,-2-10-29 0,-1-7-189 16</inkml:trace>
  <inkml:trace contextRef="#ctx0" brushRef="#br0" timeOffset="36998.1691">4495 3059 797 0,'3'-13'42'16,"-1"6"-33"-16,4 7 102 16,0 6-16-16,4 12-60 15,0 11 35-15,2 6-6 0,1 9-6 16,-2 6-18-16,0 0-8 16,1 0-11-16,-4-4-10 15,2-2-5-15,0-4-4 16,-1-6-1-16,1-3-4 0,-2-5-12 15,0-2-12 1,-1-6-30-16,-2-6-47 0,1-4-48 16,-6-2-35-16,2-6-29 15,-2-7-265-15</inkml:trace>
  <inkml:trace contextRef="#ctx0" brushRef="#br0" timeOffset="37648.2997">5129 2888 724 0,'-15'-14'122'15,"-5"7"-45"-15,-2 4-2 16,-5 3 16-16,1 9-11 16,5 8-36-16,5 5-16 15,10 7-11-15,6 4-3 16,13 2-2-16,10 2-1 0,10-1-3 16,7-4-3-16,3 0 10 15,-1-3 11-15,-2 0 8 16,-6-1-16-16,-8 0-15 15,-8 1 0-15,-10 1-3 16,-8 0 2-16,-5 0 4 0,-13 0-1 16,-2-1-2-16,-6 0 0 15,-4-4-5-15,-2 1-65 16,-2-5-106-16,-1 0-149 16,0-4-320-16</inkml:trace>
  <inkml:trace contextRef="#ctx0" brushRef="#br0" timeOffset="39966.1552">12915 7813 307 0,'-1'0'26'0,"0"0"32"16,1 0-10-16,0 0 2 0,-1 0 0 15,-1-2-4-15,2 2 12 16,0-1 0-16,0-2-4 16,-1 3-6-16,0 0 4 15,1 0-10-15,-2 0-15 16,2 0-10-16,-1 0 2 16,0 0-1-16,1 0-9 0,0 0-5 15,0 0 2-15,0 0 2 16,0 0 14-16,0 0 7 15,-1 0 3-15,0 0-1 16,1 0-12-16,-1 0-9 0,1 0-5 16,0 0 1-16,0 0-4 15,0 0-1-15,0 0-2 16,0 0 1-16,0 0 1 16,0 0 0-16,0 0 0 15,0 0 0-15,0 0 1 0,1 0 1 16,-1 0 0-16,0 0 3 15,0 0 2-15,0 0 4 16,0 0-5-16,0 0-5 16,0 0 9-16,0 0 1 15,0 0-6-15,0 0-2 16,0 0 0-16,0 0-1 0,0 0 2 16,0 0 2-16,0 0 2 15,0 0 4-15,1 0-1 16,-1 0-5-16,1 0-2 15,-1 0-1-15,0 0-4 16,1 0-1-16,0 0 1 0,0-2-4 16,2 1 6-16,5 0 4 15,0 0-2-15,2-2-3 16,6 1 7-16,3-1 5 16,3 1 8-16,5 0 2 0,-3 0-7 15,0 2 1 1,-2 0-3-16,-6 3-6 0,-6 5-6 15,-6 1-3-15,-4 5 0 16,-4-1 5-16,-8 1 0 16,-3 0-1-16,-2-2-10 15,0-1-4-15,3-1-5 0,0-1-22 16,5-1 0-16,5 1 11 16,4 2 13-16,2 1 12 15,3 0 1-15,7 2 2 16,3 1 12-16,0 2 12 15,2-2 9-15,-3 0-7 0,-1 1-12 16,-4-2-5-16,-6 1-2 16,-1-2 2-16,-5-1 7 15,-5-1 2-15,-4 0-5 16,-3-1-5-16,-5-2-1 16,1-2-5-16,-2 0-1 0,0-2 0 15,-3-2-24-15,0 0-21 16,1 0-24-16,-2 1-27 15,2-1-42-15,2 2-53 16,0-2-114-16,2 4-164 16</inkml:trace>
  <inkml:trace contextRef="#ctx0" brushRef="#br0" timeOffset="41848.917">9612 8425 314 0,'3'0'83'0,"3"0"39"15,-1 0 20-15,-2-3-26 16,-2-1-31-16,0 1-17 0,-1-3-3 16,0 2-14-16,-4-2-4 15,-4-1-7-15,-2-3-22 16,-1 0-5-16,-2-7 3 16,-2 0 1-16,-3-5-8 15,0-3-3-15,-1 1-5 0,2-2 2 16,1 4-6-16,4 2 6 15,2 4 1-15,5 5 5 16,2 2-4-16,3 2-1 16,0 0-3-16,2 2 5 15,6-1 6-15,3 0-3 16,2 0-1-16,4 2-3 0,0-3-3 16,4 3 0-16,-2 0 0 15,-3 4-11-15,-2 0-30 16,-3 0-25-16,-5 4-38 15,-2 3-50-15,-4 0-36 0,-3 0-86 16</inkml:trace>
  <inkml:trace contextRef="#ctx0" brushRef="#br0" timeOffset="42037.9228">9547 8257 624 0,'11'0'104'0,"2"0"46"0,3-3-17 16,2-4-56-16,2 0-15 15,-2-1-26-15,-1 2-26 16,-3-1-8-16,0 1-1 16,-5 3-51-16,1 0-29 15,-2 2-54-15,-3-4-75 16,0 1-67-16</inkml:trace>
  <inkml:trace contextRef="#ctx0" brushRef="#br0" timeOffset="42301.2902">9756 8139 356 0,'1'-3'289'0,"-1"2"-164"16,0-2 3-16,0 3-20 15,-3 3-88-15,-2 5-14 16,0 2-4-16,-2 5 4 15,3-1 0-15,3 3-2 16,1-3-3-16,1 2 0 16,6-2 4-16,4-4 10 0,0 0 14 15,2-1 6-15,3-5-17 16,-1 1-7-16,0-3-4 16,-1-2-4-16,0 0-32 15,-2-1-40-15,1-5-57 16,-5-2-66-16,-1-3-66 0,-3 1-166 15</inkml:trace>
  <inkml:trace contextRef="#ctx0" brushRef="#br0" timeOffset="42466.8538">9862 8155 469 0,'-7'-4'166'0,"1"3"-34"16,-2 1-4-16,0 1-54 15,1 8-57-15,-1 3-13 16,1 2 2-16,2 3-5 15,-1-1-17-15,3 1-62 16,1-3-8-16,0-2-17 0,1-3-107 16,1-4-209-16</inkml:trace>
  <inkml:trace contextRef="#ctx0" brushRef="#br0" timeOffset="42965.7725">10020 8074 96 0,'0'0'523'0,"-2"-2"-433"16,-3-1 11-16,1 3-23 15,-1 0-18-15,1 3-30 16,-2 1-18-16,-2 4-4 0,0 2 2 16,1 3-6-16,0 4 2 15,-1 0-5-15,3 0-2 16,3 0 1-16,2-2 1 16,0-4-5-16,4-3-1 15,5-4-9-15,-1-4 13 0,0 0 24 16,1-4-5-16,1-5 1 15,-4 0 1-15,1-3-1 16,-2 2 8-16,-1 1 6 16,-1 2-1-16,-1 3-8 15,0 4 1-15,0 0-29 0,0 7-9 16,2 3 17-16,1 0-1 16,1 0 1-16,3 1 0 15,0-5-34-15,0-3-42 16,2-3-9-16,-1 0-63 15,-1-7-25-15,-2-6-119 16</inkml:trace>
  <inkml:trace contextRef="#ctx0" brushRef="#br0" timeOffset="43219.7578">10112 7741 706 0,'-1'0'62'0,"1"2"28"16,0 9-53-16,7 7 80 15,1 7-54-15,3 6-15 0,1 5-18 16,3 3-16-16,1-1-8 16,-2-3-1-16,2-4-4 15,-3-5 1-15,1-5 0 16,-2-7 0-16,-3-3-4 0,-1-5-11 15,-1-3-14-15,-4-3-9 16,-3 0-32-16,0-4-67 16,-10-5-63-16,-1-5-250 15</inkml:trace>
  <inkml:trace contextRef="#ctx0" brushRef="#br0" timeOffset="43887.4965">10178 7947 442 0,'15'-6'146'16,"1"0"-43"-16,1-1-19 16,2 1-28-16,-2 1-11 0,-1-1-10 15,-2 1 6-15,-2 2-10 16,-4 0 0-16,-2 2 11 16,-2 1-4-16,0 0-9 15,0 1-24-15,0 5-7 16,0 1 5-16,1 2-3 0,-1 1 0 15,0 1 6-15,1-4-2 16,-1-1-2-16,2-5-2 16,0 1 3-16,1-2-1 15,1 0 8-15,1-3 1 16,0 3-4-16,0 0-5 0,1 0-4 16,-3 0 3-16,0 5-1 15,-2 2-2-15,-1-3 3 16,-1 0 2-16,0 0-1 15,-1-4 3-15,2 0-5 16,-1-2 4-16,1-6 1 16,0 1-6-16,2-2-9 0,0 1-2 15,2 0-1-15,-1 2 6 16,3-2 7-16,2 2 0 16,1-2-1-16,2 0 1 15,-3-1 1-15,1-2 0 16,-1-2 0-16,-3 1 1 0,-5 2 1 15,-2-2 2-15,-2 2 7 16,0 3 3-16,-4 4-5 16,-1 2-11-16,-1 1-2 15,3 6 5-15,1 3 3 0,2 3 0 16,0-2-4-16,6 0 0 16,4-3 0-16,6-3 1 15,3 0 1-15,3-2 0 16,4-2-35-16,2-2-91 15,0-5-125-15,-3-1-239 16</inkml:trace>
  <inkml:trace contextRef="#ctx0" brushRef="#br0" timeOffset="44869.9145">10965 7622 471 0,'-5'-4'115'15,"-2"1"-9"-15,-2 2-25 0,1 1-4 16,-4 0-20-16,0 2-1 16,1 3-17-16,1-2-5 15,0 1-6-15,1 0-6 16,5 2-6-16,3 0-2 15,1 3-4-15,1 1-2 16,5 2 2-16,6-1 6 0,-1 3 0 16,2-1-7-16,0-4-4 15,-3 1 2-15,-1-3 5 16,-2-1 0-16,-5-1 5 16,-2 1 4-16,-1-2 14 15,-6 0 0-15,-1 0-14 0,-1-2-11 16,0 0-5-16,-2-2-4 15,2 0-21-15,1-2-52 16,0-1-33-16,1-1-37 16,3 2-123-16,2-2-196 15</inkml:trace>
  <inkml:trace contextRef="#ctx0" brushRef="#br0" timeOffset="45943.557">11203 7611 437 0,'5'0'133'15,"1"-4"-46"-15,5 1 23 16,1-2 13-16,2-2-26 16,3 1-28-16,1 2-22 15,-1 0-31-15,-1 4-14 0,-3-3 0 16,-2 3-19-16,-1 3-43 15,-6 0-74-15,-3 1-66 16,-1 2-133-16</inkml:trace>
  <inkml:trace contextRef="#ctx0" brushRef="#br0" timeOffset="46121.8505">11232 7693 565 0,'9'2'62'0,"0"-2"48"16,4 0 13-16,-1 0-54 16,1 0-59-16,2 0-10 15,0-5-51-15,0 1-41 16,-1-4-48-16,0-2-211 0</inkml:trace>
  <inkml:trace contextRef="#ctx0" brushRef="#br0" timeOffset="46498.62">11472 7419 726 0,'0'-4'96'0,"0"0"-38"16,0 4 43-16,0 0-12 15,2 4-67-15,0 6-5 16,-1 1 39-16,1 7-6 15,1 2-15-15,0-1 3 0,1 2-12 16,2 0-12-16,2-2-4 16,1 1-2-16,1-3 3 15,2-4-1-15,1-2-4 16,0-2-3-16,2-4-4 0,-1-2 0 16,0-3 6-16,-1 0-13 15,1-4-24-15,-2-3-31 16,-2-5-36-16,1-3-40 15,-4-5-69-15,-2-4-13 16,-3-2-97-16</inkml:trace>
  <inkml:trace contextRef="#ctx0" brushRef="#br0" timeOffset="46614.6628">11655 7378 536 0,'-3'-3'142'16,"1"3"-30"-16,2 7 44 15,0 13-55-15,0 5 1 0,0 8-18 16,4 4-20-16,1 2-33 15,1 0-17-15,1-3-10 16,3-3 0-16,1-3-29 16,0-5-49-16,-1-3-65 15,1-3-98-15,-2-5-304 0</inkml:trace>
  <inkml:trace contextRef="#ctx0" brushRef="#br0" timeOffset="60482.7966">12096 8199 292 0,'-1'-6'35'16,"1"1"10"-16,0-1 32 0,-1 3 24 16,1 0-24-16,-1-1 5 15,1 2-6-15,-2 0 2 16,2-1-6-16,-2-1-13 16,0 1-19-16,-2 1-8 15,0-1 0-15,-2 1-4 0,-2 1-7 16,0 1-3-16,-1 0-3 15,1 3-7-15,1 3-5 16,4 3-3-16,1-1 0 16,2 2 0-16,2 1 2 15,4 1 0-15,2-2 1 16,3 2 0-16,-3-2 2 0,0-1 6 16,-3 1 8-16,-2-3 13 15,-1 0 4-15,-2-3-10 16,0 1-14-16,0-2-5 15,0 1-3-15,0 0-3 0,0 1-43 16,0 0-51-16,-1 2-74 16,-2 1-182-16</inkml:trace>
  <inkml:trace contextRef="#ctx0" brushRef="#br0" timeOffset="74416.5841">16546 10878 736 0,'11'-2'67'0,"6"2"-27"15,12-2-32-15,12 2 99 0,8-2-8 16,6-2-43-16,1 1-12 16,-4 2-23-16,-6 1-14 15,-11 3-6-15,-9 4-18 16,-9 6-40-16,-8-1-36 16,-8 0-56-16,-6-1-32 15,-11-1-114-15</inkml:trace>
  <inkml:trace contextRef="#ctx0" brushRef="#br0" timeOffset="74530.8687">16705 11073 368 0,'29'0'74'16,"11"-1"87"-16,5-2-12 16,8-2-42-16,4-2-80 15,-1 1-104-15,-3-2-373 16</inkml:trace>
  <inkml:trace contextRef="#ctx0" brushRef="#br0" timeOffset="75516.4647">17517 10768 756 0,'2'-9'40'0,"-1"3"-28"15,4 2 58-15,0-1 25 16,-1 4-51-16,0 1-10 16,-2 2-15-16,1 4 2 15,-1 5 5-15,0-1 5 16,1 2-3-16,-1 3-5 15,0-2-1-15,1 1-7 0,-1 4-1 16,2 0 0-16,0 2 0 16,0 1-5-16,-2 0-5 15,0-2-2-15,-1 0 0 16,0-5 0-16,-1-1-2 16,3-3 2-16,-4-2-1 0,1-1 1 15,0 0 0-15,-1 0-1 16,1 0 1-16,0-1-1 15,0-1-1-15,0-2 1 16,0-1 0-16,1 0-1 0,-2-1 1 16,2 0 1-16,-2 1 1 15,1-2 1-15,0 0-1 16,0-1 0-16,0 1-1 16,0 0-1-16,1 0 0 15,-1 0-2-15,1 0 0 0,-1 0 0 16,0 0 1-16,0 0-1 15,0 0 0-15,0 0 1 16,0 0 0-16,0 1-2 16,1-1 4-16,0 1-4 15,-1 0 1-15,2 2 0 16,-1-1-1-16,0-1 3 0,1 3-2 16,0 2 1-16,0-3 1 15,1 2 0-15,0 1 0 16,-2-2 0-16,2-1-1 15,-1-1 0-15,0 1 2 16,0-1-4-16,1 1 4 0,-2-2-1 16,3 0-1-16,1 1 0 15,3-4 3-15,1 0 2 16,4-7 6-16,4-2 3 16,1-4-5-16,3-1 0 0,-1-2-2 15,-2 2 0-15,-2 2-2 16,-6 4-2-16,-2 3-2 15,-4 6-1-15,-2 6-6 16,-1 8 2-16,-2 8 7 16,-4 2-2-16,2 2 0 15,0 2 0-15,2-5-1 0,3-4 0 16,9-7 0-16,2-6 0 16,7-4 3-16,5-8 3 15,1-9-1-15,3-6-2 16,2-3 11-16,-2-3 1 15,-4 0-4-15,-1-3-9 0,-6 0-7 16,-2 3-59-16,-3 0-49 16,1 5-58-16,-2 2-87 15,1 6-10-15,0 5-271 16</inkml:trace>
  <inkml:trace contextRef="#ctx0" brushRef="#br0" timeOffset="76100.738">18478 10830 669 0,'6'16'37'0,"4"6"22"16,3 6 68-16,4 2-13 16,-1 1-34-16,4-1-19 15,-2-5-13-15,1-3-9 16,-1-5-21-16,-3-4-16 0,-2-4 1 16,-1-2 2-16,-4-5-21 15,1-2-13-15,-1-6-25 16,-3-6-45-16,0-5-87 15,-1-4-55-15,-1 1-126 16</inkml:trace>
  <inkml:trace contextRef="#ctx0" brushRef="#br0" timeOffset="76647.9733">18680 10943 465 0,'-14'0'172'0,"-1"-3"-100"16,-2 3 3-16,1 4 8 16,0 1-27-16,2-1-27 15,2 0-23-15,3 3-6 0,5-6 1 16,0 2-1-16,2-3 3 15,1 1 9-15,0 0 13 16,1 1-9-16,-2-2-8 16,3 0 1-16,-2 0 4 15,0-1 8-15,-1-2 22 0,1 3 4 16,-1-4-28-16,0 0-9 16,-2 1-4-16,1 0 0 15,1 2 2-15,0 2 2 16,0 6-8-16,1 2-5 15,1 2 8-15,-1-1 10 16,2-1 2-16,4-3 1 0,2-3 2 16,2 0 8-16,2-6 8 15,1-3-11-15,1-3-12 16,-3-2-4-16,-3-1-1 16,-5 2 9-16,-2 0-1 15,-4 5-5-15,-8 2-7 0,-4 3-3 16,1-2-2-16,0 4 0 15,4 1 0-15,2 1 0 16,4-3-2-16,3 1-18 16,-1-1-6-16,6 1 14 0,-1-3 8 15,1 1 1-15,-1-1 1 16,-3 2-6-16,0 1-1 16,-4-2 8-16,0 3 2 15,-1 1 0-15,2-3 1 16,-1 2-2-16,3-1 1 15,2-1-1-15,-2 0 0 16,2-2 2-16,4 0 1 0,1-1 5 16,1 2 0-16,0-4-3 15,2 4-3-15,-4 0-1 16,2-3-17-16,0 4-84 16,0 1-73-16,3-1-112 0,-1-1-175 15</inkml:trace>
  <inkml:trace contextRef="#ctx0" brushRef="#br0" timeOffset="77647.5676">19151 10900 28 0,'0'-6'5'0,"0"1"-1"15,0-4 63-15,-1 1 29 16,0-4 21-16,1 2-25 15,-2-1-9-15,2 1 17 0,0 3-6 16,0 3-2-16,2 4 5 16,0 6-5-16,5 12-83 15,5 6 19-15,2 10 32 16,5 5-3-16,-1 0-1 16,3-1-11-16,0-3-10 0,-3-4-11 15,0-7-7-15,-3-2-5 16,0-4-6-16,-5-2-3 15,2-2 1-15,-3-1-4 16,-1-5-27-16,0-1-30 16,2-4-64-16,-3-6-87 15,2-4-105-15</inkml:trace>
  <inkml:trace contextRef="#ctx0" brushRef="#br0" timeOffset="77815.6895">19399 10956 936 0,'-20'4'93'16,"-6"10"-74"-16,-4 9 27 16,-4 4 15-16,-2 5-29 15,3 2-4-15,3 1-18 16,4-3-6-16,8 0-29 0,5-3-83 16,6-4-88-16,5-4-83 15,1-5-318-15</inkml:trace>
  <inkml:trace contextRef="#ctx0" brushRef="#br0" timeOffset="78165.8621">20383 10801 543 0,'-6'-8'106'15,"1"2"-9"-15,1 4 43 16,2 7-9-16,1 12-96 0,0 12-3 16,0 9 36-16,1 7-4 15,-2 4-17-15,5 1-19 16,-1-4-7-16,4-4-3 15,2-5-9-15,1-6-5 16,-1-4-2-16,1 0 1 0,-4-8-2 16,-2 0 0-16,-2-7-15 15,0-3-27-15,-3-4-33 16,-4-6-43-16,-4-8-68 16,-3-8-152-16</inkml:trace>
  <inkml:trace contextRef="#ctx0" brushRef="#br0" timeOffset="78598.6357">20270 11081 707 0,'12'-8'86'0,"7"2"-30"16,9 1 11-16,9 2 47 15,4 2-71-15,3-1-36 16,-1 2-6-16,0 0-43 0,-1-1-68 16,1-5-19-16,-3-6 16 15,-2-6 41-15,2-4 26 16,-4-7 24-16,-3-7 8 15,-5-3 41-15,-5 1 47 16,0 1-13-16,-6 8-1 0,-5 4 14 16,-5 11 8-16,0 11 12 15,-5 5-20-15,-2 14-66 16,-4 11 15-16,-4 9 14 16,-2 11 8-16,1 6 11 15,-3 5-18-15,1 1-13 0,2-1-15 16,0-2 2-16,4-4-5 15,4-5-3-15,2-5 2 16,4-5-2-16,5-8-5 16,7-8 6-16,4-7-3 15,6-7 1-15,4-4 5 16,6-7 2-16,1-10 3 0,0-3 5 16,-4-3 8-16,-10 1-6 15,-10 0-11-15,-12 2-4 16,-15 8-3-16,-12 3-6 15,-6 4 1-15,-6 3-15 0,0 4-87 16,-1 5-63-16,0 2-92 16,-1 2-184-16</inkml:trace>
  <inkml:trace contextRef="#ctx0" brushRef="#br0" timeOffset="81285.7219">16986 13285 757 0,'10'1'48'16,"9"-1"39"-16,6 3 78 15,7-1-61-15,4 4-33 16,-2 4-22-16,0 2-27 0,-6 0-18 16,-8 4-4-16,-7 1-58 15,-9-1-78-15,-5 1-66 16,-17-3-53-16</inkml:trace>
  <inkml:trace contextRef="#ctx0" brushRef="#br0" timeOffset="81416.3732">16992 13554 360 0,'38'-2'173'0,"4"-3"26"0,3-1-146 15,2 1-77-15,0-3-190 16</inkml:trace>
  <inkml:trace contextRef="#ctx0" brushRef="#br0" timeOffset="81881.7347">17830 13244 446 0,'0'24'339'0,"2"3"-251"16,0 4 19-16,2 2 1 15,4 1-51-15,0 0-6 16,0-3 2-16,2-4-25 16,3-4-15-16,-2-6-5 0,1-6-3 15,-1-6 0-15,-2-2 9 16,1-7 1-16,-3-6 1 15,-1-4-6-15,-1 0-4 16,-2-1-2-16,0 5-4 16,-2 5-10-16,1 7 4 0,-3 7-14 15,2 10 12-15,1 1 5 16,1 1 5-16,5 1-1 16,6-6-2-16,6-7 2 15,6-6 1-15,4-5 2 0,6-6 2 16,-1-7 4-16,-1-3-7 15,-6-3 0-15,-6 1 2 16,-7 0 0-16,-5-1 1 16,-6 1-10-16,-1 2-57 15,2 2-53-15,4 0-16 16,5 5-41-16,3 4-24 0,7 4-126 16</inkml:trace>
  <inkml:trace contextRef="#ctx0" brushRef="#br0" timeOffset="83414.2766">20168 13303 617 0,'1'-5'49'0,"-2"4"33"0,-1 9 15 15,-1 12-79-15,1 8 0 16,-1 10 53-16,2 8-3 16,0 1-12-16,3 1-15 15,-1-5-9-15,3-4-10 16,1-6-13-16,-2-6-9 0,-1-4-3 16,0-5-44-16,-3-6-37 15,-4-5-59-15,-4-5-55 16,-4-4-102-16</inkml:trace>
  <inkml:trace contextRef="#ctx0" brushRef="#br0" timeOffset="83547.0199">20139 13597 535 0,'22'3'94'0,"5"4"-46"16,4 0-44-16,3-2-139 15,4-3-245-15</inkml:trace>
  <inkml:trace contextRef="#ctx0" brushRef="#br0" timeOffset="83847.7034">20731 13377 507 0,'0'0'56'16,"0"0"27"-16,0 0 14 0,0 0-26 16,0 0-5-16,0 0 25 15,0 0-25-15,-8 77 5 16,-6-26-2-16,1 5-10 15,4 1-19-15,8-2-19 16,1-4-13-16,6-7-9 0,12-8-2 16,3-7 5-16,7-9 3 15,6-8 5-15,2-9 11 16,7-5-2-16,-3-6-4 16,-2-6-1-16,-7-3 17 15,-10 1-13-15,-13 1-10 16,-8 3-3-16,-17 7-13 0,-12 4-1 15,-11 6-7-15,-6 6-49 16,-3 4-35-16,-2 3-46 16,0 0-81-16,3 1-196 15</inkml:trace>
  <inkml:trace contextRef="#ctx0" brushRef="#br0" timeOffset="85226.9111">16803 15577 1041 0,'6'-2'70'0,"1"2"-12"15,8 5 46-15,1 2-79 16,3 4-20-16,-1-1-1 16,3 2-35-16,-4-1-91 15,-7 1-92-15,-7-1-182 0</inkml:trace>
  <inkml:trace contextRef="#ctx0" brushRef="#br0" timeOffset="85364.5474">16818 15743 492 0,'33'-9'211'16,"6"-1"-89"-16,5-1-89 15,6 0-39-15,1-2-144 16,1-1-135-16</inkml:trace>
  <inkml:trace contextRef="#ctx0" brushRef="#br0" timeOffset="85848.2923">17706 15374 589 0,'0'13'42'0,"1"4"51"16,3 5 42-16,3 4-3 0,2 5-33 15,0-1-22-15,2 2-12 16,-1-2-22-16,1-1-18 16,-1-4-13-16,2-5-7 15,-1-4-4-15,2-4 1 16,2-8-1-16,2-4 3 0,2-5 1 16,2-9 0-16,-3 0-1 15,3-4 0-15,-4 3-3 16,-3 5-4-16,-1 6-2 15,-4 4 3-15,-1 5-7 16,2 7 13-16,0 4 1 0,2-1-5 16,6-2 2-16,3-5-2 15,6-5 1-15,6-5 4 16,3-5-1-16,1-5-1 16,-4-5-2-16,-1 2-1 15,-6-1-2-15,-4 0-4 16,-1 2-6-16,-2 2-32 0,-1 2-48 15,3 1-71-15,0 2-112 16,2 1-93-16</inkml:trace>
  <inkml:trace contextRef="#ctx0" brushRef="#br0" timeOffset="86780.5438">18599 13522 381 0,'0'-10'45'16,"0"0"58"-16,0 3 34 15,-1 2-41-15,-1 1-25 16,1 3 23-16,-1-1-15 0,-1 3-36 16,1 2-7-16,0 1 6 15,1 1-3-15,0-2-10 16,2 0-6-16,4 0-6 16,1-2 1-16,2-4 9 15,2 3 3-15,-2-4 2 0,-1 1-3 16,-2-2-6-16,-3 5-11 15,-1-2 4-15,-2 4 2 16,-3 0-28-16,0 4 1 16,0 4-56-16,1 2-45 15,1 1-69-15,-1 3-115 16,1 0-207-16</inkml:trace>
  <inkml:trace contextRef="#ctx0" brushRef="#br0" timeOffset="87427.6701">18665 15679 299 0,'-4'-4'247'0,"1"0"-110"16,0-1-11-16,3 0 8 15,-2 0-31-15,2 1-41 16,1-2-17-16,1 1-25 16,-1 3-16-16,1 0-2 15,0 1-2-15,0 1-4 0,-2 2-34 16,3 3-59-16,1 1-102 15,0 0-113-15</inkml:trace>
  <inkml:trace contextRef="#ctx0" brushRef="#br0" timeOffset="88280.7357">19938 15482 782 0,'4'-3'96'15,"-1"4"3"-15,-1 15-43 16,-1 11-30-16,-2 8 28 15,1 8 22-15,0 4-9 16,1-1-18-16,-1 0-20 0,4-3-19 16,-1-5-6-16,-1-3-3 15,-1-5-41-15,1-7-23 16,-5-5-28-16,-2-5-21 16,-3-7-71-16,-3-6-198 15</inkml:trace>
  <inkml:trace contextRef="#ctx0" brushRef="#br0" timeOffset="88375.0083">19886 15827 577 0,'20'2'103'0,"2"-1"-97"16,2 0-5-16,2-2-146 16</inkml:trace>
  <inkml:trace contextRef="#ctx0" brushRef="#br0" timeOffset="88741.0706">20367 15514 95 0,'0'0'532'0,"0"0"-412"16,0 0-40-16,0 0 25 15,0 0-6-15,0 0-22 0,0 0-12 16,-34 198-5-16,27-148-5 15,0 1-22-15,-1 1-15 16,1-2-13-16,1-4-1 16,4-5 0-16,0-7 6 0,4-8 1 15,11-7-2-15,3-7 10 16,6-8 5-16,1-7 2 16,3-4-4-16,-2-9 0 15,-5-4 4-15,-7-1-10 16,-9-1-8-16,-5 1-2 15,-13 2-4-15,-8 3-7 0,-6 4 1 16,-1 5-6-16,-3 3-42 16,2 2-42-16,-3 5-56 15,2 4-75-15,-4 3-203 16</inkml:trace>
  <inkml:trace contextRef="#ctx0" brushRef="#br0" timeOffset="119881.5381">19560 9983 402 0,'-2'-12'154'16,"0"2"-20"-16,0-1-23 15,0 1-15-15,1 2-14 16,1 2-22-16,-1 1-14 0,0 4 3 15,-1 2-21-15,2 6-24 16,-5 8-5-16,1 7 2 16,-4 7 3-16,2 6 5 15,-1 5 6-15,-1 3 14 16,0-1-8-16,2 1-10 0,-1 0-6 16,1-5-1-16,-2-1-2 15,2-2 0-15,2-3 2 16,1-1-2-16,2-4-3 15,0-2-4-15,2-5 1 16,3-2-1-16,0-6-21 0,1-2-24 16,0-3-5-16,-3-2-18 15,0-5-27-15,-4 1-44 16,-4-4 28-16,-4-6-124 16</inkml:trace>
  <inkml:trace contextRef="#ctx0" brushRef="#br0" timeOffset="120131.7529">19316 10465 430 0,'2'6'172'0,"5"1"-56"15,3 4 42-15,2 4-31 16,2 0-47-16,1 2-9 0,0-2-8 16,-1-2-22-16,2-3-20 15,-2-6-13-15,3-4 1 16,-2-2-1-16,1-3 0 15,-1-7 13-15,0-2-15 0,-1 0-3 16,-1-5-6-16,-2-1-45 16,0-1-42-16,0-3-62 15,0 1-108-15,0-5-151 16</inkml:trace>
  <inkml:trace contextRef="#ctx0" brushRef="#br0" timeOffset="120798.3463">19573 9326 301 0,'-7'-10'71'0,"1"0"-2"16,1 0 51-16,1 2-14 15,0-1-14-15,1 4-14 16,2 2-6-16,0 2-26 0,1 1-6 16,2 6-27-16,5 10-15 15,4 5 27-15,5 5 20 16,0 5-7-16,4 0-4 15,-1 3-12-15,-2-3-11 16,-1-6-6-16,-2-1-3 16,0-4 1-16,-2-4 0 0,0-5-30 15,0-4-55-15,-1-5-80 16,-2-4-77-16,-1-6-247 16</inkml:trace>
  <inkml:trace contextRef="#ctx0" brushRef="#br0" timeOffset="120970.8773">19776 9285 737 0,'-2'0'155'0,"-6"3"-55"0,-1 13-63 16,-4 4 4-16,-3 7 3 16,-3 7 3-16,0 2-25 15,1 1-10-15,1 0-7 16,3-1-4-16,3-5-4 15,1 0-44-15,4-6-23 0,2-3-65 16,1-2-97-16,0-6-232 16</inkml:trace>
  <inkml:trace contextRef="#ctx0" brushRef="#br0" timeOffset="121228.7073">19913 9645 638 0,'11'-6'207'0,"0"0"-52"16,5 1-29-16,3-2-24 0,1 1-49 15,1-1-35-15,0 2-14 16,-4 1-1-16,-1 1-3 16,-5 1-22-16,0 2-99 15,-3-1-66-15,1-4-90 16</inkml:trace>
  <inkml:trace contextRef="#ctx0" brushRef="#br0" timeOffset="122299.0394">20282 9156 162 0,'0'-3'88'0,"1"0"2"0,0 0 7 16,-1 2 20-16,1-2-27 15,0 2-20-15,-1 1-10 16,0-2-1-16,-1 2-6 15,0 0-23-15,1 3-17 0,-2 5 8 16,0 3 4-16,1 3-5 16,-5 3-10-16,2 3 3 15,-1 2-1-15,0 0-4 16,0 3-2-16,0-2-1 16,2 0 0-16,0-2-1 0,0-2 3 15,3-3 2-15,7-1 0 16,2-4 10-16,1-2 15 15,5-4 7-15,-1 0 7 16,2-4-6-16,-2-1-13 16,1 0-5-16,-2 0-13 0,-1-4-4 15,-1 2-6-15,-4-3 3 16,1-1-15-16,-4 0-50 16,-3-2-50-16,-2-3-64 15,-5-2-136-15</inkml:trace>
  <inkml:trace contextRef="#ctx0" brushRef="#br0" timeOffset="122438.6679">20197 9268 651 0,'14'-6'129'16,"6"1"-2"-16,4 3 14 0,5 1-61 15,0 1-55-15,-1 1-22 16,1 5-2-16,-1 1-57 15,-2-1-93-15,-3-2-115 16,-4 1-305-16</inkml:trace>
  <inkml:trace contextRef="#ctx0" brushRef="#br0" timeOffset="122815.281">20545 9432 601 0,'3'2'188'15,"1"-1"-46"-15,0-1-7 16,1-2-28-16,0-5-14 16,0-2-33-16,1-7-24 15,4 0-10-15,-2-6-18 16,-2-3-3-16,1-6-3 0,-4-1-1 16,-1-1-26-16,2 1-28 15,-7 3-13-15,1 4 27 16,0 7 13-16,1 5 8 15,2 4 5-15,0 5 1 16,6 1 4-16,2 3 5 0,2 0-5 16,2 3-14-16,1 6-11 15,-1 0 5-15,-2 3-30 16,-3 1-36-16,-3 1-15 16,-3-1-12-16,-3 1-36 15,-3-3-51-15</inkml:trace>
  <inkml:trace contextRef="#ctx0" brushRef="#br0" timeOffset="122932.0351">20643 9253 4 0,'-3'3'516'16,"3"-1"-405"-16,3 0-47 15,5 0 40-15,1-1 17 0,3 0-35 16,2 2-27-16,2-2-22 16,0 2-29-16,-3 1-6 15,-1 2-46-15,-2 0-101 16,-4-1-40-16,-4-1-108 15</inkml:trace>
  <inkml:trace contextRef="#ctx0" brushRef="#br0" timeOffset="133667.8063">15350 10587 576 0,'2'-12'67'16,"2"1"-5"-16,0 2 13 15,2 1 38-15,1 4-23 0,-2 2-21 16,2 5-39-16,-4 10-20 16,1 4 24-16,0 2 0 15,0 6-6-15,1 3-3 16,2 1-5-16,2 5 5 16,-1 6-1-16,1 2-6 15,1 6-3-15,-1 2-2 0,-3 0-3 16,-2 0-3-16,-2-2-2 15,0-5-1-15,-2-3-1 16,-2-5 1-16,1-3-3 16,0-7 0-16,1-1-1 0,2-6 1 15,-1-3-1-15,4-2 0 16,-2-3 0-16,1-3 1 16,-1-1-1-16,-1 1-1 15,0-4 0-15,-2 1 1 16,2-1 1-16,-2-3-1 0,-1 0 2 15,0 1 1-15,-1-2-1 16,2-5-2-16,0-1-3 16,0-2-3-16,3 0 3 15,-1-3 2-15,-2 1 1 16,4-3 1-16,2 0-1 16,4-2 0-16,1-3 1 0,7-1 2 15,1-1 6-15,5 0 3 16,2-1 5-16,2 2 4 15,-1 2-3-15,-3 3-4 16,-3 4-2-16,-4 5 4 16,-5 3-5-16,-1 2-8 0,-3 5-3 15,-1 2 1-15,1 5 1 16,3 2-2-16,-1 0 0 16,-1 1 6-16,0 3 1 15,-2 1 3-15,-3-2-2 0,-1 3 1 16,-2-1-3-16,0 0 0 15,-2 0-4-15,-1-4 0 16,2 2-1-16,0-6-1 16,0 0 1-16,0-3-3 15,2 0-1-15,-1-3-11 16,0 0-16-16,0-1-13 0,0-1-19 16,-1 1-21-16,4-1-30 15,-1-1-57-15,3 0-79 16,-2 1-90-16</inkml:trace>
  <inkml:trace contextRef="#ctx0" brushRef="#br0" timeOffset="134151.3259">16089 11187 403 0,'1'-3'88'0,"0"2"41"15,0 0-22-15,0 2-18 16,1 5-31-16,-2 1 21 16,0 4-3-16,-1 2-7 15,2 2 0-15,0 3-12 0,-1 1-5 16,1 3-9-16,0 1-10 15,-1-1-12-15,0-1-1 16,0-1 4-16,-1-3-1 16,0 0-7-16,1-6-2 15,1 1-6-15,0-4-7 0,-1-2 1 16,5 1-5-16,1-1-26 16,0-2-49-16,-1-1-74 15,-3 0-181-15</inkml:trace>
  <inkml:trace contextRef="#ctx0" brushRef="#br0" timeOffset="139848.0527">20599 11400 0 0</inkml:trace>
  <inkml:trace contextRef="#ctx0" brushRef="#br0" timeOffset="139876.9739">20599 11400 0 0</inkml:trace>
  <inkml:trace contextRef="#ctx0" brushRef="#br0" timeOffset="145550.639">18973 13080 738 0,'1'-14'6'0,"0"6"-5"0,1 2 5 16,0 1 51-16,-1 4 27 15,0 4-16-15,-1 10-52 16,0 8 10-16,-1 7 15 15,1 11-5-15,0 5-7 16,-1 5-7-16,0 2-5 0,-1 1-9 16,0-1-2-16,-5-2-3 15,1-4 6-15,-4 0 3 16,0-6 11-16,2-3-1 16,0-6-11-16,1-3-8 15,2-6-3-15,1-6 2 0,3-4-6 16,0-4 0-16,0-3 4 15,1-2 0-15,1-4 0 16,1-6 11-16,0-4-7 16,0-3 2-16,3-4-1 15,5-1-4-15,0-2 5 16,2 1 1-16,3 1 10 0,0 3 11 16,2 4 0-16,-2 4-12 15,-1 2-1-15,-2 5-8 16,0 5-7-16,-1 6 3 15,-2 4-6-15,1 1 6 16,-2 5-2-16,-1-2 2 0,-3 2 9 16,0-1-5-16,0 0 3 15,-1-3-1-15,0 1-10 16,1-3 4-16,0-2-3 16,-1-1-10-16,1 0-13 15,-2-4-18-15,0 1-25 0,1-2-36 16,2-4-80-16,-3 0-109 15,2-3-252-15</inkml:trace>
  <inkml:trace contextRef="#ctx0" brushRef="#br0" timeOffset="145764.1959">19301 13604 843 0,'6'14'45'0,"-4"4"-12"0,3 5 33 16,-3 3 19-16,1 3-35 16,0-2-27-16,0-2 6 15,0 0-4-15,1-2-17 16,1-4-6-16,1-1-8 16,0-3-40-16,1-1-79 0,-4 0-248 15</inkml:trace>
  <inkml:trace contextRef="#ctx0" brushRef="#br0" timeOffset="147647.1389">17948 13794 732 0,'-1'-4'20'16,"-1"1"-13"-16,2 0 24 15,0 2 16-15,0 1-34 16,0-3-2-16,1 3-3 16,0 3-7-16,2-1-7 15,0 0-101-15,-1-2-307 0</inkml:trace>
  <inkml:trace contextRef="#ctx0" brushRef="#br0" timeOffset="158582.2652">15976 12978 649 0,'4'-20'6'0,"0"6"16"16,-2 3 58-16,0 6-17 15,-1 2-24-15,-2 9 2 0,-1 7-16 16,-2 7 6-16,0 6 7 16,2 9-8-16,0 6-11 15,1 9 1-15,0 3 2 16,0 4 3-16,-3 0-2 15,-3 1-6-15,-3-2-2 16,-1-4 3-16,-4-3-5 0,2-3 1 16,-1-6-5-16,3-3-6 15,3-8-3-15,0-6 0 16,4-7-1-16,3-6 1 16,0-7-2-16,3-4-4 0,8-14 35 15,3-5 4-15,8-9-11 16,7-5-9-16,7-4-4 15,4 0-5-15,4 0 4 16,0 7 5-16,0 6 14 16,-6 7-9-16,-5 8-13 0,-5 9-4 15,-8 5-4-15,-7 13 2 16,-6 5 1-16,-4 8 2 16,-5 2 1-16,-5 3 0 15,0 0-1-15,1-3 1 16,3-3-2-16,2-3-26 15,1-3-50-15,3-3-25 0,4-3-52 16,2-2-104-16,0-4-100 16</inkml:trace>
  <inkml:trace contextRef="#ctx0" brushRef="#br0" timeOffset="158932.9209">16575 13731 681 0,'0'0'83'0,"0"0"-6"16,4 2 32-16,0-2-49 15,0 6-50-15,-1 2 7 16,-2 4 21-16,0 1-6 0,-6 5-4 15,-8 1-13-15,-3 1-3 16,-4 3 6-16,0-2 21 16,6 0-7-16,6 0-17 15,8-2-10-15,13-4-4 16,17 0 8-16,16-7 8 0,13 1-2 16,8-5-9-16,2-2-40 15,-7 0-138-15,-11-1-209 16</inkml:trace>
  <inkml:trace contextRef="#ctx0" brushRef="#br0" timeOffset="164834.9198">16587 13726 320 0,'-1'-1'56'15,"1"0"-22"-15,1 1-13 16,-1-2-13-16,0 2-4 0,0 0 23 16,-1-1 78-16,0-1-27 15,-1 1-31-15,1 1-11 16,-3-2-13-16,0 4 2 16,-1-2-2-16,1 1-13 15,-3 1-5-15,3-1 1 16,-3-1 14-16,1 2 12 0,1-2-9 15,0 0-1-15,-2 0 6 16,1 1 3-16,-1-1-7 16,1 0-10-16,-2-1-6 15,0 1 0-15,-1 0 0 0,2 0 0 16,-1 0-1-16,1 0 6 16,1 0 2-16,1 0-4 15,2-2-3-15,0 2-2 16,0 0 4-16,0 0 0 15,0-1 3-15,0-1 2 16,-2 1 6-16,1-1 2 0,0 1-7 16,2-2-8-16,-1 2-5 15,1-2-3-15,-1 1 0 16,-1 1 0-16,2 0 0 16,-3-1 0-16,2 2 0 0,1 0 2 15,1 0-5-15,2-1-2 16,3 2-8-16,4-1-38 15,0 1-8-15,1 1-24 16,2-1-48-16,-1 1-72 16,-2-1-240-16</inkml:trace>
  <inkml:trace contextRef="#ctx0" brushRef="#br0" timeOffset="166682.334">18945 15318 221 0,'2'-7'306'16,"-3"0"-218"-16,0 2 14 0,0 2-32 16,0 0-20-16,1 3-4 15,0-2-16-15,0 4-19 16,0 1-1-16,-2 1 21 16,2 3 12-16,0 2-11 0,0-1-11 15,-1 4-6-15,1 0-3 16,0 0-7-16,1 1-2 15,-1 0 3-15,0-1 0 16,0 2 0-16,0-1 1 16,0 0 5-16,2 1-2 0,0 2-6 15,-1 0-1-15,0 0-2 16,0 2 2-16,-1-2-3 16,-1 4 1-16,-1-3-1 15,0 2 3-15,0-1-5 16,2 1 3-16,-2-1-1 15,0-1 2-15,1 0-2 0,-1 0-1 16,1-1 2-16,0 1-1 16,0-3-1-16,0-1 3 15,0 2 0-15,-1-3-5 16,1 1 3-16,1-3 0 16,0 2-1-16,1-3 1 0,0 0 0 15,-2-2 1-15,0-1 1 16,0 0 0-16,1-3-4 15,-1 0 2-15,1-2-1 16,0 1 0-16,1 0 0 16,-1-2 0-16,0 0 0 0,1-1 1 15,-1 1 0-15,0 0 2 16,0 0 0-16,0-2-2 16,0 1 3-16,0-1-5 15,0 1 2-15,1-3 0 16,0 0 3-16,0-3-5 0,0 0 3 15,1-1 2-15,-2-3 6 16,4 1 2-16,0 0-6 16,1-1 0-16,3 1 9 15,0-1-3-15,1 1-2 16,-1 2 1-16,3-2-5 16,-3 3 4-16,-1 2 1 0,0 2-6 15,-2 0 0-15,0 1 0 16,-2 2 2-16,1-2-1 15,0 2-1-15,1 2-4 16,0 2-1-16,1 1 3 16,-1 4-3-16,-1 2 2 0,0 1-1 15,1 3 3-15,-2 1-4 16,1 0 4-16,0 1-4 16,0 1 1-16,-1-1 1 15,-1-1 2-15,0 2-5 16,0-1 3-16,-1 1 0 0,2 1 1 15,-2-3 6-15,-1 2 1 16,0-1 6-16,0-2-3 16,0 0-4-16,0-5-5 15,1 1-1-15,0-4-1 16,1-1-1-16,-1-3 0 0,-1 0-1 16,3-2-10-16,-3-1-24 15,2 3-26-15,0-3-37 16,-1-3-48-16,1 2-132 15,-2 1-240-15</inkml:trace>
  <inkml:trace contextRef="#ctx0" brushRef="#br0" timeOffset="167249.5579">19262 16055 618 0,'1'-1'122'0,"0"-1"-17"16,1 1-21-16,1 1-17 15,0 0-25-15,1 1 0 0,0 1-4 16,3 0 1-16,2-2-9 16,0 4 1-16,0 1-8 15,1 1-1-15,-2 0-14 16,-1 1-4-16,-1 3 0 16,-2 0 4-16,-2-1 0 15,0 2-1-15,-4 1-3 0,-6 0 1 16,-1-1-1-16,-2 3 0 15,-3-1-2-15,1 3-2 16,1-1 0-16,1-2-1 16,3 0 1-16,-1 0 0 15,8-1-1-15,1-3 0 0,3-1 8 16,9-1 15-16,3-2 11 16,6-1 10-16,4-1-3 15,1-1-27-15,1 0-7 16,-4-2-6-16,0 0 2 15,-5 3 0-15,-5-3-3 0,-4 0-8 16,1-1-14-16,-5 1-9 16,-2-1-28-16,-2 0-32 15,0-1-39-15,0 0-67 16,-1-3-111-16,-1-1-222 16</inkml:trace>
  <inkml:trace contextRef="#ctx0" brushRef="#br0" timeOffset="180000.4244">15335 15540 604 0,'-11'0'2'0,"-7"0"74"16,-2 3 14-16,-4 8-43 15,0 3 2-15,1 2-7 16,2 4-16-16,5-1-19 15,6 4-2-15,3-1 5 16,5-1 18-16,2-1 0 16,3 0 3-16,9-6-12 0,2-5-5 15,6-6 5-15,3-3 9 16,1-6-2-16,3-7-6 16,-3-5 1-16,-2-4 12 15,-3-1 9-15,-5-2-6 0,-6 0 15 16,-7 0 0-16,-1 1-32 15,-10 5-14-15,-4 1-3 16,0 7-2-16,-3 1-3 16,1 8-3-16,1 2-20 15,2 5-16-15,4 7-58 16,4 3-51-16,1 2-97 0,1 0-149 16</inkml:trace>
  <inkml:trace contextRef="#ctx0" brushRef="#br0" timeOffset="180650.7779">15606 15611 757 0,'-1'-6'68'15,"0"3"54"-15,0 1 3 16,0 3-58-16,-2 3-57 16,-2 6-15-16,-1 6 6 0,1 2 2 15,0 1-1-15,2 0-1 16,3-1 1-16,-1-5 0 16,3-2-1-16,4-7 2 15,3-3 0-15,2 1 17 16,1-5 3-16,1 1 1 0,-3 4-9 15,2 0-4 1,-1 6-9-16,-2 4 0 0,-2-1-1 16,1 2 3-16,3-3 1 15,1-6-5-15,2-6-4 16,4-5 10-16,3-6-4 16,2-6 2-16,-1-4-3 0,0-4 2 15,-3 1-1-15,-5-2 1 16,-3-2 2-16,-3-1 0 15,-3-2-4-15,-1-5-4 16,-1-1-21-16,0-2-24 16,1 0 4-16,2 3 26 0,-2 4 12 15,0 4 5-15,-1 10 2 16,-3 3 14-16,0 7 15 16,-2 5 2-16,-3 7-18 15,-1 12-9-15,2 12-4 16,2 10 5-16,1 11 5 0,2 6-3 15,5 4 0-15,2-3-2 16,0-4-4-16,-1-6 1 16,0-7-1-16,-1-8-17 15,-2-4-26-15,-1-7-28 16,-2-4-20-16,0-7-50 0,-1-7-117 16,-2 0-251-16</inkml:trace>
  <inkml:trace contextRef="#ctx0" brushRef="#br0" timeOffset="181115.6154">15874 15524 671 0,'20'3'32'16,"1"3"-25"-16,-1 2-7 16,0 3-41-16,-1-1-42 15,-3 5 55-15,-2 1 22 16,-2 3-8-16,-3 4 40 0,0 7 33 15,-3 4-13-15,-3 4-2 16,-2 4 6-16,1 2 30 16,-4 0 6-16,-4 0-28 15,-3-1-47-15,-1-4-7 16,-1-3 12-16,0-7 11 0,0-3 16 16,2-6-3-16,2-7-5 15,1-7-21-15,4-7-8 16,1-9-9-16,-1-10-2 15,4-10 13-15,6-5 1 16,2-7 2-16,5-1 2 0,6-1 20 16,4 4 9-16,4 3 0 15,2 5-1-15,0 4-17 16,0 7-4-16,-2 5-11 16,-3 7-7-16,-8 6-1 15,-4 3 4-15,-8 6-7 0,-5 6 1 16,-3 6 3-16,-4 0 4 15,-6 2-6-15,-2 0-18 16,-3-1-25-16,3-2-27 16,-1-4-26-16,2-3-19 15,3-4-41-15,3-3-97 16,4-1-104-16</inkml:trace>
  <inkml:trace contextRef="#ctx0" brushRef="#br0" timeOffset="181533.4993">16317 15824 509 0,'7'14'35'16,"-1"2"90"-16,-1-1-41 15,-1-1 6-15,2-5 1 16,1-5-45-16,4-2-8 16,3-6 12-16,1-6-4 15,1-3-15-15,-1-4-21 0,0-3 5 16,-4-3-2-16,0-4-3 15,-3-3-3-15,-3-5-2 16,1-5-5-16,-2-5-16 16,0-5-16-16,1-3 12 15,-1-1 12-15,0 2 9 0,0 6 2 16,-2 5 4-16,-1 11 18 16,0 9 0-16,-2 11-2 15,-2 6 1-15,-2 7-17 16,2 14-11-16,2 17 4 15,0 12 9-15,2 11 1 0,5 9-2 16,3 4-7-16,2-3 1 16,-1-7 0-16,-1-7-7 15,0-9-19-15,3-10-22 16,-5-6-23-16,-1-8-22 16,-1-8-49-16,-2-5-6 15,-2-6-44-15,-5-6-285 0</inkml:trace>
  <inkml:trace contextRef="#ctx0" brushRef="#br0" timeOffset="181668.4393">16462 15561 743 0,'27'-11'80'0,"7"2"92"16,9 4-72-16,5 2-56 15,1 3-32-15,-1 1-92 16,0 1-498-16</inkml:trace>
  <inkml:trace contextRef="#ctx0" brushRef="#br0" timeOffset="364717.7616">14268 712 456 0,'1'-11'50'0,"-1"-1"82"16,-2 4-6-16,0 1-32 16,0 3-23-16,2 4-18 15,-2 1-31-15,4 11-37 16,-2 6 1-16,5 8 22 15,0 8 4-15,0 4-3 16,0 7-3-16,-1 5 7 0,-1 1 9 16,0 3-6-16,-1 6-5 15,-2 4-4-15,1 3-3 16,-2 4-4-16,-5 5 1 16,-3 4 2-16,-4 5 12 0,-2 2 8 15,0 5 1-15,-1 4-1 16,-2 4-7-16,1 1-7 15,-2 4-7-15,1 3 3 16,0-3 0-16,1 1 2 16,3 0 2-16,1-1 4 15,1-2 1-15,3-3-4 0,2-2-6 16,0-4-2-16,1-4 0 16,1-6-1-16,1-7 0 15,1-5-1-15,0-5 0 16,1-3 0-16,-2-5 0 15,2 0 1-15,0-1 0 0,-1-1-1 16,-1 0 0-16,-2-2 2 16,1-2-2-16,-1-2 1 15,-2-3-1-15,1-4 1 16,1-5 0-16,0-3-1 16,2-4-1-16,2-1 1 0,-1-5-3 15,1-1 0-15,2-1 3 16,-2-1-1-16,3-3-1 15,0 1 3-15,0-1-1 16,3-1-1-16,0-4-1 16,1-3-2-16,3 1-2 0,1-5 2 15,0-4 4-15,4-1 3 16,3 0 1-16,0-2-1 16,3-1 6-16,2 0-3 15,5 0-3-15,1-1-1 16,2-3-2-16,3 1 0 15,1-2 1-15,3-1-1 0,4-5 1 0,3-1-1 16,3-1 2 0,1-3-4-16,1 1 2 15,-2 2 1-15,-2 1-1 16,-2 2 0-16,-4 1 2 0,-3 6-4 16,-3-3 4-16,-4 3-2 15,-2 2 0-15,-4-2 0 16,-5 3 1-16,-2-3-1 15,-5 2 1-15,-2-1-1 16,-2-1 2-16,-4-1 0 16,0-2 4-16,-1-2 2 0,-2-2-2 15,0-3-4-15,-1-5 0 16,-1-2 0-16,0-1 5 16,2-2-3-16,0-4 1 15,0 0-1-15,1-3-3 16,2-4-1-16,1 0 1 0,-2-5-2 15,3 0 1-15,1-3 1 16,1-2-2-16,0-1 1 16,1-2 0-16,1 0 0 15,0-4 0-15,1 0 1 0,0 0-3 16,-1-2 3-16,-1 1-1 16,-1-1 0-16,0-2 0 15,-1 2 1-15,-1-2 0 16,-1 0-2-16,0-1 3 15,0-2-3-15,0 1 2 16,0 0-1-16,1-2 1 0,3-1-1 16,-1 2-1-16,0-2 2 15,0 3-1-15,1-2 0 16,-1 2-1-16,-1 0 2 16,-1 0-3-16,-1-1 4 15,1 0-1-15,-1 1-1 0,0 0 0 16,0 3 0-16,2 0 0 15,-3-1 1-15,1 5-2 16,0 2 1-16,-1 1 0 16,-1 3 2-16,1 0-1 15,-1 0-1-15,0 0 0 0,2-2 0 16,0 1-3-16,0-1 6 16,0 2-6-16,2-1 5 15,-2 2-1-15,0 2-3 16,-1 3 4-16,0 0-2 15,0 2 0-15,0 2 0 16,-1 1-2-16,0 2 4 0,0 0-1 16,-1 1-1-16,-2 0 0 15,1 0 0-15,-1 4-1 16,0-2 3-16,-1 3-1 16,-2 1-3-16,0-1 5 0,-1 3-2 15,0 0-1-15,-1 2-1 16,0 1 3-16,-2-1-2 15,-2 4 3-15,-1-1 0 16,-2 3 2-16,-2-2 4 16,0 3 2-16,-1-1-1 0,-3 2-1 15,0-1 1-15,-2 0-2 16,-3 0 3-16,-3 2 1 16,-4-2-1-16,-3 2 0 15,-2 1-3-15,-2 1-3 16,-2 2-3-16,-3 0-3 15,0 0 4-15,0 0-4 0,2 0-26 16,3 1-32-16,3 0-53 16,4 3-106-16,2 3-188 15</inkml:trace>
  <inkml:trace contextRef="#ctx0" brushRef="#br0" timeOffset="397804.6663">14648 1180 627 0,'-5'-6'-4'16,"0"-1"12"-16,1 1 53 16,1 2-15-16,-1 0 1 15,0 1-2-15,-2 2 0 16,-1 1-4-16,-3 2-1 0,0 8-14 16,-3 3-8-16,-1 7-1 15,0 5-6-15,-3 1-4 16,7 4-1-16,-1-3 3 15,6 4-3-15,3-1 8 16,4-6-4-16,3-1-2 0,8-6 0 16,1-3 4-16,4-7-3 15,1-5 12-15,5-2 12 16,3-12 1-16,1-6 6 16,1-6-9-16,0-2-4 0,-4-5-7 15,-6-1 11-15,-6 0 7 16,-7-1-1-16,-6 5 1 15,-9 2-12-15,-5 2-8 16,-2 8-12-16,-3 4-1 16,0 3-6-16,0 8 1 0,1 1-3 15,2 7-25-15,-1 10-36 16,3 10-36-16,-1 7-38 16,3 7-56-16,1 3-89 15,2 5-78-15</inkml:trace>
  <inkml:trace contextRef="#ctx0" brushRef="#br0" timeOffset="398254.2681">14602 1890 815 0,'-6'-17'-3'0,"-3"7"42"16,0 3 72-16,-2 3-71 16,0 4-18-16,-3 2 3 15,1 7-9-15,-3 5-4 16,3 7-2-16,3 5-3 0,1 3 4 15,4 3-5-15,5 2-4 16,6-4 3-16,7-3 5 16,4-7 3-16,5-6-3 15,2-8 3-15,5-6 11 16,0-12 8-16,0-7 3 0,0-9 6 16,-3-3 1-16,-5-3-10 15,-6-1 5-15,-9 1 1 16,-6 5-2-16,-8 5-18 15,-9 6-9-15,-6 5-6 16,-4 7-7-16,1 6 1 0,-1 6-6 16,1 7-28-16,2 8-23 15,2 2-36-15,5 6-50 16,0 4-51-16,6 1-57 16,2 0-62-16</inkml:trace>
  <inkml:trace contextRef="#ctx0" brushRef="#br0" timeOffset="398759.1525">14589 2651 731 0,'-7'-11'10'16,"-4"2"21"-16,0 4 98 16,-3 2-48-16,0 0-38 0,2 3-8 15,-3 3-10-15,1 5-4 16,-1 6-4-16,2 5 6 15,0 2-4-15,2 6-3 16,4 0 0-16,4 3 3 16,2 0-9-16,5-3 0 15,8-3 3-15,3-4-2 16,2-7-2-16,7-2-5 0,2-11 3 16,0 0 6-16,3-11 7 15,-2-8-1-15,0-1-1 16,-2-8 8-16,-4 1-6 15,-5-2-7-15,-5 1-1 0,-9 4-7 16,-3 4 1-16,-5 6-1 16,-7 3-6-16,-3 6-11 15,1 5-57-15,1 9-49 16,-1 5-89-16,1 3-150 16</inkml:trace>
  <inkml:trace contextRef="#ctx0" brushRef="#br0" timeOffset="399252.1516">14463 3313 695 0,'-6'0'15'0,"-3"0"78"15,1 0 18-15,-1 1-74 16,-2 5-5-16,1 3 17 0,-1 6-9 16,0 1-5-16,2 6-9 15,-1 5-4-15,1 5 2 16,3 3 5-16,1 2 6 15,3 0-4-15,1-3 1 16,4-4-4-16,7-6-10 16,3-5-6-16,4-9-5 0,4-10-2 15,4 0 22-15,2-15 22 16,0-6-5-16,-3-3-1 16,-2-7-6-16,-4 1 4 15,-9 2-10-15,-4-1-5 16,-7 5-10-16,-8 0-9 0,-10 4 0 15,-5 8-3-15,-6 3-4 16,-2 5-1-16,-2 6-2 16,2 11-21-16,3 8-25 15,5 2-11-15,8 7-44 16,4 2-76-16,5 2-93 0,4 1-284 16</inkml:trace>
  <inkml:trace contextRef="#ctx0" brushRef="#br0" timeOffset="410821.9347">12290 1302 709 0,'0'0'21'0,"-3"0"22"16,-1 7 34-16,-1 9-22 16,-1 3-20-16,-2 4-1 15,2 4-7-15,2 0 1 0,1-2-1 16,3-2-3-16,2-8-2 15,5-3-10-15,6-4 2 16,3-7 9-16,3-1 19 16,4-9 2-16,2-5-3 15,1-7-5-15,1-2-7 16,-3-4-11-16,-6-4 0 0,-5 2 0 16,-8 3 8-16,-5 0-2 15,-7 9-8-15,-10 4-14 16,-4 5-6-16,-6 8-8 15,0 3-3-15,-2 10-34 0,0 8-20 16,5 4-37-16,2 4-77 16,3 3-138-16</inkml:trace>
  <inkml:trace contextRef="#ctx0" brushRef="#br0" timeOffset="411287.5484">12233 1844 878 0,'-19'0'14'0,"-5"2"-5"15,0 10 74-15,0 7-53 0,3 7-19 16,2 5 15-16,6 4-11 16,4 1 3-16,8-2 11 15,2-4-2-15,11-7-7 16,4-6 4-16,7-9-2 16,6-8 10-16,3-4 6 0,5-13 2 15,0-6-3-15,-1-6-7 16,-6-2-3-16,-8 0-1 15,-8 0 10-15,-9 4 7 16,-5 7-20-16,-11 5-15 16,-6 6-11-16,-5 8-28 0,-3 3-48 15,1 12-49-15,-2 5-65 16,1 7-141-16,2 0-225 16</inkml:trace>
  <inkml:trace contextRef="#ctx0" brushRef="#br0" timeOffset="411702.3219">12246 2448 359 0,'0'-13'510'15,"-3"3"-438"-15,-5 2 35 16,-1 2-10-16,0 5-65 16,-3 1-9-16,2 7-10 0,0 8-9 15,0 7 3-15,1 2 0 16,5 5-1-16,4 0 5 16,0 1 1-16,8-7 8 15,5-2 7-15,4-5-3 16,5-9-10-16,3-7 10 15,2-2 8-15,-2-12 0 0,5-7-1 16,-3-2 1-16,-4-5-4 16,-6 2 0-16,-6-4 4 15,-7 7 0-15,-4 2-17 16,-12 7-3-16,-6 6-10 0,-4 8-37 16,-2 4-31-16,-2 11-53 15,2 7-42-15,1 2-79 16,4 3-166-16</inkml:trace>
  <inkml:trace contextRef="#ctx0" brushRef="#br0" timeOffset="412068.8987">12178 3109 764 0,'-10'1'101'16,"0"6"-60"-16,-1 3 88 16,2 7-70-16,2 0-15 15,0 10 2-15,5 0-2 16,2 3-4-16,0 0-4 15,7-4-5-15,3-1-8 0,7-9-5 16,2-7 5-16,2-7 5 16,4-5 13-16,2-11 7 15,-1-9-1-15,-4-4-5 16,-4-2-5-16,-7-1-4 16,-9 1 9-16,-4 2-12 15,-13 4-13-15,-6 6-13 0,-6 5-4 16,-4 7-31-16,0 10-25 15,-3 14-43-15,-3 7-74 16,-9 12-177-16,-12 8-683 16</inkml:trace>
  <inkml:trace contextRef="#ctx0" brushRef="#br0" timeOffset="424114.8443">11889 833 514 0,'-5'-17'144'15,"-2"6"-85"1,1 4 14-16,-1 4-17 0,2 3-11 16,0 7-34-16,-1 8-10 15,2 7-1-15,-1 9 3 0,0 10 2 16,2 6 3-16,1 7 0 15,1 7 5-15,0 5-2 16,1 2 1-16,-3 3-8 16,1 1 2-16,0 2-4 15,-2-3 0-15,-3 1-1 16,2-1-1-16,-1 2 2 0,1 1-3 16,0 1 3-16,-1 3-2 15,-1 3 1-15,0 0-1 16,-1 4 0-16,-3-1 3 15,-1-3 1-15,-1 0-2 0,-1-4-2 16,2-2 0-16,1-4 1 16,1-2 1-16,3 0-2 15,0-2 2-15,3 1-2 16,1-3 2-16,-1 0-2 16,1-2 3-16,0-3 9 15,1-5 6-15,1-3-2 0,1-5-7 16,0-1-5-16,3-5-3 15,5 1-1-15,1-3 3 16,1-2-6-16,5-3 5 16,0-3 0-16,4-3-3 15,2-3 9-15,4-5-1 0,3 1-1 16,6-6 5-16,0-2-1 16,6-2-4-16,-1 0 1 15,1-2-2-15,2 0 2 16,-1 1-3-16,-1 2 0 15,-1-2 0-15,2 1-1 0,-4-1-1 16,-2-1-2-16,-3 0 0 16,-3-5 1-16,-5 0-1 15,-3-3 1-15,-6-1 0 16,-1 0 0-16,-5-3 2 16,-1-1 1-16,-3-3 9 0,-1-2 0 15,-2 2 4-15,1-6-3 16,-1 0-7-16,1-2-4 15,1-4 0-15,2-2 1 16,2-2-1-16,2-4 0 16,1-1-1-16,3-2 0 0,2-1-1 15,-1-2 0-15,1-1 0 16,2 0 0-16,-2-2 0 16,1-2 1-16,0 4-1 15,0-4 1-15,-2 2-2 16,0-6 1-16,2 3-1 0,-2-5 0 15,-1 0 0-15,0-4 1 16,-2 1-1-16,0-3 1 16,-1 2 0-16,0-2-2 15,-3 0 2-15,2-2 0 16,-1-1-1-16,0 1 0 16,2-4 0-16,-2 1 1 0,-1 1-2 15,0-2 0-15,0 2 3 16,-5-2-1-16,0-2-1 15,-2 1 0-15,1-3 2 16,-2 2-5-16,-1-2 3 0,0 2 3 16,0-1-3-16,0 1 0 15,0 1-3-15,-1 1 4 16,0 1 1-16,1 2 3 16,-2 2 0-16,-2 1-4 15,1 2 0-15,0-2-2 16,-1 2 0-16,0 1 3 0,1 3-3 15,0-3 1-15,-3 4 0 16,0 2 1-16,-1 2 2 16,0 3-2-16,-3 0 4 15,1 5 4-15,-1 1-2 0,-1 2-3 16,2 4-1-16,0 0 0 16,-1 1-2-16,2 2 1 15,-2 2 0-15,1 1-2 16,-3 2 0-16,-3 2 1 15,0 4 1-15,-3-1 7 16,-2 5-6-16,-1-1-1 0,-3 3 2 16,-2 2 3-16,-4 2-3 15,0 0 0-15,-5 1-2 16,-3 4-1-16,-4-2 0 16,-2 1-1-16,-2-2 0 15,1 2 0-15,0-2-5 16,6 0-23-16,7 1-18 0,6-2-30 15,9-1-37-15,6 0-41 16,8-1-94-16,4-5-219 16</inkml:trace>
  <inkml:trace contextRef="#ctx0" brushRef="#br0" timeOffset="424959.0829">10000 569 590 0,'3'4'34'0,"1"6"-9"16,4 6 42-16,7 6-31 0,2 7 3 16,2 4-20-16,1 5 0 15,-1-1 8-15,2 0 0 16,-1-6-1-16,-3-2-2 16,0-7-12-16,-2 0-6 15,-1-7-4-15,-4-2-2 0,-3 0 2 16,0-3-4-16,-2-2-8 15,-3-2-23-15,1-1-39 16,-1-5-19-16,-2 0-80 16,0-9-135-16</inkml:trace>
  <inkml:trace contextRef="#ctx0" brushRef="#br0" timeOffset="425203.3943">10305 563 830 0,'-6'-14'-10'0,"-6"10"56"0,-3 5 62 16,-2 16-59-16,-3 6-41 15,0 10 5-15,-4 5 1 16,2 0-7-16,4 2-1 16,-1-2 6-16,3-1-3 0,2-3-6 15,1-1-1-15,0-2-3 16,1-1-8-16,1-3-69 15,1-1-91-15,3-6-28 16,2-6-171-16</inkml:trace>
  <inkml:trace contextRef="#ctx0" brushRef="#br0" timeOffset="425462.0028">10403 958 912 0,'12'-3'-20'0,"2"-6"74"0,5-2 67 15,7-4-44-15,2-2-28 16,2 0-26-16,0-3-13 15,-3 0-6-15,-4 7-4 16,-5 1-3-16,-5 3-24 16,-4-1-39-16,-3 4-58 0,-3-2-125 15,-2-3-252-15</inkml:trace>
  <inkml:trace contextRef="#ctx0" brushRef="#br0" timeOffset="425819.2676">10797 396 738 0,'0'-9'38'16,"0"2"61"-16,-2 4 53 0,-1 3-86 16,-2 0-18-16,1 3-18 15,-1 9-22-15,-1 5-4 16,-2 5 1-16,-2 5-4 15,-1 7 2-15,0 3-2 16,0 3-1-16,4-1 2 0,2-1-2 16,5-3 0-16,8-5 1 15,8-7-2-15,5-3 2 16,3-8 1-16,4-4 4 16,0-5 0-16,-1-3 2 15,0 0-4-15,-4-6-5 0,-1-1 4 16,-4-2-5-16,-4 2-44 15,-6 0-28-15,-4-2-13 16,-4 1-78-16,-11-2-154 16</inkml:trace>
  <inkml:trace contextRef="#ctx0" brushRef="#br0" timeOffset="425966.8786">10730 633 588 0,'14'-3'4'15,"6"-1"102"-15,5-2 55 0,4 1-76 16,1 0-21-16,1 1-50 16,-2 4-27-16,-4 0-146 15,-5 0-35-15,-1 5-212 16</inkml:trace>
  <inkml:trace contextRef="#ctx0" brushRef="#br0" timeOffset="426256.8409">11138 771 752 0,'4'-7'70'0,"-1"-6"90"16,1-5-20-16,-1-3-56 15,-1-3-31-15,0-6-17 16,-2-4-18-16,-1-4-18 15,-6-4 4-15,-2-1-9 0,0 0-20 16,-1 4-15-16,3 6 3 16,3 7 12-16,4 11-11 15,0 6-21-15,3 8-12 16,3 1-66-16,1 9 14 16,-2 3 35-16,2 6-68 0,-3 0-281 15</inkml:trace>
  <inkml:trace contextRef="#ctx0" brushRef="#br0" timeOffset="426408.8623">11162 526 614 0,'12'0'67'0,"4"-2"28"16,5-5 43-16,8 1-53 16,0-3-61-16,1 2-22 15,-1 4-2-15,-4-1-8 16,-6 4-92-16,-9 2-112 0,-7 4-157 15</inkml:trace>
  <inkml:trace contextRef="#ctx0" brushRef="#br0" timeOffset="427219.4226">11219 322 811 0,'0'-7'48'0,"5"-2"-48"15,12-1 0-15,10 0 0 16,12-2 75-16,11 2 12 15,9 4-22-15,1 6-13 0,-4 3-34 16,-1 13-16-16,-5 9-77 16,0 6-338-16</inkml:trace>
  <inkml:trace contextRef="#ctx0" brushRef="#br0" timeOffset="430021.0278">15210 234 302 0,'-2'-7'112'0,"2"1"-70"16,-2 0 52-16,0 2-5 0,1 3-22 16,1 1-1-16,-2 0-11 15,3 9-7-15,0 3-4 16,2 8-18-16,2 7-32 15,0 7-3-15,-1 2 13 16,4 4 63-16,-4 2-54 16,-1-1-6-16,-1 0-4 15,-1-8 0-15,0-1-1 0,0-7-1 16,-1-4 0-16,2-7 1 16,-1-5-2-16,0-5-2 15,1-3 5-15,2-1 3 16,1-10 13-16,2-4 12 0,2-4-17 15,3-5-7-15,3-1-1 16,1-2 1-16,2 2 4 16,1 4 5-16,-1 3 7 15,0 6 2-15,-3 5 1 16,1 4-8-16,-2 2-5 0,2 8-4 16,-3 2-2-16,1 6 4 15,-4 0-1-15,0 2 0 16,-1 0 1-16,-2-1-3 15,-1 0-1-15,-1-1-3 16,-1 1-3-16,1-3 1 0,1 2 0 16,-2-2-2-16,-1 0-28 15,0-5-12-15,1-2-32 16,1-2-33-16,0-5-51 16,-1-1-32-16,1-12-130 15</inkml:trace>
  <inkml:trace contextRef="#ctx0" brushRef="#br0" timeOffset="430286.8403">15685 451 722 0,'3'1'50'0,"-2"8"-63"15,1 7 96-15,-1 2 56 16,2 6-54-16,-1-1-40 15,-1 4-20-15,3-4-6 0,1 2-1 16,-1-4-7-16,0 1-6 16,3-5-1-16,-2 4-1 15,-1-5 0-15,0 0-2 16,0-2 1-16,0-6-1 16,0 1-2-16,3-4-15 0,-3-2-19 15,2-1-8-15,-1-2-12 16,0 0-88-16,-2-2-51 15,-1-4-189-15</inkml:trace>
  <inkml:trace contextRef="#ctx0" brushRef="#br0" timeOffset="442719.5309">11995 4917 406 0,'-2'-8'51'15,"-3"2"46"-15,2 1 3 0,1 0-32 16,-2 3-17-16,2-1-9 16,1 1-12-16,-1 2-10 15,2 0-10-15,0 2-9 16,0 4-5-16,0 4 5 0,1 3 6 15,1 5 10-15,2 2 3 16,-2 3-2-16,0 2-7 16,0-2-3-16,0 1-4 15,3-4-2-15,-1 0 1 16,2-5-2-16,0 1 0 16,0-3-1-16,2-3 1 0,-2 0 1 15,0-3 4-15,-1-1 6 16,0-2 9-16,1-4-1 15,1-2 16-15,2-8 13 16,0-4-9-16,2-3-13 16,-2-7-8-16,0-1 1 15,-2-1 4-15,0 2-2 0,-4 5-8 16,-1 5-4-16,-1 7-5 16,-1 7-3-16,0 9-9 15,0 9-4-15,0 2 7 16,3 3 4-16,-1-1-3 0,2-2 3 15,1-4-1-15,0-5-1 16,2-5 1-16,1-6 0 16,0 0 2-16,5-9 10 15,1-6 4-15,3-5-1 16,1-7-1-16,2-7 4 0,0-3 2 16,-3 0 8-16,0-1-10 15,-3 6-12-15,-1 4-4 16,-3 7-2-16,-3 8 0 15,-1 6-15-15,0 4-70 16,1 3-46-16,-1 3-28 16,0 4-96-16,-1 0-188 0</inkml:trace>
  <inkml:trace contextRef="#ctx0" brushRef="#br0" timeOffset="443148.0268">12522 4911 538 0,'-1'-2'52'0,"1"-1"6"15,0 1 24-15,6-1 3 16,4 0-36-16,4 3 19 16,1 0 4-16,5 0-19 15,-4 3-10-15,0 0-20 0,-3 4-18 16,-1-1-2-16,-4 3-3 16,-3 0 2-16,-2-2-55 15,-3 2-89-15,-4-1-90 16,-7-2-146-16</inkml:trace>
  <inkml:trace contextRef="#ctx0" brushRef="#br0" timeOffset="443287.8717">12498 5073 576 0,'10'3'27'0,"4"-3"74"16,2 0 16-16,4 0-13 0,1 1-37 15,-2 2-54-15,0 2-12 16,-3 1-27-16,-3 3-179 15,-4-2-171-15</inkml:trace>
  <inkml:trace contextRef="#ctx0" brushRef="#br0" timeOffset="444586.1433">13151 4752 511 0,'1'-5'48'0,"-1"0"34"0,-4-1 7 15,-1 2-37-15,-1 1-15 16,-3 0 5-16,-1-1-4 16,0 0-8-16,-1 1-8 15,-1-3-11-15,0 2-1 0,0-3-4 16,1 4-3-16,1-3 0 16,-1 5-4-16,2 1 3 15,1 0 2-15,-1 3-3 16,1 5 0-16,1 4 3 15,1 4 0-15,0 5-3 0,1 7 0 16,1 3-1-16,1 7 0 16,-1 5 1-16,0 4 7 15,-3 3 7-15,-1-1-2 16,-2-2-10-16,-1 0 3 16,-3-1-4-16,3-4-2 0,0 1 1 15,5-2 0-15,2-5 2 16,3 0 7-16,2-6 4 15,3-4 3-15,6-5 0 16,2-4 2-16,2-4-1 16,3-6-7-16,1-3-1 15,-1-2 1-15,2-2-7 0,-2 0-1 16,-1-6 3-16,-1 2-4 16,-4 0-5-16,0-2-21 15,-1 0-41-15,0 1-10 16,1-1-63-16,-2-3-48 15,4 1-104-15</inkml:trace>
  <inkml:trace contextRef="#ctx0" brushRef="#br0" timeOffset="444953.7492">13310 5036 722 0,'0'-4'45'0,"0"1"28"0,-3 3 34 15,-1 3-63-15,-2 7-41 16,0 4-5-16,1 7 4 16,0 0-4-16,3 3 2 15,2-4-2-15,4-1 4 16,8-1 5-16,1-5 0 0,5-2 13 16,1-5 10-16,2-2-14 15,1-4-11-15,0-2-1 16,0-4-54-16,1-7-87 15,-2-3-44-15,-3-3-21 16,-3-3-309-16</inkml:trace>
  <inkml:trace contextRef="#ctx0" brushRef="#br0" timeOffset="445081.4976">13512 5009 409 0,'-4'-6'164'0,"-2"2"-22"16,2 8 5-16,1 7-73 15,0 9-3-15,0 6 6 0,0 4-22 16,2 4-2-16,-1 1-6 15,2-2-33-15,4 2-11 16,3-5-55-16,-1-3-56 16,4-2-43-16,-3-6-78 15,-1-5-211-15</inkml:trace>
  <inkml:trace contextRef="#ctx0" brushRef="#br0" timeOffset="445335.8809">13769 5328 678 0,'0'24'67'0,"1"3"15"16,-3 3 60-16,1-4-54 15,-5 0-39-15,-1-2-17 0,1 0-24 16,0-6-5-16,1-3-29 15,0-1-83-15,-1-7-125 16,-1-4-178-16</inkml:trace>
  <inkml:trace contextRef="#ctx0" brushRef="#br0" timeOffset="445672.3133">13935 4931 602 0,'1'0'31'16,"-2"0"-19"-16,-1 8 20 15,-3 8 9-15,0 4-18 16,2 2 9-16,1 4 5 16,1-3 31-16,4-5-6 0,6-1-18 15,4-3-10-15,1-5-1 16,3-3 0-16,0-2-10 16,3-1-11-16,1-3-6 15,-2 0-4-15,2-6 0 16,-2-1-35-16,-1-5-45 0,-1-2-74 15,-6-5-45-15,-2-4-138 16</inkml:trace>
  <inkml:trace contextRef="#ctx0" brushRef="#br0" timeOffset="445871.3003">14146 4931 465 0,'-4'7'126'0,"2"6"-68"0,-2 8 49 15,0 5 2-15,2 7 4 16,-1 3-14-16,2 2-23 15,0-1-26-15,3 0-12 16,2-5-24-16,4-1-10 16,1-6-4-16,-1-4-36 0,-2-3-10 15,-1-3-12-15,-3-5-11 16,-2-3-38-16,2-7-94 16,-4 0-152-16</inkml:trace>
  <inkml:trace contextRef="#ctx0" brushRef="#br0" timeOffset="446604.0122">14199 4750 542 0,'-1'-2'78'0,"0"1"31"16,2 0-16-16,-1 1-36 16,4-1-33-16,4 1 16 15,0-2 16-15,3 1-17 0,-1-3-16 16,3 1-4-16,-2 0-2 15,-1-1 8-15,-4 1 6 16,-1 1-11-16,-2 1-7 16,0 1-3-16,-2 0-6 15,1 0-1-15,1 0-2 16,0 0-2-16,3 4 2 0,1-2 0 16,1 2-1-16,2-1 2 15,2 1-2-15,0 0 1 16,0 1-1-16,-1 0 1 15,-1 2 0-15,0 1 3 16,0 1-3-16,-1 3 0 0,-1 0-1 16,2 4 0-16,-2 3 0 15,-5 5 1-15,-2 4-3 16,-1 1 3-16,-1 7 0 16,-2 0 0-16,-2 3 1 15,1-1-1-15,1 0-1 0,1 2 1 16,-2-3 0-16,4 4 0 15,-1-3 0-15,0 3 3 16,2-1 3-16,0-2 1 16,-1-1-2-16,5-4 0 0,-2-2 4 15,0-4-5 1,-2-5-2-16,1-1 1 0,-4-7 5 16,1-1 8-16,-4-6 0 15,-3-3-8-15,-2-1-1 16,-4-3 10-16,-6-5 9 15,-5-4-2-15,-7-5-9 0,-3-7-11 16,-6 2-5-16,-2-5-5 16,-1 2-33-16,6 4-33 15,1 1-35-15,6 6-63 16,8 5-240-16</inkml:trace>
  <inkml:trace contextRef="#ctx0" brushRef="#br0" timeOffset="463703.8504">16744 828 489 0,'4'-15'-2'0,"1"1"84"16,-1 3 37-16,-1 1-39 15,4 6-42-15,-5 4-23 0,0 8-11 16,-4 9 17-16,1 4 13 16,-4 8-8-16,1 3-7 15,0 4-2-15,1 1 0 16,1 0 5-16,1 4-6 15,-1 3 0-15,1 3-2 0,-3 0-2 16,1 4 0-16,-2 3-1 16,0 0-5-16,0 0-3 15,0 0-3-15,0-2 1 16,0 1 1-16,-1-1-1 16,1-2-1-16,-1 0 0 0,1 1 1 15,-1 3 0-15,0-2-1 16,-2 1 2-16,2 0 1 15,1-2 0-15,-1 1 0 16,2-1 3-16,-2 0-3 16,3 1-2-16,-2 3 1 0,2-4 0 15,-1 3 0-15,1-1 4 16,1-3 0-16,-1-1-1 16,1-1 0-16,-1 1-1 15,0 2 1-15,-1 1-3 16,-1 4 0-16,-1 3-1 0,-1 4-1 15,-2 2 0-15,2-2 1 16,1 1-1-16,0-5 4 16,1-1 3-16,0-5-2 15,2-3-3-15,1-2-1 16,0 1 1-16,2 0-2 16,-1-1 0-16,0 1 0 0,1 2 0 15,0-2 2-15,-2-1-1 16,1-3 0-16,-1 1 0 15,0-4 2-15,0-2-2 16,-1-3-3-16,1-1 2 16,0-2 1-16,1-4 1 0,-1-1-4 15,2 2 5-15,0-4-6 16,-4 0 3-16,4-1 1 16,3-2 1-16,-2-3-5 15,-1-2 4-15,2-1-1 16,-1-4 0-16,-1-1 0 0,3-3-1 15,1-2 1-15,0-1 2 16,0 1-1-16,2 0 10 16,3 1-9-16,0-2 0 15,2 1-2-15,2 0 1 16,1-2 1-16,3-1-1 0,2-1 5 16,1-1-1-16,4 0-1 15,-2-3 1-15,5 0-3 16,-1 0 1-16,0 0-2 15,2 0 1-15,0 0-1 0,-1 0 1 16,1 0-1-16,-1 0 1 16,-2 0-1-16,1 0-1 15,-1 1 1-15,-1 1-1 16,0-2 1-16,-3 0 2 16,1 0-2-16,-2 0 0 15,-3-3-2-15,-1 0 1 0,-3 0 2 16,-6 2-2-16,2-1 5 15,-4-1 0-15,-2 1 1 16,0-2 5-16,-2-2 0 16,1 1-3-16,-1-3-3 15,1-2-1-15,-2-4-3 0,3 1 2 16,-1-3 0-16,0-1 3 16,3 0 0-16,-2-1-3 15,2-2-1-15,0 0-1 16,1-3 2-16,1 0-3 15,1-2 0-15,0-2-1 0,0 0 4 16,0-3-3-16,1-1-1 16,-1-2 3-16,0-2 2 15,1-1-4-15,-1-2 3 16,-1-2-2-16,0-1-1 16,0-1 3-16,1-1-4 15,-1 0 1-15,0-2 1 0,-1-1-2 16,1-2 3-16,0 0 0 15,-3-2 0-15,1 0 1 16,-1 1 0-16,0-4-2 16,0 2 2-16,-1-4-3 15,0 1-2-15,-1-3 3 0,0-1 3 16,0 0-6-16,0 0 5 16,0 0 0-16,1 3-5 15,-2-2 5-15,0 0-4 16,1 2 3-16,-3-1-2 15,0 2-1-15,1-5 2 0,-2 1-1 16,1 1 0-16,0-3-1 16,-1 2 2-16,1 4 0 15,1 0-1-15,-1 1 1 16,0 1-1-16,1 2 0 16,0 2 1-16,0-2-1 0,0 3-1 15,0-3 1-15,2 1 0 16,0-1 0-16,-1 1 0 15,0 3 1-15,-1-1-1 16,-2 3 0-16,2 4 1 16,-3-2-1-16,0 3 1 0,-1 2-2 15,1-1 1-15,-2 1 1 16,1 0 0-16,-1 3-1 16,0 0 0-16,1 1-1 15,-2 2 5-15,-1 3-6 16,2 1 4-16,-2 1-3 0,0 2 2 15,0 0 0-15,-3 4-1 16,1 0 0-16,-1 2 1 16,-2 0 1-16,-2 4 7 15,1-1-3-15,-2 2 5 16,-2-1 0-16,1 5-5 0,-2 1 1 16,1 0-3-16,-2 4-3 15,0 1-1-15,2 2-1 16,-2 1-10-16,3 0-21 15,1 0-20-15,0 0-67 16,1 4-112-16,-2-2-210 0</inkml:trace>
  <inkml:trace contextRef="#ctx0" brushRef="#br0" timeOffset="464876.3923">17224 41 403 0,'-1'-10'17'15,"0"1"65"-15,0 3 29 16,1 4-38-16,0 2-7 0,2 5-15 16,-1 7 7-16,6 9 7 15,0 10-9-15,0 5-48 16,2 3-4-16,0 2 20 16,-4 0 8-16,3-3-7 15,-2-3-2-15,-1-2-6 16,0-3 28-16,-1-3-44 0,0 0-1 15,-1-3 2-15,-1-1 0 16,0-2-1-16,-2 2-1 16,2-5 3-16,-2-1-2 15,-1-4 1-15,0-1-1 16,1-4 0-16,-2-3 0 0,2-3 1 16,0 1-1-16,0-3 1 15,-1 0 3-15,0 0 12 16,0-5 13-16,1-1-17 15,1-3-2-15,1-1 1 16,-1-1-2-16,4-2 0 16,2-1 1-16,2 0-3 0,-1 1 0 15,1-1 2-15,1 1 0 16,-1 3 4-16,2 1-1 16,0 2-2-16,0 1-6 15,2 2-3-15,1 1-1 0,-1 3 0 16,1 0 1-16,-1 2 0 15,1 4 0-15,-2 4 2 16,-3 1 6-16,-2 3 5 16,1 3-1-16,-4 0 0 15,-1-1-4-15,-1 2-4 16,0-1-6-16,1-3 5 0,-1 0-4 16,-1-2 0-16,3 1-1 15,-1-2 1-15,-1-3-3 16,-1 0 3-16,1-2 1 15,0 0 0-15,-1-1-2 0,0-1-6 16,1-1-38-16,1-3-38 16,2 1-39-16,0-1-33 15,3 0-60-15,-2-2-166 16</inkml:trace>
  <inkml:trace contextRef="#ctx0" brushRef="#br0" timeOffset="466153.6744">17734 583 128 0,'-2'-2'13'16,"1"2"16"-16,0-2 15 15,0 1 38-15,-1 0-33 16,2 0-27-16,-1 0 7 16,0-1-8-16,1 2 5 0,0 0-14 15,-1-2 4-15,0 2 24 16,0 0 14-16,-2 0 0 16,3 0-14-16,0 0-17 15,0 0-4-15,0 0 10 16,0 0-3-16,0 0-16 0,0 0 2 15,0 0 3-15,0 0-4 16,0 0-1-16,0-1 8 16,4 0 9-16,-3-2-4 15,0 0 7-15,2-2 0 16,1 3-1-16,2-2-1 0,-2 1 1 16,2 0-8-16,0 2 1 15,0 0-5-15,-1-1-11 16,0 2-2-16,1 0 2 15,1 0-2-15,-1 2 2 0,0-1 2 16,0 3 3-16,-1-1-1 16,0 3-2-16,0-1 0 15,-1 1 6-15,1 0-1 16,-2-1-2-16,-1 1-3 16,0 2-1-16,-1-3-2 0,0 1-3 15,1-1 0-15,-2 0 1 16,-2-1 0-16,0 0 0 15,2 2 2-15,-4-2 1 16,-1 2 0-16,1-1 1 16,-2 0 2-16,-1 0-2 15,2 1-1-15,-2-2-1 0,2 2-3 16,-1 0-1-16,-1 1-1 16,0 1 0-16,1 2 1 15,-1 0-3-15,-2 0 5 16,2 1-5-16,1 1 4 15,2-4-3-15,0 4 4 0,2-3-2 16,1 0 0-16,-3 1-1 16,8-3 5-16,-2 0 4 15,-1-1 5-15,4-2 5 16,2-1 1-16,0-1 10 16,2 2-6-16,1-3 0 15,0-1-4-15,2 0-6 0,-2 0 4 16,3 0-5-16,1-1-2 15,-2-5-3-15,2 2 0 16,-1-3-3-16,0 1-1 16,-1 2-2-16,0-2-2 0,0 0-1 15,-3 2 1-15,-1 1-6 16,0 1-21-16,-2 1-7 16,0 0-19-16,-2 1-47 15,-1 0-78-15,-2 0-85 16,-2 0-225-16</inkml:trace>
  <inkml:trace contextRef="#ctx0" brushRef="#br0" timeOffset="474370.3174">14984 4807 162 0,'-3'-1'211'16,"2"1"-156"-16,-2-3 21 16,1 1-6-16,1 0-2 0,1 0 1 15,1-3 3-15,-1 2 3 16,2-2 5-16,-1 1-15 16,1 3-32-16,-1-1-6 15,-1 1 5-15,0 1-17 16,0 0-10-16,0 0-4 0,0 0-1 15,1 1-1-15,0 2 1 16,0 3 2-16,-1 5 0 16,5-1 4-16,-1 6 10 15,0 3 5-15,1 2 7 16,0 1-6-16,0 0-3 0,-1-1-4 16,0-1-3-16,0-3 0 15,1-3-2-15,-1-3-1 16,1-3 1-16,1 0-2 15,0-3-1-15,-1 0 0 16,0-4 2-16,0 1-1 0,-1-2 0 16,1 0 3-16,-2 0-3 15,0-6-1-15,0-1 2 16,0-4-1-16,1-2-3 16,-1-3-2-16,1-2-1 15,0 1-2-15,0 0 0 0,-1 4 2 16,0 3-2-16,-1 5 1 15,-1 5-2-15,-1 5-1 16,0 8-4-16,1 5 6 16,1 2 0-16,0 1-1 15,-2 0 3-15,4-5-2 16,0-3 1-16,1-3-1 0,3-5-2 16,0-5 6-16,1 0 2 15,5-11 13-15,0-1 3 16,5-7-4-16,-1-2-6 15,3-5 1-15,-2 1 5 16,-2 2-5-16,-1-1-8 0,-4 5-4 16,-4 5 0-16,0 3-4 15,-4 5-26-15,1 3-51 16,-1 3-52-16,0 3-62 16,-1 3-115-16,-1 1-329 0</inkml:trace>
  <inkml:trace contextRef="#ctx0" brushRef="#br0" timeOffset="474745.9296">15477 4864 585 0,'3'-7'147'16,"-2"2"-50"-16,1 1 20 16,0 3-16-16,0 1-39 0,1 0-27 15,1 0 0-15,3 1 9 16,2 3-1-16,1-1-7 15,0 2-7-15,2-2-9 16,-2 1-8-16,0-1-9 0,-1 0-2 16,-2 2 0-16,-1 1-3 15,-3-1-29-15,-2 1-32 16,-1 0-23-16,-4 0-36 16,-5-2-97-16,-4 2-201 15</inkml:trace>
  <inkml:trace contextRef="#ctx0" brushRef="#br0" timeOffset="474920.4907">15458 5001 758 0,'12'2'130'0,"3"-2"38"0,2 4-31 16,1 2-84-16,0 1-48 15,-4 4-6-15,2 0-68 16,-3 1-72-16,-2 1-135 15,-1 1-415-15</inkml:trace>
  <inkml:trace contextRef="#ctx0" brushRef="#br0" timeOffset="477600.6198">16091 4891 641 0,'4'-13'25'15,"-3"7"2"-15,-3 2 87 16,-2 3-25-16,-4 1-34 16,0 0 1-16,-1 0-23 0,-3 0 1 15,-5-2 7-15,-6 1 1 16,-7 1-6-16,-8 0 3 15,-6 0-14-15,-2 1 1 16,0 5-1-16,5 1-14 16,7 6-8-16,7 0-3 15,9 4-1-15,5 4 0 0,8 3 0 16,3 7-2-16,2 2 0 16,2 4 2-16,2 6 1 15,0 1 1-15,-2 3-1 16,-1-1 2-16,-2-1-1 15,-3-1 0-15,-1-2 1 0,2-3 5 16,3-4-3-16,0-2-1 16,3-5 1-16,7-2 0 15,4-2 1-15,1-7-1 16,2-3 1-16,2-3 3 16,4-5 2-16,3-2-2 15,1-4-4-15,1 0-1 0,3-4-1 16,-1-2-10-16,3-1-39 15,-2-3-74-15,-2 0-57 16,-3-1-95-16,-2-3-117 16</inkml:trace>
  <inkml:trace contextRef="#ctx0" brushRef="#br0" timeOffset="477905.7605">16169 5093 659 0,'-5'-2'69'0,"-1"2"6"16,1 4 33-16,-1 6-42 0,1 7-5 15,1 2-3-15,4 1-12 16,2 3-7-16,4-3-4 15,7-1 3-15,5-4-4 16,4-4-11-16,4-1-8 16,0-3-11-16,0-6 0 0,1-1-2 15,-4 0-16-15,-2-1-43 16,-5-8-43-16,-1-2-24 16,-4-3 0-16,-3-5-36 15,-5-5-6-15,-2-1-63 0,-1-1-74 16</inkml:trace>
  <inkml:trace contextRef="#ctx0" brushRef="#br0" timeOffset="478037.4767">16404 5093 237 0,'-1'-15'179'0,"1"4"-97"16,-1 11 68-16,0 3 0 16,-2 13-39-16,-3 5 33 15,1 7-39-15,1 5-11 16,0 5-25-16,3 2-29 0,0 0-28 16,3 1-10-16,6-4-8 15,3-3-76-15,0-6-68 16,1-5-77-16,3-5-150 15</inkml:trace>
  <inkml:trace contextRef="#ctx0" brushRef="#br0" timeOffset="478241.9216">16679 5554 782 0,'-1'30'87'0,"-9"0"31"15,-2 1 0-15,-4 2-35 16,-1-2-35-16,-1-4-17 16,0 0-16-16,0-4-8 15,3-5-5-15,-1-5-2 16,4-2-6-16,-1-8-87 0,3-3-125 16,1-6-265-16</inkml:trace>
  <inkml:trace contextRef="#ctx0" brushRef="#br0" timeOffset="478804.4623">16993 5100 583 0,'1'-3'31'0,"-1"-1"36"16,0 3 57-16,-1 1-22 15,-1 0-35-15,1 5-29 16,-4 3-16-16,-2 7 8 16,-3 3 2-16,0 5 6 0,1 5-2 15,2 2 0-15,6-2-11 16,2 1-10-16,8-5 5 15,5-4 3-15,8-6-3 16,0-1-3-16,3-7-8 16,2-2-5-16,-2-4 0 15,-2 0-2-15,-2-3-2 0,-2-3-18 16,-3-2-59-16,-3-3-36 16,-3-4-46-16,-3-3-127 15,-2-5-262-15</inkml:trace>
  <inkml:trace contextRef="#ctx0" brushRef="#br0" timeOffset="478971.2573">17178 5121 791 0,'-1'18'93'16,"-3"6"-56"-16,2 8 85 16,0 5 13-16,-2 7-51 0,1-3-33 15,0 3-27-15,2-1-19 16,0-5-3-16,-1-1-3 15,4-6-42-15,-2-2-16 16,3-4-27-16,0-4-44 16,1-5-125-16,-2-7-222 0</inkml:trace>
  <inkml:trace contextRef="#ctx0" brushRef="#br0" timeOffset="479904.3094">17290 4984 564 0,'-8'-18'43'15,"6"5"61"-15,3 5-36 0,4 2-22 16,9 5-6-16,5 1 6 16,9 0-21-16,7 0-4 15,6 4 9-15,2 2-5 16,3 1-1-16,-4-1-11 15,-4 1-10-15,-8 1 2 16,-6 1-1-16,-6 2 5 0,-5 4 4 16,-7 6 9-16,-3 6 11 15,-1 7-9-15,-4 11-15 16,-3 9-5-16,-3 7-3 16,2 3 2-16,-2 7-2 0,3 0-1 15,2-1 11-15,2-2 6 16,0-4-2-16,1-3-7 15,0-3-2-15,0-4 12 16,-1-7 4-16,-3-4 2 16,0-4-10-16,-3-4 1 0,-2-4-7 15,-3-6 3-15,-2-2-8 16,-5-7 2-16,-7-6-1 16,-6-6-3-16,-6-4-1 15,-7-4-19-15,-5-8-55 16,-4-6-81-16,-2-5-167 15</inkml:trace>
  <inkml:trace contextRef="#ctx0" brushRef="#br0" timeOffset="480712.1915">14643 1357 869 0,'-1'0'-44'16,"-3"0"41"-16,4 1 8 16,0 1-7-16,1 1-52 15,3 0-104-15,-2-2-166 0</inkml:trace>
  <inkml:trace contextRef="#ctx0" brushRef="#br0" timeOffset="481005.3655">14621 1777 454 0,'-1'0'-83'0,"0"0"39"15,1 1-71-15</inkml:trace>
  <inkml:trace contextRef="#ctx0" brushRef="#br0" timeOffset="483159.5469">17001 1232 537 0,'-4'-5'96'0,"-1"2"-1"16,1 0 1-16,-4 3-32 16,-1 5-34-16,1 7-12 0,-1 8-6 15,-1 6 4-15,2 6 5 16,2 4 2-16,3 6 2 16,3-3-3-16,2-3 0 15,6-10-4-15,4-6 6 16,6-9 9-16,5-11 5 0,4-7 18 15,3-16-9-15,3-6 3 16,0-7-12-16,-1-5-10 16,-7-3-1-16,-9 4 10 15,-9 5 1-15,-7 3-13 16,-11 12-11-16,-11 4-11 0,-6 11 1 16,-2 5-7-16,0 7-31 15,2 9-38-15,5 8-27 16,3 2-77-16,4 2-172 15,1 6-304-15</inkml:trace>
  <inkml:trace contextRef="#ctx0" brushRef="#br0" timeOffset="483620.4156">17071 1894 652 0,'-2'-17'104'16,"-4"6"-31"-16,-5 2 70 0,-1 2-65 16,-2 6-30-16,-2 1 0 15,0 7-20-15,-4 8-13 16,2 8 2-16,-1 6 0 15,4 5-4-15,2 3-4 0,8-2 10 16,3-1-3-16,7-6 1 16,8-6 0-16,7-8 0 15,4-8-2-15,4-6 10 16,0-6-5-16,0-8 0 16,-1-5 16-16,-6-5 7 15,-4 0-4-15,-7 1-2 0,-6 2-12 16,-5 1-6-16,-8 5-10 15,-7 3-5-15,-5 5-7 16,-3 7-13-16,-1 1-50 16,1 13-19-16,2 8-30 15,2 5-40-15,2 3-123 0,2 4-162 16</inkml:trace>
  <inkml:trace contextRef="#ctx0" brushRef="#br0" timeOffset="484169.4448">16971 2611 665 0,'-6'-8'114'0,"-1"1"28"16,1 0 2-1,-1 1-45-15,2 4-31 0,-1 2-25 16,0 2-21-16,1 9-6 0,-1 5-4 15,2 7-7 1,3 4-2-16,0 4 1 0,5 1 0 16,6-3 0-1,3-2 4-15,3-4 0 0,4-6-5 16,2-9 3-16,1-4 0 16,1-4 14-16,0-8 14 15,-3-9 1-15,0-4-4 0,-2-6 2 16,-4-4-4-16,-3-1 6 15,-7 0-4-15,-2 2-7 16,-4 4-14-16,-9 2-4 16,-8 10-6-16,-1 3-1 0,-5 8-4 15,0 3-35 1,2 8-32-16,2 5-23 0,4 7-49 16,4 3-74-1,3 2-134-15,-1 0-282 0</inkml:trace>
  <inkml:trace contextRef="#ctx0" brushRef="#br0" timeOffset="484760.5638">16958 3616 696 0,'-4'-5'117'0,"-1"1"-1"15,3 0 0-15,-1 2-59 0,0 2-12 0,-1 0 1 16,-2 6-10-1,-2 7-1-15,-2 5-7 0,-1 8-3 16,1 8 13 0,-1 2-3-16,3 3-7 15,5-2-2-15,1-4-1 16,6-6-8-16,6-9-8 0,8-13-4 16,2-5 3-1,6-15 11-15,3-10 15 0,3-8 6 16,-1-5-8-16,-2 1-2 15,-6 1-15-15,-8 3-9 16,-8 8-3-16,-10 4 3 0,-8 8 2 16,-12 6-5-16,-12 7-4 15,-4 0-28-15,-2 13-25 0,-3 5-22 16,2 6-34 0,2 6-96-16,0 0-188 0,3 4-420 15</inkml:trace>
  <inkml:trace contextRef="#ctx0" brushRef="#br0" timeOffset="497748.8703">19542 1471 508 0,'-4'0'66'16,"1"4"-61"-16,2 6-2 0,0 3 17 15,2 8 19-15,0 2 10 16,-3 6-7-16,0 7-7 16,0 3 17-16,-5 3-17 15,-2 5-3-15,-1 6-9 16,1-1-19-16,0 4-3 15,1 3-1-15,0 1 0 0,3 5-2 16,-1-1 2-16,2 3 1 16,1 1-1-16,0 3-1 0,-1-1 2 15,2-4 0 1,0 0-1-16,1-1 3 0,-1-1-2 16,-1-1 4-1,1-1 2-15,-1-1-2 0,1 0 4 16,1-1 0-16,0-2 1 15,0-4-4-15,-1-3-3 0,4-4-4 16,-2 0 2-16,0-3-1 16,1-1 0-16,0-2 1 15,-1-2 2-15,2-3 25 16,-2 0-7-16,4-4-11 16,1-2-8-16,-1 0-1 0,2-5-1 15,0-3 2-15,1-4-5 0,3-2-3 16,1-5-1-1,1-3 4-15,5-2 5 16,1-4 14-16,3-2 9 16,1 0 3-16,2 0-8 0,2 0-6 15,0 0-10 1,1-2-5-16,1-1 9 0,1 0 3 16,1-2-5-16,1-2-2 15,1-2 4-15,1 2-4 16,1-3-1-16,-1 2-2 15,1 1-1-15,0 1-1 0,-1 2 1 16,-3 1 2-16,1 0 0 16,-3-2-2-16,-5 1 4 15,-1-1 0-15,-5 1-1 0,-2-1-2 16,-3 2 0 0,-3-1-2-16,-2 0 2 0,-2 1 2 15,-2-1-3-15,-2 1 3 0,0-1 1 16,0-3 2-1,0 0-4-15,-2-2 6 0,0-2-3 16,0-2 0 0,0-4-4-16,0 0 3 0,1-2 5 15,0-6 1-15,0 2-4 16,1-4 1-16,0 0 1 16,1-3-6-16,-2-1 2 15,3 1-1-15,1-7-2 16,2-1 1-16,2-2 0 0,0-4 1 15,0-4-1-15,0 1-1 16,3-2-1-16,-2 0 0 16,-2 2-1-16,2 0 2 15,-2 0 2-15,-3 1-2 0,1 1 1 16,-1 1-2 0,1 0 0-16,1-1 0 0,-1 1 0 15,1-3-2-15,1 3 5 16,-1-3-5-16,-2 1 2 15,2 1 0-15,-4 1 1 0,-1 3 0 16,0 1 0 0,-1 0 2-16,0 3-4 0,0-1 1 15,1 1 3-15,0 1-1 16,0 0-2-16,3 3 1 16,-2 2 0-16,-1 3 0 15,0 2 1-15,-1 5 0 0,-4 2 1 16,-2-1-1-16,1 4 2 15,-3 0 2-15,3 0-4 16,-2 2-3-16,4-2 1 0,-2 2 0 16,-1-2 1-1,-1 5 0-15,0-2-1 16,0 3-2-16,-1-1 4 16,-1 2 1-16,1 0-2 0,-1 1 1 15,2 1 4-15,-1-1-3 0,0-2 4 16,1 4-4-1,-1 0-1-15,-2-1-2 16,1 2 1-16,-1 1-3 0,0-1 4 16,0 1-2-16,-2-2 3 15,0 2 1-15,-1 1 0 16,0-1 1-16,-1 1-2 16,-2 1-1-16,-3 0-1 15,-2 2 3-15,-2-1 2 0,-2 1-1 16,-5 0 1-1,-2 0 4-15,-3 0-2 0,-2 0 4 16,-2 1-2-16,-3 0-7 0,-5-1-1 16,-3 0-3-1,-2 0 2-15,-2 1-3 0,0 1-11 16,5 1-42 0,2 1-52-16,5-1-29 0,5 0-144 15,7-3-574-15</inkml:trace>
  <inkml:trace contextRef="#ctx0" brushRef="#br0" timeOffset="501318.9687">19982 521 617 0,'0'-6'80'0,"-1"3"31"15,-3-1 7-15,-2 4-69 16,-3 0-16-1,-2 8-8-15,-2 4 0 0,-3 9-2 0,0 5 1 16,1 5-8 0,-1 5 6-16,5 2 12 15,3 1-6-15,4-3 0 16,3-5-11-16,6-4-9 16,7-7 2-16,6-7 6 0,2-2 20 0,4-10 16 15,6-1-4 1,3-12-4-16,3-2-3 0,3-9-2 15,3-4-7-15,0-4-7 16,-5-3-12-16,-3-1 3 16,-10-1-4-16,-11 1 0 15,-9 0 2-15,-8 4-6 16,-13 1-7-16,-6 6-5 16,-8 4-3-16,0 9-12 0,-4 5-33 15,-1 6-16-15,2 11-29 0,1 9-48 16,2 6-74-1,0 2-151-15</inkml:trace>
  <inkml:trace contextRef="#ctx0" brushRef="#br0" timeOffset="505198.8287">17848 4346 437 0,'0'-10'21'0,"-2"4"50"0,1-1 6 16,0 0-7-16,1 1-9 15,-3 0-8-15,2 1-3 16,0 0 5-16,1 2 3 0,-1 1-11 16,1-1-9-16,0 3-4 15,0 0-19-15,0 6-19 16,0 3 4-16,0 4 8 15,0 3 4-15,1 2 0 16,1 4 7-16,-2-1 5 16,5-1-3-16,1 1-1 0,1-5-2 15,0 1-4 1,0-6-3-16,1-1-1 0,-3-4 1 16,0 0 2-16,-1-1 0 15,-1-5 0-15,0 0 3 16,4-5 3-16,-2-3-3 15,2-4-7-15,1-3-6 0,2-6-1 16,-2 0 0-16,0 1 0 16,-1 3-1-16,-1 1-1 15,-3 8 3-15,-1 1 5 16,-1 7 13-16,-1 7-17 16,-2 6-21-16,0 5 18 0,2 5 0 15,1-2 2-15,0 1-1 0,4-4 0 16,3-4 1-1,1-5 0-15,2-1 3 16,1-7 11-16,3-1 3 16,2-4 1-16,4-9-3 15,4-2-9-15,2-3-4 16,0-4 0-16,1 1-2 0,-4-2 0 16,-3 5-2-16,-6 4-3 15,-2 1-29-15,-5 7-12 16,-4 2-39-16,-1 4-64 0,-3 0-72 15,-1 5-108-15,-1 4-186 16</inkml:trace>
  <inkml:trace contextRef="#ctx0" brushRef="#br0" timeOffset="507208.8611">12191 5328 315 0,'0'-7'71'0,"0"0"50"0,1 0 3 16,-1 3-21-16,0 4-5 16,0 0-14-16,0 11-89 15,0 5 32-15,0 4 29 16,0 3-9-16,2 2-13 0,-1 1-20 15,2-2-5-15,-1-3-6 16,3-1 0-16,3-3-2 0,2-2-40 16,2-2-73-1,4-7-108-15,3-5-206 16</inkml:trace>
  <inkml:trace contextRef="#ctx0" brushRef="#br0" timeOffset="510621.0505">12181 5367 275 0,'-3'-2'53'16,"0"1"37"-16,1-2-13 15,2 3 32-15,0-1-10 0,0 0-6 16,0 1 2-16,0 0-7 15,0 5-56-15,-1 4-23 0,0 3 25 16,1 4-4 0,-1 0-6-16,0 3-5 15,1 1 7-15,0-1-3 16,2-2 4-16,4 0 2 0,1-5-5 16,1 1-5-1,3-7-3-15,2 1 8 0,0-4 1 16,1-3 0-16,-3 0 3 0,-1 0-5 15,0-8 2 1,-1 2 1-16,-2-5 1 0,1-3-3 16,-1-2-5-1,0-4-5-15,-3 1-1 0,-1-2 1 16,-3 3-5-16,-4 2 0 16,-7 0 7-16,-6 6-14 0,-3 2 2 15,-2 8-7-15,-5 0 3 16,1 1-5-16,5 9-15 15,2 3-23-15,3 5-16 0,7-1-24 16,6 5-36 0,3 2-34-16,4 0-112 15,5-1-154-15</inkml:trace>
  <inkml:trace contextRef="#ctx0" brushRef="#br0" timeOffset="513947.8146">15242 5249 710 0,'1'-7'81'0,"0"4"-3"16,-2 3 15 0,0 0-42-16,-1 3-16 15,0 10-22-15,1 3 0 0,-1 5 7 16,2 7 17-16,1 3 7 0,0 0 10 16,-2 0-11-1,-1-2-21-15,0-5-5 0,0-4-9 16,1-2-1-16,2-5-6 15,1-1-2-15,-1-5-21 16,3-1-41-16,1-1-74 16,-1-3-92-16,0-2-159 15</inkml:trace>
  <inkml:trace contextRef="#ctx0" brushRef="#br0" timeOffset="516402.4407">18190 4801 482 0,'-4'-2'14'16,"-2"0"74"-16,2-2 4 15,1 1-22-15,1-1-9 16,0 2-9-16,3-3-1 0,5 3-11 16,6-2 2-16,3 4 1 15,5 0-2-15,5 0-14 16,-3 6-18-16,1 4-6 16,-3 0-1-16,-8 1-1 0,-5 0-1 15,-4 2 1-15,-9-4 1 16,-6 2 0-1,-7-1 3-15,-4 0 0 0,-3 1-5 0,-2-1 3 16,4-1-3 0,5 1 0-16,8-1 0 15,7-1-2-15,6-1-1 16,10-3 2-16,7 2 1 0,4-1 0 16,4 1-2-16,-3-6-77 15,-1 0-188-15,-2 0-237 16</inkml:trace>
  <inkml:trace contextRef="#ctx0" brushRef="#br0" timeOffset="516698.4087">18795 4313 456 0,'1'0'26'0,"2"0"46"16,3 3-1-16,4 2 5 0,5 1-2 15,5-1-9-15,4-1-19 16,4 3-6-16,-1-2-13 15,-3 1-6-15,-4 0-13 0,-5 1-6 16,-11 1-3-16,-5 1-45 0,-9-1-79 16,-9-2-128-1</inkml:trace>
  <inkml:trace contextRef="#ctx0" brushRef="#br0" timeOffset="516868.2598">18769 4482 738 0,'15'2'50'0,"7"-1"115"16,8 0-50 0,3 2-55-16,-1 0-50 0,-4 3-9 15,-9 3-78 1,-7 0-141-16,-11-2-89 0</inkml:trace>
  <inkml:trace contextRef="#ctx0" brushRef="#br0" timeOffset="520257.0365">16780 4319 89 0,'-1'-6'402'16,"0"0"-341"-1,-1 0-9-15,3 1 39 16,0 1-7-16,0 2-26 16,0 1-13-16,0 1-11 0,0 0-7 15,0 3-7-15,0 5-10 16,1 5 21-16,-1 4 10 15,2 4 3-15,1 2 4 16,1 1 2-16,-2 1-16 16,1-3-13-16,0-3-7 15,0-5 0-15,1-3 2 0,2-7 0 16,5-4 5-16,3-1 9 16,7-13 19-16,9-8-13 15,7-8-14-15,8-10-5 0,2-3-6 16,2-4-2-16,-5 0-2 0,-4 3-4 15,-7 5-4 1,-6 7 4-16,-4 5-4 16,-3 7-4-16,0 6-44 15,1 1-53-15,-2 7-87 16,-2 3-150-16,-2 2-422 16</inkml:trace>
  <inkml:trace contextRef="#ctx0" brushRef="#br0" timeOffset="520997.7108">19683 3821 595 0,'6'-11'112'0,"-2"4"-26"16,-1 0 22-16,0 4 10 16,-1 3-46-16,0 7-43 15,-1 7-16-15,0 6 25 16,1 5 8-16,1 1-9 16,0 0-17-16,0-2-5 15,2-6 7-15,3-6-1 0,2-4-7 16,6-8 8-16,7-5 5 15,11-12 2-15,13-13-9 16,10-7-12-16,11-9-5 16,3-6-3-16,5 1 0 15,-7 7-1-15,-12 7-10 0,-13 10-83 16,-12 10-109-16,-17 10-179 16</inkml:trace>
  <inkml:trace contextRef="#ctx0" brushRef="#br0" timeOffset="522057.6174">19689 4454 204 0,'11'-8'281'0,"-4"1"-221"0,-3 0 52 15,-1 3 7-15,-1-6-15 0,-4 3-21 16,-6-6-7-1,-5 1-19-15,-6-1 4 16,-5 0-5-16,-3-1-21 16,-3 6-17-16,-1 4-4 15,-1 4-8-15,2 2-4 0,4 13-1 16,3 7-1-16,1 9-2 16,5 9 1-16,4 5 2 15,2 5 0-15,1 2 0 16,4 2 3-16,0-4 1 0,2-3-1 15,-1-3-2-15,-3-2 0 16,1-2 0-16,-1 1 0 16,-1-2 2-16,-2-1 4 15,3-4 3-15,3-1-4 16,3-2-4-16,3-10-2 0,10-3 0 16,12-6 0-16,7-6 6 15,7-5 2-15,4-1-3 0,3 0-3 16,-1-4-3-1,-2 0-25-15,-3 1-88 16,-5-4-65-16,-1 0-190 16</inkml:trace>
  <inkml:trace contextRef="#ctx0" brushRef="#br0" timeOffset="522575.4334">20036 4573 973 0,'-10'-3'103'16,"0"3"-49"-16,2 3-4 0,1 8-31 15,-1 7-8-15,3 3-1 16,4 4-2-16,1-1 1 15,4 2 3-15,9-2 8 16,3-4 9-16,7-3 7 0,0-3-7 16,1-1-17-16,1-2-7 15,-3-5-5-15,1-3-1 16,-4-2-22-16,2-1-27 16,-2-4-25-16,-1-7-18 15,-1-5-5-15,-3-4-28 0,0-7 22 16,-7 1 42-1,-2-3-26-15,-3 3-13 0,-2 6 94 16,0 2 113-16,-3 10 39 16,-3 8 21-16,-1 5-37 15,-4 11-60-15,1 9 2 16,0 9-7-16,0 6-18 16,1 7-10-16,3 1-9 0,2 5-14 15,4 1-11-15,0-2-4 16,2-5-59-16,4-3-40 15,1-1-21-15,-2-8-35 0,2-4-120 16,-3-5-263-16</inkml:trace>
  <inkml:trace contextRef="#ctx0" brushRef="#br0" timeOffset="523287.4684">20727 5211 712 0,'8'-10'22'0,"-2"4"-5"0,2 6 72 16,-1 14 40-16,-1 13-30 0,-4 10-6 15,0 10-17 1,-4 0-16-16,-7 3-13 0,-5-6-8 16,-3-2-13-1,-3-9-15-15,-2-2-8 16,-3-7-11-16,-1-1-24 0,1-8-23 16,-1-5-14-16,3-4-40 15,-1-6-65-15,3-13-169 16</inkml:trace>
  <inkml:trace contextRef="#ctx0" brushRef="#br0" timeOffset="529476.2718">12887 8488 453 0,'2'1'213'16,"1"-1"-209"-16,2 0-27 16,5 0 20-16,5 0-7 15,2-4-6-15,4 0 15 16,0-1 1-16,-1 3 10 16,-3 0 20-16,-4 2 11 15,-6 0 18-15,-5 2 13 16,-8 6 34-16,-7 3-21 0,-4 3-54 15,-4 3-3-15,0-3-4 16,2 2-18-16,7-4-7 16,4-3-34-16,5-3-49 15,4-5-124-15,5-1-128 0</inkml:trace>
  <inkml:trace contextRef="#ctx0" brushRef="#br0" timeOffset="530386.2603">19810 1850 689 0,'-10'2'20'16,"-1"9"-14"-16,0 2 32 0,1 5 3 15,2 4 5-15,0 3 6 16,5 3 1-16,3-3-7 16,0-4-11-16,6-1-2 15,4-6-2-15,4-6-1 0,6-6 5 16,1-3 7 0,3-11-2-16,4-8 0 0,-2-7-13 15,-2-2 1-15,-4-3 7 0,-8 1 9 16,-8 4-3-1,-6 4-12-15,-7 4-13 0,-11 4-8 16,-3 8-9 0,-1 4 0-16,-3 3 0 0,4 10-11 15,3 6-23-15,5 5-34 16,6 6-40-16,2 2-56 16,6 3-79-16,2 2-140 15</inkml:trace>
  <inkml:trace contextRef="#ctx0" brushRef="#br0" timeOffset="530853.7102">19896 2396 726 0,'-11'-8'68'0,"-2"-3"64"16,2 1-12-16,-1 4-46 15,1 5-27-15,-1 1-27 16,-2 13-13-16,0 5-1 16,0 11 9-16,0 2-2 15,2 6-2-15,3 1 2 0,8-1 8 16,2-8-3-16,7-4-3 0,8-7-7 15,4-7-2 1,2-9 13-16,2-4 9 16,3-11 6-16,-2-7 12 15,-2-4-10-15,-4-2-5 0,-2-4 2 16,-9 3 2 0,-5 3-13-16,-4 3-12 0,-11 4-6 15,-6 8-2-15,-1 6 2 16,-3 3-16-16,3 12-36 15,4 5-36-15,1 4-30 0,4 5-57 16,3-1-102 0,2 5-157-16</inkml:trace>
  <inkml:trace contextRef="#ctx0" brushRef="#br0" timeOffset="531216.3341">19838 3052 528 0,'-9'-6'334'0,"-2"4"-253"16,-3 2 31-16,2 2-27 15,-2 10-44-15,1 7-4 0,3 4-7 16,1 4-8-16,7-3 6 16,3 0 5-16,9-7-6 0,7-8-11 15,6-8 6 1,6-5 18-16,3-13 2 0,0-7 2 16,-1-4-5-1,-5-1-9-15,-7 5-1 0,-8 0-10 16,-10 7-7-16,-6 5-6 0,-11 8-2 15,-8 4-22 1,-1 2-65-16,-6 16-83 16,-1 6-108-16,-2 9-193 15</inkml:trace>
  <inkml:trace contextRef="#ctx0" brushRef="#br0" timeOffset="532666.147">21095 4665 764 0,'-1'-4'23'0,"-4"0"-20"16,-2 1 2-16,-4 3 10 15,-2-1 13-15,-1-1 25 16,0 2 4-16,0-3 3 0,2 0-14 16,2 2-9-16,0-2-9 15,7 3 2-15,3 0 1 16,1 0-24-16,6 1-14 0,6 4 11 15,11 0-2-15,5 2 6 16,6 1 2-16,4 4 0 0,-3 4-3 16,-2 0-5-1,-8 5 1-15,-6 0-3 0,-11-1 1 16,-6-1 2 0,-2-1 0-16,-3-5 0 0,-3 0 2 15,3-5-6-15,0-1-2 16,1-4-4-16,0 3-22 15,0 2-5-15,-1 8 31 0,-3 4 2 16,-5 7 4-16,-5 3 6 16,-8 4 29-16,-3 0-1 15,-2-3-2-15,-1-3 2 16,3-5 0-16,2-4-18 16,2-7-10-16,4-2-4 0,2-3-10 15,0-3-68-15,4-3-78 16,-2-1-103-16,-2-3-381 15</inkml:trace>
  <inkml:trace contextRef="#ctx0" brushRef="#br0" timeOffset="533336.6362">21297 4466 429 0,'-12'-7'78'0,"0"-4"70"0,-1 5-21 16,0 0-10-16,2 2 8 0,0 0-43 15,2 2-14 1,5 0-9-16,2-1-11 0,2 1-10 16,8-1-22-1,7-2-12-15,6-1 7 16,8-3 3-16,7 1-1 16,9 0-4-16,1 1-1 0,6 1 2 15,0 6 8-15,-1 0-10 16,-1 3-2-16,-5 9-2 15,-5 4 1-15,-5 7-3 0,-8 5-1 16,-3 8 1-16,-5 6 0 16,-5 5 1-16,-6 7-2 15,-1 6 3-15,-5 4-3 16,-2 1 3-16,2 6-1 0,-4 0-1 16,1-1 0-16,0 2-2 0,2-5 2 15,0 0-2 1,-1-5 1-16,2-4-2 0,-1-4 4 15,-1-7-3 1,-3-5 2-16,3-6 9 16,-2-7-5-16,-1-6-4 15,-4-2 1-15,-4-7-4 16,-3-7 7-16,-8-6-6 0,-9-1 7 16,-12-8-7-16,-10-8 2 15,-11-3 5-15,-8 0-6 0,-6 1 3 16,1-2 1-16,1 7-43 15,7 3-44-15,4 7-55 16,6 3-136-16,5 0-529 16</inkml:trace>
  <inkml:trace contextRef="#ctx0" brushRef="#br0" timeOffset="551886.3961">10168 11611 425 0,'-17'3'121'16,"-1"-3"-60"-16,4 1 34 0,4 0-17 15,3 0-42 1,3-1-2-16,3 1 3 0,1-1-28 16,6 1-6-1,5-1 10-15,4 0 39 0,5 2 8 16,5-2-19-16,12-1-9 15,7 0-6-15,9 1-6 16,11-3-3-16,7 1 0 0,10-3-4 16,6 2 6-16,5-2 13 15,3 3 5-15,0 0-12 16,-1 2-15-16,-5-1-8 16,-8 2-4-16,-7 2-1 0,-12 3-1 15,-12-2 1-15,-12 1 1 16,-14 1 1-16,-9-1-1 15,-9 2-1-15,-6-3 1 0,-4 0 3 16,-2 0-1 0,1-2-1-16,-2 0 2 15,3-1-3-15,3 0-15 16,1-1-34-16,0-1-27 0,-1 1-51 16,-3-1-144-1,-2-1-224-15</inkml:trace>
  <inkml:trace contextRef="#ctx0" brushRef="#br0" timeOffset="553852.6862">11896 13682 342 0,'-22'1'207'0,"2"0"-135"0,6-1 47 16,5 0-3-16,5 0-39 0,4 0 1 15,4 0-48 1,13 0 7-16,9 0 22 0,15-1 0 16,14 0 1-16,14 1-21 15,15-4-8-15,9 1 11 16,5 2-5-16,5-1-16 16,-2 0-5-16,-3 3 0 0,-7 1 0 15,-8 0-7-15,-7 0-6 0,-10-1 0 16,-11 0-1-1,-9-1 0-15,-11 0 0 16,-8 0-2-16,-6 1 0 16,-8 2-25-16,-4-3-43 0,-6 6-38 15,-2-1-74 1,-4 2-107-16,-7 0-175 16</inkml:trace>
  <inkml:trace contextRef="#ctx0" brushRef="#br0" timeOffset="557473.4489">11016 15893 597 0,'-3'-1'29'0,"2"-1"58"15,1 3 13-15,8 0-50 0,8 1 10 16,10 2 16-16,12 0-14 16,11-2 3-16,13-1 9 15,16-1-7-15,10-1-18 16,7-5-12-16,5 0-10 0,0 0 3 16,-4-1-5-1,-2 1-9-15,-6 0-6 0,-3 0 0 16,-6-1-15-16,-3 0 7 0,-6 0-1 15,-7-2 0 1,-10 5-6-16,-10-1-14 16,-9 1-4-16,-9 2-10 15,-8 2-28-15,-8-1-43 0,-7 1-64 16,-2 3-102-16,-10-3-49 16</inkml:trace>
  <inkml:trace contextRef="#ctx0" brushRef="#br0" timeOffset="574050.0776">12467 558 135 0,'-1'0'64'0,"1"0"50"16,-1 0 0-16,0-2-18 0,1-2 10 15,-2-3-22-15,-1 1-2 0,2-2-2 31,-1-2-13-31,1 1-3 0,-2-1-27 0,3-4-13 16,0 0-4 0,3-2-7-16,4-4-5 0,2-2-4 15,5-4 2 1,3-1 5-16,3 0 8 16,1-1 5-16,2 1-24 0,3 2 0 15,-2 2 0-15,1 2 24 16,1 3 0-16,0 4-2 0,2 1 6 15,1 2-9-15,0 5-4 16,-1 3-5-16,0 3-1 16,-1 1 0-16,-2 7-4 15,-4 6 0-15,2 4-1 0,-4 2-4 16,-3 3 4 0,-1 0-7-16,-3-1 3 0,1 0 3 15,-2-1-2-15,-2-4 2 16,0-4 2-16,0 1-5 15,-1-5 2-15,-1-2-2 16,-1-3 1-16,-2 0 1 16,2-4-1-16,-1 0 2 0,2-1 0 15,-1-8 1 1,4-1-1-16,0-5-1 0,1-1-1 16,4-1 2-16,-1-3-3 15,3-1 0-15,-2 4 0 0,1 1 0 16,-1 2 0-16,0 4-4 15,-2 1 10-15,1 3-8 16,-1 3 3-16,-1 2-4 16,2 1 2-16,-3 3 0 15,0 6 1-15,-2 4-2 0,-2 4 1 16,-2 3-2 0,-2 2 1-16,-2 4-1 0,-1-2-3 15,2 3 7-15,0-4 1 0,-1 2-2 16,0-3-6-1,3 0 2-15,1-2 2 16,1 0 2-16,2-1-1 16,2-2 0-16,0-3 0 0,0-1-1 15,1-2 2-15,1-2 1 16,-1-4 1-16,0 0-2 16,1-4 3-16,1-1 3 15,1 0 4-15,5-2-1 0,-2-4-1 16,5-2-2-16,2-1 0 15,1-3-3-15,0-2 0 16,0-3 1-16,2 0 3 16,-2-2-5-16,0-2 0 15,-3 1 0-15,1 0-1 16,-2 2 0-16,-2-1 0 16,2 1-1-16,-1-2 0 0,2 2 0 15,0 3 2-15,1 0-2 0,1 2 0 16,-2 3 0-1,1 5-1-15,0 1-1 16,0 1 1-16,-2 3 1 0,2 0-3 16,-2 1 4-16,0 4-1 15,-4 0-1-15,1 4 1 16,-5 0-2-16,-2 2 2 0,1 3-2 16,-4 2-2-1,2 0 12-15,0 5-6 0,3 0-2 16,-1-2-1-16,7 1 0 0,0 1 2 15,0-1 1 1,0 0-2-16,-1-1 1 16,-1-3 0-16,-1 0 0 15,-3-3 4-15,0 0-1 16,0-3-1-16,-1-2-2 16,1 1 2-16,0-2-2 0,0 1-15 15,0-1-40-15,-1 0-13 16,0 2-27-16,-2-3-127 15,-2 2-222-15</inkml:trace>
  <inkml:trace contextRef="#ctx0" brushRef="#br0" timeOffset="579249.3956">14726 4738 402 0,'-1'0'158'0,"1"0"-49"0,-2 0-41 16,1-4-11 0,0-1-17-16,1 1 11 0,-1-2 14 15,1 2-3 1,-1 0 3-16,-1 2-4 0,2-2-14 15,-2 1-7-15,0-1-9 16,1-5-7-16,-1 2-7 16,-1-4-2-16,0-4 5 15,-1-5 2-15,0 1-3 16,-1-5 2-16,1 1-3 0,-2 1-1 16,2 2 0-16,1 2 0 15,1 6-9-15,-1 2-1 16,1 4-5-16,0 0-2 0,3 3 0 15,0 2-3-15,0-1-7 16,3 2-49-16,0 0-19 0,-1 5-37 16,0 4-40-1,-2-1-78-15,0 6-66 0,-2-1-197 16</inkml:trace>
  <inkml:trace contextRef="#ctx0" brushRef="#br0" timeOffset="579582.3481">14632 4542 351 0,'-1'-14'322'15,"-1"-1"-175"-15,2 0-6 16,-1 1-44-16,2 0-62 16,-1 3 8-16,3 0-1 15,0 1-15-15,0 1 4 0,2 3 1 16,-1 1-5-16,2 4-3 0,2 1-7 15,3 0-5 1,0 7 3-16,4 3 4 16,0 1 1-16,-1 0-7 15,0 0-4-15,-1 0-5 0,-1-1-1 16,0-2-1 0,-2-1-1-16,3-1-1 0,-2-2 0 15,0 0-1-15,1-2-39 0,-1-1-45 16,3 1-51-1,-5-2-69-15,-3 0-130 16</inkml:trace>
  <inkml:trace contextRef="#ctx0" brushRef="#br0" timeOffset="581599.0984">14460 3349 598 0,'-4'-3'83'0,"-2"1"17"15,-1 2 10-15,-1 2-11 16,-3 4-56-16,-1 6-18 0,-1 5 10 15,1 5 18-15,0 3-4 16,2 6-13-16,2-1 4 16,5 2-10-16,1-2-2 0,5-4-2 15,6-5 1-15,2-6-4 16,2-5 4-16,4-3 1 16,1-3 6-16,1-4-1 15,2-4 3-15,0-3-3 0,-1-3-4 16,-1-2-3-16,-3-2-7 15,-2 0-3-15,-4-2 0 16,-4-2 5-16,-4-1-2 0,-1-3-3 16,-3 0-4-1,-4 0-6-15,-6 0-2 16,-5 4-1-16,-4 5 0 16,-2 6-2-16,-1 4 0 0,-1 3-2 15,1 5-2-15,3 6 0 16,2 0 3-16,5 2-2 15,4-3 2-15,4 0-5 16,4-2-19-16,2-2-35 16,6-4-12-16,3-2-33 15,4-5-27-15,1-12-75 0,3-4-164 16,1-8-325-16</inkml:trace>
  <inkml:trace contextRef="#ctx0" brushRef="#br0" timeOffset="582538.4998">14545 2867 213 0,'-2'-17'415'16,"1"2"-291"-16,-2 0-7 16,-1 3 5-16,0 3-43 15,0 0-12-15,-1 2-10 0,1 3-4 16,-2 1-11-1,0 2-15-15,0 1-7 0,-1 1-4 16,-2 5-5-16,0 6 3 16,0 2 7-16,1 1-3 15,2 4-7-15,2-1 0 16,2 1 0-16,2-2 1 16,2 1 1-16,4-4-6 15,2-1-1-15,4-6-2 0,3-4-2 16,2-3 5-16,3-3 15 0,-2-7 13 15,3-7-4 1,-3-3-2-16,-3-4 1 0,-1-7 2 16,-4 1 0-1,-3-4-2-15,-4 1-11 0,-2 3-6 16,-4 0-4-16,-6 8-4 16,-5 6 1-16,-3 4 2 15,-4 6-5-15,-4 6-5 0,-3 5-2 16,0 11 1-16,1 5-1 15,4 6 3-15,4 3 0 16,10 1 1-16,6-5-3 16,3-2-2-16,10-4 1 0,6-7 3 15,3-5 3 1,4-5-2-16,0-3 4 0,2-9-2 16,-3-4 3-1,-2-3 2-15,-7-3 4 0,-3 1 3 16,-7 2 1-16,-2 1 6 15,-4 2 2-15,-5 2-11 16,-3 5-6-16,1 1-4 16,-1 4-4-16,-1 1-3 0,2 4-15 15,1 0-16-15,1 2-8 16,4 0-14-16,1-2 2 16,2-1 8-16,1-3 10 15,2 0 12-15,0-7 16 0,-2-1 16 16,2-2-1-16,-1 1 0 15,1 0 18-15,-4 4 5 16,0 2-2-16,-3 3-11 16,-3 3-8-16,1 5-8 0,-2 5-1 15,3 4 0 1,3 0 0-16,3 0-1 0,1-1 0 16,4-6 0-1,5-3 3-15,3-4 2 0,0-3 1 16,3-10 11-16,-1-4 10 0,-2-2 4 15,-4-4-2 1,-4 1-2-16,-3 0-2 16,-4 4 4-16,-7 3-5 0,-1 2-13 15,-2 3-4-15,1 1-5 16,2 3 0-16,0 3-10 16,4 0-28-16,1 0-20 0,3 0-32 15,1 0-16-15,-1 1-33 16,1-1-48-16,4 0-35 15,5-11-82-15,0-3-241 0</inkml:trace>
  <inkml:trace contextRef="#ctx0" brushRef="#br0" timeOffset="583198.7699">14614 2035 488 0,'3'-10'153'15,"-1"-2"-18"-15,0-2 28 0,-2 3-42 16,1 0-34-1,-2 1 1-15,-3 1-29 0,-3 4-20 16,-1 0 2 0,0 5-18-16,-2 0-3 15,-1 4 3-15,1 7-16 16,1 3-5-16,-1 1 3 16,4 1 1-16,2-3 1 0,2-2 2 15,8-4 2-15,5-7 1 16,3 0 15-16,6-11 12 0,4-8-1 15,1-5-5-15,2-3-12 16,-3 0-5-16,-2 0-1 16,-8 6 8-16,-8 2 1 15,-4 7 4-15,-7 6 0 0,-9 6-12 16,-4 4-13 0,-7 9-7-16,1 3 3 0,0 1 0 15,3 4 1-15,6-4 1 0,5-3-1 16,8-5-5-1,2-3-5-15,11-5 9 16,3-1 2-16,6-3 1 16,-1-7 3-16,1 0-3 15,-4-3 1-15,-4 2-2 0,-7 4 2 16,-6 2 8-16,-6 4 2 16,-7 1-10-16,0 3-7 15,2 0-1-15,3 1-33 0,3 1-39 16,5-4-17-16,2-1 0 15,3 0 14-15,3-6-20 16,2-1-11-16,-1-6-57 0,0-2-162 16,0-4-245-1</inkml:trace>
  <inkml:trace contextRef="#ctx0" brushRef="#br0" timeOffset="583849.0972">14753 1191 297 0,'-2'-6'201'16,"1"2"-34"-16,-2 0-41 0,-1 4-18 15,1 0-9 1,-1 0-27-16,-2 11-17 0,1 5-2 16,-1 1-6-1,0 4-13-15,1 0-19 0,2-4-4 16,2-5-4 0,0-3-1-16,2-4-4 0,3-5 5 15,2 0 9-15,1-7 37 0,0-3 10 16,0-4-15-1,-2-3-14-15,-4 1 0 16,0 1-1-16,-5 3-8 0,-8 2-1 16,-3 6-10-16,-5 1-10 15,-1 3-4-15,2 2 0 16,1 2 0-16,6 0 1 0,3-1-1 16,4 0-3-1,3-3-16-15,4 0 0 16,-2 0 16-16,3 0 4 0,-1 0 2 0,-1 0 0 15,0 0 0 1,-3 0 3-16,-7 7-4 0,2 0-9 16,-1 4 5-1,2 2-1-15,2-2-23 0,2-3-41 16,6 3 8 0,3-5 16-16,2-2 7 0,1 0-1 15,0-1-10-15,-3 0-36 0,-1-3-23 16,-1 4 16-1,-4-2-9-15,1 2 26 0,0-3-4 16,-3 1-28-16,2-1-55 16,1-1 47-16,0 0-57 0</inkml:trace>
  <inkml:trace contextRef="#ctx0" brushRef="#br0" timeOffset="584112.8175">14678 1251 365 0,'-1'-9'167'0,"-9"3"42"0,-1 2-44 16,-2-1-30-16,-2 4-33 15,1 1-11-15,-2 0-25 16,2 6-15-16,3 3-26 16,3 5-23-16,1 2-1 15,5 2-2-15,0 0-1 16,3-2 2-16,5-6 1 0,2 1-1 16,1-9 0-16,0 1 3 0,0-3 8 15,-3-3 31-15,-2-5 4 16,-2 0 7-16,-4-1 4 15,-6 3-20-15,-1 0-20 0,-2 2-12 16,2 1-4 0,2 3-7-16,3 0-16 15,2 5-39-15,3 1-25 16,2 2-34-16,4 4-35 0,1-1-34 16,3-3-90-1,0 3-165-15</inkml:trace>
  <inkml:trace contextRef="#ctx0" brushRef="#br0" timeOffset="584956.4718">15202 1174 443 0,'2'-8'108'0,"0"2"21"16,-1 2 13-16,0 0-2 16,0 3-36-16,0 1-47 15,-1 10-41-15,3 6 15 16,-4 3 32-16,1 9-13 16,0 3-7-16,0 2-2 0,1-2-6 15,2-1-8 1,1-2-10-16,5-4-12 15,-1-4-2-15,1-3-2 0,-2-7-1 16,1 0-16-16,-2-7-24 16,-3-3-6-16,-2-3-22 0,-1-7 16 15,-2-7-38 1,-6-3-15-16,-1-4 9 0,1 1-10 16,2 3 80-16,2 2 29 15,1 2 4-15,3 5 53 16,0 4 39-16,6 1-21 15,1 3-20-15,4 2-17 16,4 1-17-16,3 4-22 0,1 2-2 16,2 1-49-16,4 0-75 15,-1-1-89-15,1-5-129 16</inkml:trace>
  <inkml:trace contextRef="#ctx0" brushRef="#br0" timeOffset="585168.6956">15629 1129 38 0</inkml:trace>
  <inkml:trace contextRef="#ctx0" brushRef="#br0" timeOffset="585768.6634">15277 1835 350 0,'3'-19'221'0,"1"3"-26"16,-3 5 0-16,2 1-49 0,-2 7-62 15,1 3-42 1,-3 13-38-16,0 5-2 16,2 8 27-16,-1 7-19 15,1 4 3-15,0 2 1 0,3-2-5 16,1-3-7-16,0-5 0 16,2-6-4-16,-1-6-30 15,0-5-15-15,-5-6-68 16,1-4-47-16,-4-2-77 0,-7-6-27 15</inkml:trace>
  <inkml:trace contextRef="#ctx0" brushRef="#br0" timeOffset="585910.4308">15251 1969 470 0,'1'-12'214'16,"4"6"-78"-16,4 3 43 16,2 3-114-16,3 3-59 15,-1 7-3-15,3 6-1 0,-2 2-1 16,2 2-13-16,-4 2-136 0,-1 0-88 15,-2 2-157 1</inkml:trace>
  <inkml:trace contextRef="#ctx0" brushRef="#br0" timeOffset="586299.5789">15161 2611 420 0,'2'-9'136'0,"1"1"26"15,-2 3-19-15,1 4-9 16,0 1-71-16,0 8-33 16,0 9 25-16,0 2 4 0,0 6 1 15,0 0-22-15,-2 5-11 16,3-3-1-16,1 0-10 16,-1-1-12-16,3-2-1 0,-1-4-3 15,-1-5-26 1,-1-2-32-16,-1-1-38 0,-1-5-42 15,-1-2-110-15,-4-5-134 0</inkml:trace>
  <inkml:trace contextRef="#ctx0" brushRef="#br0" timeOffset="586447.437">15131 2786 898 0,'12'0'116'0,"4"0"-44"15,4 4-43-15,4 2-8 0,0 4-10 16,0-3-8-16,0 1-10 16,-2 0-74-16,-6-2-95 15,-3-2-219-15</inkml:trace>
  <inkml:trace contextRef="#ctx0" brushRef="#br0" timeOffset="586868.3089">15137 3448 165 0,'0'-3'556'0,"0"-1"-410"0,2 4-26 15,-1 0-55-15,0 5-47 16,1 8 6-16,-2 2 11 15,-2 6-12-15,0 2 23 16,1 1-13-16,-3 1 2 16,0-1-10-16,2-2-14 15,0-1-10-15,3-7-2 0,4-1-20 16,2-6-44-16,1-1-40 16,0-3-34-16,-1-3-58 0,-2 0-95 15</inkml:trace>
  <inkml:trace contextRef="#ctx0" brushRef="#br0" timeOffset="587068.4064">15082 3637 838 0,'8'8'62'15,"2"-2"10"-15,6 0 12 16,3-2-30-16,2-3-17 15,1-1-11-15,2 0-19 16,-3-5-6-16,0-4-9 16,-2-1-86-16,-4-3-85 15,0-3-149-15</inkml:trace>
  <inkml:trace contextRef="#ctx0" brushRef="#br0" timeOffset="587898.3467">15672 1262 577 0,'2'-10'47'0,"-2"-1"45"0,3 5 2 16,0 2-23-16,-1 0-19 0,-1 4-13 15,0 0-25 1,0 11-18-16,0 0 3 16,-1 9 8-16,3 3 15 15,-4 6 5-15,-2 2-3 0,1 1-6 16,1 1-8-16,-1-2-4 16,2-4-3-16,-3-4-1 15,5-4 0-15,-1-4-2 0,2-8-1 16,3-1-3-1,1-5 11-15,1-1 4 0,3-8 36 16,2-7-4-16,-1-3-15 16,1-5 2-16,-3 2 3 0,-4 0 4 15,-4 4-14 1,-2 4-4-16,-2 4-4 0,-3 4-9 16,-1 5-11-1,-2 4 0-15,0 7-64 0,-1 5-34 16,1 5-53-16,-2 2-111 0,-1 4-146 15</inkml:trace>
  <inkml:trace contextRef="#ctx0" brushRef="#br0" timeOffset="588428.0436">15721 1741 584 0,'4'-9'116'16,"-2"2"-5"-16,-1 6 50 0,0 3-73 16,-2 11-85-16,-4 10 0 15,-3 4 3-15,0 10-2 0,-3 3-3 16,-1 2 2 0,0 1 0-16,2-6-3 0,1-4 2 15,2-6 0 1,5-6-3-16,0-7 1 0,5-3 3 15,5-9 5-15,2 1 10 0,3-3 28 16,4-5 10 0,2-6-2-16,0-3-11 0,1-3-3 15,-4 2-8 1,-1-1-9-16,-5 2-10 16,-5 2 0-16,-4 2-3 0,-1 2-5 15,-2 2-3-15,-6 4-5 16,-2 2-50-16,0 8-31 15,-2 3-49-15,-4 3-48 0,0 4-159 16</inkml:trace>
  <inkml:trace contextRef="#ctx0" brushRef="#br0" timeOffset="589066.9689">15684 2550 419 0,'2'-8'87'16,"0"2"48"0,0 5-9-16,-3 1-10 0,-2 4-55 15,2 9-48-15,0 4 4 16,-1 4 16-16,0 6-8 15,-1 1-10-15,2 1-6 16,0-2-5-16,0-4-1 0,2-3-1 16,1-7-1-16,3-5 5 15,2-7 12-15,2-1 4 0,4-6 27 16,1-5-15 0,-1-2-2-16,-1 1-3 0,-3 2 5 15,-3 0-12-15,-4 4-11 0,-2 6 1 16,-3 0 3-1,-4 3-14-15,-3 6-9 0,1 2-36 16,1 3-53-16,0 0-42 16,-1 1-121-16,3-2-184 15</inkml:trace>
  <inkml:trace contextRef="#ctx0" brushRef="#br0" timeOffset="589697.9826">15646 3427 706 0,'3'0'49'16,"-2"14"-31"-1,-1 8 38-15,0 8 29 16,2 9-14-16,-4 5-26 0,2 0-5 15,-4 0-15-15,3-6-2 16,0-5-4-16,1-8-7 16,2-8 1-16,7-8 3 15,4-9 5-15,1-4 22 16,2-9 6-16,-1-4-3 16,-2-3-22-16,-5 0 6 15,-4 0-6-15,-3 3-12 0,-5 5-7 16,-6 3-2-16,-2 5-3 0,-3 4-3 15,3 1-42 1,0 5-75-16,2 2-70 0,0 1-182 16</inkml:trace>
  <inkml:trace contextRef="#ctx0" brushRef="#br0" timeOffset="594507.3261">12198 11344 507 0,'-27'7'85'16,"0"6"43"-1,3-1-22-15,2-1-15 0,5-1-56 16,6-4 2-16,7 0-3 0,4-3-2 15,13-1-11 1,9-4 13-16,9 0 16 16,8 0-8-16,6-3-14 15,2 1-11-15,0-1 3 0,-3 0-6 16,-8 2-3 0,-5-1-3-16,-10 3 0 0,-7 0-1 15,-8-1 0-15,-6 3-1 16,-13 0 14-16,-10 3 3 15,-9 4-23-15,-11 0 0 0,-5 4-2 16,-1 1 2-16,1 1-4 16,8 0-3-16,9 1 4 0,14-4-2 15,10-1 4 1,10-5-9-16,18-4 3 0,13-2 5 16,11-8 5-1,7-4 0-15,5-1 16 0,-3-1 5 16,-5 3 6-16,-13 4-14 0,-13 6-14 15,-12 3-3 1,-13 5 5-16,-19 7 20 16,-9 5-12-16,-9 2-8 15,-7 2-3-15,0 2-10 16,2-5-48-16,7-1-29 0,6-9-47 16,6-5-154-16,5-6-387 0</inkml:trace>
  <inkml:trace contextRef="#ctx0" brushRef="#br0" timeOffset="597610.6348">17019 1390 820 0,'2'-7'24'0,"-1"3"20"16,-3 4 41-16,1 1-35 15,-1 7-33-15,0 3-1 0,-4 3 10 16,3-2 11-16,0 1-3 0,1-5 1 15,1 0-3 1,-1-4-8-16,4-4 0 16,-1-1 0-16,7-10 14 15,3-4 24-15,2-3-21 16,3-5-20-16,-1 2 7 16,-2 1 3-16,-5 4-5 0,-5 6-8 15,-3 7 0-15,-6 3-4 16,-6 6-15-16,-3 4 0 15,0 3-3-15,2 1 3 0,3 0 0 16,4-3 0-16,5-3-1 16,2-3-3-16,7-5 5 15,3 0 8-15,5-7 0 16,1-4 5-16,3-5 1 16,-3 0 2-16,-2 2 0 15,-4 3 2-15,-4 5 2 0,-7 5-7 16,-1 3 3-16,-10 10-9 0,-3 4-8 15,-1 1 1 1,3 0 2-16,3-4-4 0,6-2 0 16,5-9-8-1,6-2 8-15,5-10 5 16,4-2 6-16,-1-5-5 0,-1-2-2 16,-4 1-2-16,-5 1 2 0,-5 3 2 15,-5 6 1 1,-7 3-6-16,-5 2-1 0,1 3-2 15,-2 2 3-15,4 2-5 16,0 0-31-16,3 2 1 16,3 2 14-16,2 1 5 0,0 2-42 15,3 3-16 1,1 2-7-16,1 4-47 16,2-1-34-16,5 1-103 15,-1-1-99-15</inkml:trace>
  <inkml:trace contextRef="#ctx0" brushRef="#br0" timeOffset="598186.478">17052 2008 16 0,'-4'0'683'0,"-4"4"-566"16,2-1 27-1,-1 3-86-15,0 3-41 0,0 0 12 16,1-2 14-16,2 0 4 15,1-1 0-15,3-2 0 16,0-4-14-16,3 0-9 0,4-7 30 16,4-5 23-16,0-3-20 15,-2-1-7-15,1-1-14 0,-4 3-8 16,-4 6-17 0,-2 4 7-16,-4 4 3 0,-4 8-12 15,-4 9-11-15,1 1 1 16,-2 2-1-16,5 0 2 15,1 0 1-15,6-8-2 0,2-5-1 16,4-5-3 0,8-2 5-16,2-11 8 0,2-6-1 15,1-3 5 1,-3 0 9-16,-5-1 2 16,-5 4-6-16,-4 0-1 0,-6 10-5 15,-6 3-6-15,-3 4-4 16,-1 7 0-16,2 8-17 0,3 4-43 15,6 1-35-15,2 4-39 16,4-3-62-16,5 2-90 16,2-3-192-16</inkml:trace>
  <inkml:trace contextRef="#ctx0" brushRef="#br0" timeOffset="598780.5342">17113 2582 27 0,'-4'3'148'0,"0"-1"-21"15,0 2 67-15,0 1-30 16,-1 1-56-16,2-1-37 15,0 2-52-15,1 2 5 0,-1-5 10 16,1 2-13-16,1 0 13 16,-1-1 29-16,0-1 19 15,-1 2 1-15,-1 1-7 16,0 3-5-16,0 3-23 16,0 2-18-16,1 0-13 0,1 2 3 15,1-6-9-15,-1-1-5 0,3-4 0 16,-1-2-6-1,2-3 4-15,-2-1 13 16,0 0 23-16,-1-5-6 16,0 2-7-16,-1 0-2 0,0 0 2 15,2 3 2-15,-6 0-8 16,2 3-9-16,0 3-10 16,-1 5-4-16,0-4 1 15,2 3 1-15,3-2-3 0,0-6-2 16,2 1-2-16,6-3 4 15,0-3 6-15,3-4-1 16,-4-3 4-16,3 2 5 0,-3 2-8 16,-2-1-2-1,-2 4 1-15,-2 3-14 16,-1 0-26-16,2 2-26 16,-2 7-61-16,-1 2-66 15,0 4-106-15,0 2-270 0</inkml:trace>
  <inkml:trace contextRef="#ctx0" brushRef="#br0" timeOffset="599185.8693">16932 3644 301 0,'-2'10'181'16,"2"3"-12"-1,0 4-47-15,1 1-28 0,0 5-15 16,0-2 3-16,0-1-25 16,0-7-21-16,2-3 2 15,1-7 9-15,1-3 25 16,-3-3 16-16,1-7-2 0,-2 0-18 16,0 1-7-1,-2 1-16-15,-4 1-15 16,0-1-16-16,2 3-10 0,-1 0-2 0,2 1-22 15,2 0-44 1,-2 1-58-16,2 0-79 0,-2 1-145 16,1 0-396-1</inkml:trace>
  <inkml:trace contextRef="#ctx0" brushRef="#br0" timeOffset="600596.4275">13954 13739 517 0,'-11'2'468'0,"-1"-3"-397"16,0 0 52-16,4-3-5 15,2 2-36-15,0 1-18 16,3 0-13-16,1-1-23 16,6 4-23-16,9 0-12 0,5 0 7 15,6-1 6-15,6 2 6 0,5-3 0 16,-2 0 7 0,0-2 5-16,-6 1-6 0,-6 1-7 15,-5 0-5-15,-8 1-2 0,-6 1-2 16,-2-1 5-1,-13 2 5-15,-5-3 3 0,-10 4-9 16,-7-2 1 0,-4 4 5-16,-3-2-4 15,2 2-4-15,4 1-4 16,8 3-2-16,6-1 1 0,10 2-2 16,10 1-1-16,5-4-4 15,14-1 2-15,9-3 5 16,10-4 4-16,7-3-2 15,5-6 3-15,2-3-2 0,-5-3 1 16,-6 3-2-16,-12 2 2 16,-7 3-3-16,-13 3 2 15,-8 2 2-15,-15 3 14 0,-15 4-5 16,-11 2-9 0,-10 4 5-16,-6 3 5 0,-2 1-10 15,5 1-3-15,11 2-3 0,11-3 1 16,14-1 2-1,16-2-8-15,9-4-5 0,19-5 6 16,12-2 3 0,8-3 4-16,7-4 1 0,1-4 2 15,-1-3-1-15,-8 3 3 16,-12-1 8-16,-10 5-1 16,-13 2 3-16,-12 3 20 15,-20 2 3-15,-12 6-29 16,-13 3-9-16,-11 1 4 0,-2 1-2 15,6 0-2-15,10-4-1 16,17-3-2-16,17-5-12 0,18-1-19 16,24-6-7-1,16-4 41-15,12-4-1 0,6 0 0 16,0 2 1 0,-8 1-10-16,-13 7-12 0,-14 6-1 15,-16 8 1-15,-14 11-12 16,-12 7-36-16,-11 7-88 15,-11 4-88-15,-7 1-142 16,-3 3-326-16</inkml:trace>
  <inkml:trace contextRef="#ctx0" brushRef="#br0" timeOffset="603202.2156">19857 1896 302 0,'0'-5'48'16,"0"1"32"-1,1-2 8-15,-1 2 24 0,-1 0-40 16,-1 1-22 0,2 2-5-16,-3-1 1 0,-1 1-3 15,-1 1-8-15,1 0 1 0,-1 0-1 16,-1 4 1-1,0 5-13-15,-1 6-12 0,-2-1-1 16,2 5 11 0,0-1 10-16,1 0 6 15,1-4-2-15,3-3-9 0,1-3-10 16,4-5-3-16,5-3 13 16,4 0 19-16,2-7 7 15,1-6-8-15,2-2-10 0,-2 0-9 16,-3 1 2-16,-3 0-3 0,-6 3 1 15,-2 2 7 1,-4 3-7-16,-7 2-15 0,0 1-5 16,-5 3-8-1,0 1 3-15,1 6-2 0,0 2-1 16,3 3 1 0,3-2 1-16,3 1-2 0,4-1 2 15,2-3-3-15,5-5 2 0,5-2 4 16,5-2 5-1,3-9 4-15,6-1 1 0,0-3-2 16,-3 0 3-16,-3 3-6 16,-4 5 2-16,-8 0 2 15,-6 5 13-15,-7 5 4 16,-9 7-23-16,-1 4-9 0,-3 6 3 16,1 0 3-1,4 1-6-15,6-1-1 0,5-7-1 16,6-3-4-16,4-7 6 0,4-2 3 15,4-1 3 1,0-7 4-16,0 0-2 16,-2 0-3-16,-3 1 2 15,-3 1-3-15,-5 5 0 16,-2 1-2-16,-3 9-4 16,-5 3 5-16,1 0 3 0,0 1 0 15,4-3 1-15,2-4-8 0,-1-3 1 16,4-2 0-16,2-2 5 15,2-3 4-15,-1-4 2 16,2 1-3-16,-5-1-1 16,0-1 0-16,-2 6 2 0,-1-4 0 15,-7 5-2 1,1-3-3-16,0 4-1 0,1-1 0 16,1 1 1-1,1-1 0-15,2 1-15 0,0 0-27 16,5 0-26-16,-2 2-31 0,4 4-34 15,2 1-55 1,0 5-89-16,3 0-165 0</inkml:trace>
  <inkml:trace contextRef="#ctx0" brushRef="#br0" timeOffset="604097.5506">19880 2516 441 0,'-6'3'76'0,"2"-3"47"0,0 0-52 15,2 0 7 1,-1 0 24-16,1 0-4 0,0 0-9 16,0 0-16-1,-1 0-32-15,0 7-21 0,2 2-2 16,-3 0 3-16,3 3 11 0,1-1-1 15,-1-1-4 1,2-2-9-16,4-3-7 0,2-1 3 16,0-4 10-16,1 0 6 15,3-2-3-15,-3-4 2 0,-1-3 0 16,1 1-2 0,-1-2-1-16,-4 0-1 0,-2 0-4 15,0 3-2-15,-2 1 2 16,-4 1-7-16,-4 4-7 15,1 1-3-15,0 0-2 16,-2 7-4-16,3 4-2 16,0 1 1-16,3 1-1 15,2 1 1-15,2-2 2 16,-2 0-2-16,2-3 1 16,5-3 1-16,-1-3 2 0,4-3 2 15,0 0 4-15,0-6 5 16,2-4 8-16,-1-2-2 15,1 0-1-15,-4 0 1 16,-2 1-2-16,-2 1-1 16,-1 6 1-16,-3 1 0 0,-4 3-9 15,-2 0-6-15,-2 3-4 16,1 4-2-16,2 0 3 16,0 0 0-16,2-1-2 15,3-2-6-15,0-1-5 16,2 1-4-16,2 1-18 0,-1 0-20 15,6 1-15-15,0 4-39 16,2-2-36-16,0 2-89 16,1-1-113-16,-3 2-363 15</inkml:trace>
  <inkml:trace contextRef="#ctx0" brushRef="#br0" timeOffset="604787.1089">19829 3213 219 0,'-2'4'325'0,"1"-2"-200"15,0-2-22-15,0 0-17 16,0 0 30-16,0 0-18 0,-1 0-10 16,0 0-13-16,0-3-18 15,-1 2-10-15,1 1-15 16,2 0-10-16,-3 0-9 16,1 0-7-16,0 1-1 15,1 2-2-15,-1 3-2 0,0-2 1 16,3 2-3-16,1-2 2 15,-1 1-1-15,4-4 2 16,3-1 5-16,-1-4 16 16,1-5 7-16,0 0 3 15,-3-1-3-15,3 1-10 0,-5 3-3 16,-2 3 10-16,-1 3 10 16,-1 0-11-16,-5 0-17 15,0 6-7-15,2 0-2 16,0 0 0-16,3 2-1 15,1-4-5-15,-1-2-12 0,2 0 8 16,2-2 7-16,-1 0 5 16,0 0-1-16,0 0 0 15,-1 0-7-15,-1 0-10 16,0 0-6-16,0 0 4 16,-1 0-10-16,0 0-12 0,-1 0-9 15,0 0-9-15,1 0-25 16,-1 0-33-16,1 0-30 15,2 0-94-15,1-1-38 16,-1-1-43-16</inkml:trace>
  <inkml:trace contextRef="#ctx0" brushRef="#br0" timeOffset="606132.3909">13772 13766 0 0</inkml:trace>
  <inkml:trace contextRef="#ctx0" brushRef="#br0" timeOffset="606193.7378">13772 13766 0 0</inkml:trace>
  <inkml:trace contextRef="#ctx0" brushRef="#br0" timeOffset="612480.7337">13326 15927 707 0,'-4'-11'76'15,"2"0"0"-15,2 0 42 0,1 1-25 16,4-1-56-16,5 2-14 16,8 0 2-16,2 2-9 15,4 1-11-15,2 1-2 16,-3-1 4-16,-3 5 7 16,-6-2 9-16,-8 3-5 0,-7 0-5 15,-9 0 17-15,-15 2 23 16,-12-1-34-16,-8 0-4 15,-6-1 17-15,-3 3 7 16,3-1-19-16,12-1-16 16,10 2-1-16,14 1-11 0,14 1 4 15,12 0-20-15,17-3 22 16,12 2 4-16,11-3 0 16,5 0 3-16,5-1 2 15,0-4 11-15,-6 0 2 16,-9 1 3-16,-12 0-5 0,-11 0-5 15,-12 2 1-15,-13-1 8 16,-13 3 18-16,-15-1-21 16,-13 5-17-16,-13-1 0 15,-8 2 1-15,-5 2-3 16,5 0 0-16,7-1 0 16,14 1-8-16,16-2-1 0,17-2 5 15,14-1-6-15,22-3-5 16,15 0 11-16,11 0 7 15,9-4 0-15,4 1 2 16,-5 0-4-16,-10 1-1 16,-14 1 7-16,-17 0 4 0,-17 5-3 15,-13 2 3-15,-21 1 17 16,-13 2-16-16,-12 1-7 16,-7 3 0-16,1-2 1 15,6 0-9-15,15-2-1 16,15-1-15-16,20-4-4 15,17-3-10-15,22 2 23 0,15-6 11 16,13 2 1-16,5-2 0 16,1-1-1-16,-7 0 0 15,-14 3-2-15,-14 0 12 16,-20 2 5-16,-18 4-3 16,-24 7 12-16,-19 2-6 0,-18 4-15 15,-12 2-1-15,-8 2 0 16,3 0-5-16,10-2 1 15,16-3 4-15,18-5-3 16,22-4-6-16,19-3-11 0,24-5-1 16,14-1 18-16,16-3 3 15,11-3-1-15,6 0-1 16,-2-1 0-16,-9 3 2 16,-13 3-2-16,-15 2 0 15,-25 5-2-15,-16 8-2 16,-22 3 16-16,-16 3-4 0,-11 6-6 15,-5-1-3-15,5-2 1 16,10-3 1-16,14-4-1 16,18-3-1-16,17-8-23 15,25-3-1-15,16 0 21 16,14-1 4-16,13-4 0 0,2 0-1 16,-1 1 2-16,-10 2 5 15,-15-1-4-15,-18 4 3 16,-20 6-2-16,-15 4 1 15,-21 1 10-15,-13 5-8 0,-11 2-4 16,-3 1-3 0,2-1 3-16,6-1-5 0,13-2 3 15,17-2-3-15,16-3-3 16,15-1-6-16,18-3 7 16,14-2 8-16,10 0-3 15,5-2-2-15,-3 2 5 0,-10-1-6 16,-10 5 4-16,-19-1-3 15,-17 4-3-15,-12 4 10 16,-20 2 6-16,-15 3-7 16,-8 0-6-16,0 1 2 15,3-1-1-15,11-5 1 0,14-4-2 16,18-2 0-16,14-7-10 16,23-4 0-16,14 0 11 15,14-3 3-15,10-6-3 16,4 1 3-16,-7 0-5 15,-13 2 7-15,-14 2-1 0,-21 2-1 16,-18 4-2-16,-26 5 11 16,-13 3-1-16,-13 2-10 15,-3 0 5-15,4 1-7 16,10-5-1-16,12-2-3 16,18-3 3-16,14-3-3 15,20-4-14-15,14-3 18 0,8-2 0 16,-2 2 3-16,-1 1-6 15,-11 3 6-15,-16 3-3 16,-13 5-5-16,-14 6 6 16,-13 3 1-16,-9 3-64 15,-4 1-28-15,0-2-22 0,7 0-34 16,8-4-22-16,13-5-89 16,11-6-206-16</inkml:trace>
  <inkml:trace contextRef="#ctx0" brushRef="#br0" timeOffset="615246.1046">12969 8554 518 0,'-7'-3'147'0,"-1"2"-57"16,-3 1 37-16,-3 0 2 16,-2 0-42-16,-2 0-2 15,-1 1-19-15,1 2-15 16,1 0-11-16,5 2-28 0,2-4-5 15,8 2 1-15,3-1-5 16,9-2-18-16,8 0 14 16,7 0 9-16,6 0 2 15,6 0 1-15,0 0 2 16,0-2 6-16,-9 2 4 0,-7 0 1 16,-7 0-4-16,-8 0-1 15,-7 2-8-15,-14 2 29 16,-5 0-9-16,-6 2-17 15,-2 0 5-15,0-1-1 16,4 3-11-16,7-3-6 0,6-1 0 16,8 1-2-16,7-2-11 15,12-2 4-15,8 1 2 16,10-2 8-16,10 0 0 16,6 0 0-16,3-2-1 15,-2-1 3-15,-8 2-3 0,-9 1 7 16,-15 0 1-16,-14 4 1 15,-14 5-3-15,-18 3 29 16,-9 4-17-16,-6 0-14 16,-1-1-4-16,9 1 2 15,8-5-2-15,17-1-4 16,10-3-33-16,13-3 9 0,10-1 19 16,4 2 9-16,1-4 0 15,-4 1-1-15,-7 3 2 16,-11 1 3-16,-10 5 0 15,-15 1 20-15,-11 2-1 16,-4 2-11-16,-1-2 4 0,5 0-11 16,7-6-4-16,9-3 0 15,11-2-32-15,6-2-40 16,10-1-14-16,4 0-38 16,6 0-96-16,-1-2-168 15,1-2-460-15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1:04:30.5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6773 8307 162 0,'4'-13'54'0,"-4"2"28"15,0 4-12-15,0-1-23 16,0 3-19-16,-3 2-3 16,1 0 4-16,1 2 17 15,-1 1-2-15,0-2 2 16,2 2 5-16,-1 0 5 0,1 0-11 16,0 0-20-16,1-1-19 15,6 1 7-15,4-2 33 16,4 0-2-16,6 0-6 15,3-2-6-15,5 0-1 0,2 1-6 16,7-1-3-16,2 3-3 16,4-1-2-16,4 1-4 15,2-1-2-15,7 0-3 16,4-1-4-16,3 1-1 16,4-4-2-16,3 3 1 15,3-1-1-15,4-1-2 0,5 3 3 16,0-1 0-16,5 1 2 15,2 2-2-15,0 0 2 16,1 0-1-16,2 5-1 16,2-1-2-16,1 0 2 15,0 2 1-15,2 0-2 0,1-1 3 16,-5 1 4-16,-1 2 4 16,-5 1 2-16,-4-2 6 15,-5 2-8-15,-5 2 0 16,-6-4-4-16,-6 2-2 15,-5-4-4-15,-8 1 0 0,-8 0-2 16,-9-5 1-16,-6 3 0 16,-9-2-1-16,-7-1 1 15,-6 0-30-15,-4 1-33 16,-1-2-7-16,-6 0-37 16,-1 0-96-16,-3 1-10 0,0-1-161 15</inkml:trace>
  <inkml:trace contextRef="#ctx0" brushRef="#br0" timeOffset="3532.3817">19113 8271 162 0,'70'-3'5'0,"2"-2"-119"16</inkml:trace>
  <inkml:trace contextRef="#ctx0" brushRef="#br0" timeOffset="5987.576">4234 9032 498 0,'-7'-6'18'0,"3"1"11"0,2 1 30 16,2 0-8-16,0 0-21 15,0 2 6-15,0 2 5 16,2 0-18-16,2 0-9 16,5 0-2-16,2 0 8 15,6 0 4-15,3-2 12 0,6 1 10 16,5 0 7-16,-1-2-15 15,3 3-12-15,-1-1-7 16,3 1-5-16,-2 0 2 16,4 0-3-16,0-2-3 15,3 1-1-15,2-1-4 16,4 1-2-16,3-2-1 0,-4 1 1 16,1-1 2-16,1 3 0 15,-5 0-3-15,1 0-1 16,-3 0 2-16,0 2-2 15,-4 1-1-15,1 0 0 0,-4 0 0 16,1 1 1-16,-2-4-1 16,0 1 1-16,1-1 1 15,-1 0 0-15,1 2 1 16,0-2 0-16,0 1 2 16,0 0-3-16,3 1 0 0,-2 0-1 15,1 1 0-15,-1-2 0 16,0 1 0-16,2 0 0 15,0-1-3-15,-2 1 5 16,2-1-3-16,-1-1 1 16,1 1 0-16,0-1 1 15,0 0 0-15,0 2 4 0,2-2 2 16,-1 1 1-16,2 0-2 16,2-1-1-16,3 2 0 15,2-2-3-15,4 0 0 16,1 0-1-16,0 0-2 0,3 0 1 15,-2 0 0-15,1 0-2 16,1 2 2-16,-2 0-1 16,1 1 0-16,-1 0 0 15,2 0 0-15,0-1 2 16,1-1-3-16,1-1 1 16,2 0 2-16,-2 0-2 0,2 0 3 15,-2 0 0-15,0 0 2 16,-1 0-1-16,1-1-4 15,-3 0 3-15,3 0-3 16,0-1 0-16,-2 1 2 16,2 1-1-16,2-1 1 0,0-1 0 15,0 0 0-15,1 0 0 16,0 1 0-16,1-3 0 16,-1 3-1-16,-1-2 2 15,1 2 1-15,1-2 0 16,-1 3 0-16,0-1-2 0,2-3 2 15,-1 4-2-15,0-2 0 16,-1-1-2-16,0 2 2 16,-2-1-1-16,1 1 1 15,0 0-1-15,-2-1 0 16,2 2-2-16,-2-1 2 0,1 1-2 16,0 0 2-16,-2 0 0 15,4-1 1-15,0 1 3 16,2-2-3-16,0 2 1 15,1-1 0-15,1 1-3 16,-1-2 2-16,0 1-2 16,-1 1 1-16,2-2 0 0,1-1 1 15,1 2-2-15,1-1 2 16,1 1-1-16,2-1 2 16,0 1-2-16,3-1 2 15,-2-1-3-15,-1 3 2 0,0-2-2 16,0-1 1-16,-1 3 1 15,-3-1-1-15,0 0 2 16,-2 0 1-16,-2 1-1 16,-2 0 1-16,-3-2 0 15,-1 2-2-15,-3 0-1 0,-2-2 1 16,-2 2-1-16,-3 0-1 16,-2 0 0-16,-2 0 1 15,-3 0 0-15,-2 0-1 16,-5 0 0-16,-4 2 0 15,-4 0 0-15,-6 1 0 16,-4 0-16-16,-5-1-45 0,-4 1-15 16,-4 0-32-16,0-2-39 15,-8-1-157-15</inkml:trace>
  <inkml:trace contextRef="#ctx0" brushRef="#br0">14116 1550 700 0,'-2'-5'3'16,"0"5"7"-16,2 0 44 15,1 7-34-15,1 7-12 0,-2 6 21 16,4 8-4-16,-1 8 3 15,1 5-3-15,0 10 5 16,-2 3-11-16,1 10-8 16,-3 6-4-16,1 6 7 15,-3 9 1-15,-4 6-3 0,-3 3 0 16,-2 3 5-16,-1 1 0 16,0 1-1-16,3 2-5 15,1-3-6-15,2 0-1 16,1-1 0-16,1-2 4 0,1-3 3 15,1-5-3 1,1-5 2-16,1-6-8 0,-1-4 2 16,2-8-4-16,4-6 3 15,3-7-5-15,1-7-1 16,2-4 3-16,2-5 0 16,1-3-3-16,5-7 3 0,0-1-4 15,4-6 0-15,2-7 0 16,4-3 0-16,2-8 2 15,4-1 2-15,3-10 0 16,5-2 3-16,0-3 1 16,3-1-1-16,-3 0-1 0,-3 4 0 15,-2 2 1-15,-4 3-3 16,-4 3 0-16,-6 2 1 16,-3 3 2-16,-3 0-4 15,-6 0 3-15,-4 0-3 16,-2 0 3-16,-3 0-1 15,-2 0 5-15,-1 0 5 0,-5-7-2 16,0-1-8-16,0-4 2 16,0-1 4-16,1-3 6 15,1-3 0-15,1-5-2 16,0-2-4-16,4-2 0 0,-2-9-3 16,4 0-1-16,0-7-1 15,2 0 2-15,-1-6-2 16,2-2 1-16,0 1-2 15,-1-5 0-15,0-2 0 16,1-3 0-16,1-2-1 0,-1-2 1 16,0-3-1-16,-1 3 2 15,0 0-4-15,-1-1 2 16,-1 5 1-16,-1-3 2 16,2 0-5-16,-1 2 2 15,2-3-1-15,1-1 2 16,-1 2-1-16,-1 1 0 0,0-1 0 15,-1 5 3-15,-3 4-5 16,0 2 3-16,-2 6 2 16,-4 2 2-16</inkml:trace>
  <inkml:trace contextRef="#ctx0" brushRef="#br0" timeOffset="47079.2295">15933 1177 677 0,'8'-26'5'16,"-3"8"12"-16,1 9 64 16,0 8 0-16,0 5-73 0,1 18-5 15,-1 12 26-15,1 13 13 16,-1 14-10-16,2 11-12 16,-2 9-7-16,1 7 6 15,-3 7 1-15,-3 5-6 16,0 9-1-16,-3 6 3 15,-5 10 14-15,-4 6-2 0,-2 6-15 16,-2 7 3-16,-4 2 5 16,1 2-1-16,-1-2-3 15,1-1-6-15,0-6-1 16,0-5-3-16,4-4-5 16,-1-5 1-16,4-5-3 0,1-4 2 15,3-11-2-15,3-5 1 16,1-11-1-16,2-11-1 15,2-10 0-15,4-11 0 16,4-9-1-16,3-9-1 16,3-7 2-16,3-6-6 0,4-5 2 15,0-4 2-15,5-4 0 16,3-4 1-16,1-4 2 16,2-2-1-16,1-3 1 15,4 0-1-15,0-5 2 16,2-1 3-16,3-1-4 0,0 1 5 15,3 1-6-15,-1 0 5 16,-1 1-3-16,-2 0-1 16,-3 1 0-16,-3-1 2 15,-5 1 0-15,-2 1-1 16,-4 1 0-16,-4 1 1 0,-4-2-4 16,-3 1 6-16,-5-2-6 15,-3 2 5-15,-2-2-3 16,-2-2 6-16,-2 0 0 15,2-4 4-15,-4-2 6 16,0-3-7-16,0-5-3 0,0-2 1 16,0-7-3-16,4-4-2 15,-2-7 0-15,4-4-2 16,1-4 3-16,2-5-3 16,-1-4 2-16,1 1-1 15,-2-2 1-15,1-4 1 16,1 0-3-16,-2-3-1 0,2-7 0 15,1 1 1-15,3-4 0 16,-2-1 1-16,2-3-1 16,1 3 1-16,-1-1-2 15,1-1 2-15,-1 2-1 0,1 0-1 16,-1 0 1-16,1-3 1 16,-1 1 0-16,3 1-2 15,-1-2 1-15,3-1 1 16,-2-1-2-16,0 0 2 15,0 2 0-15,-2 1-1 0,0 0 0 16,-2 2 2-16,-1 5-3 16,0 2 2-16,0 3-1 15,-1 1 1-15,0 3 0 16,1 0 0-16,-2 0-2 16,1 3 4-16,-2-2-4 15,1 3 3-15,-2 0-3 0,0 3 1 16,-1 7 3-16,-3 1-4 15,1 4 4-15,-2 5-2 16,-1 0-2-16,-4 5 2 16,-1-2 3-16,1 4-4 15,-4 2 4-15,0 2-2 0,0 0 4 16,-3 2 3-16,0 0-6 16,0 1 6-16,-3 2-4 15,0 1-1-15,-2-1 1 16,-3 1-2-16,-1 3 0 15,-5 0-2-15,-5-1 6 0,-5 1 1 16,-8 2 0-16,-3-2 1 16,-7 3-2-16,-4 0-2 15,-2 1-2-15,1 0 0 16,-1 3-2-16,1-1-1 0,4 1-2 16,1 4-6-16,3 2-25 15,4 3-21-15,2 1-26 16,6 0-22-16,8 1-29 15,7 3-93-15,12-1-118 16</inkml:trace>
  <inkml:trace contextRef="#ctx0" brushRef="#br0" timeOffset="49016.1956">18152 1015 523 0,'5'-20'13'0,"-4"6"71"16,1 4 37-16,-3 10 10 0,-2 3-64 15,-3 11-58-15,1 6 9 16,0 11 3-16,1 9 1 16,2 8-3-16,0 9-10 15,0 5-3-15,2 8 1 16,-2 3 5-16,-1 5 2 0,-1 0-5 16,-6 8-4-16,0 7 0 15,-5 4 9-15,-4 7 13 16,-3 10-9-16,-2 4-6 15,-2 7 4-15,0 3-1 16,-1 0-4-16,-2 1-2 16,0 0-3-16,0 0-2 0,-1-2-3 15,-1-1 1-15,2-1-1 16,0-1 0-16,2 0-1 16,0-5-1-16,2-5 2 15,4-7 0-15,2-9 1 0,4-5 3 16,3-11 0-16,6-10-3 15,2-5 0-15,2-9 1 16,4-8-6-16,4-8 2 16,6-9-1-16,2-4 3 15,5-9-2-15,1-4 1 0,5-4 3 16,1-5-7-16,4-4 3 16,3 1 2-16,1-4 6 15,3 0-4-15,3-3-2 16,1-1 0-16,-2-2 1 15,7 2-1-15,-1-3 2 16,3-2-3-16,0 1-1 0,1 1 2 16,-1 1-1-16,-2-1 1 15,-4 1-1-15,-2 3 1 16,-6-1-1-16,-2 3 0 16,-3-3 3-16,-6 3-3 15,-2-1-1-15,-5-1 3 0,-3 3-1 16,-4-3-1-16,-2-1 0 15,-2-2 0-15,-2 0 2 16,-2-4 3-16,1-4-1 16,-2-1 0-16,2-8-1 15,-2-2 6-15,2-7 2 0,1-2-5 16,1-10-1-16,2-4-2 16,4-4-4-16,-1-3 5 15,-1-3-4-15,2 0 0 16,-3-2 2-16,1-3-1 15,-1-3 0-15,1-2 1 0,-2-5 1 16,-1-2-2-16,0-6 1 16,3 0-1-16,1-7-1 15,-1-3 1-15,2 1 0 16,1-2-4-16,-1 0 4 16,1-2-1-16,1-1 2 0,-2 3-3 15,1-3 0-15,2-1 4 16,-2-3-5-16,3 1 2 15,-1-1 0-15,1-2 0 16,3 0 0-16,-2 6 1 16,-1 2-1-16,0 4 1 15,-1 4-1-15,-3 5-1 0,-3 3 3 16,-1 5-1-16,-5 4 1 16,-3 4-1-16,-4 7 1 15,-6 3 1-15,-6 6-1 16,-5 9 2-16,-7 3 3 15,-8 6 2-15,-4 4-1 0,-8 6-2 16,-5 3 1-16,-4 5 5 16,-6 3-5-16,-5 3-2 15,-6 1 0-15,-7 2-6 16,-6 3-4-16,-3 0-38 0,-2 0-23 16,-3 0-22-16,3 1-64 15,-4 1-154-15,-3-2-352 16</inkml:trace>
  <inkml:trace contextRef="#ctx0" brushRef="#br0" timeOffset="49747.3372">14788 2029 523 0,'0'-10'91'16,"2"-3"50"-16,-3-4 4 16,0-7-37-16,2-3-28 15,1-10 4-15,-1-7-13 0,7-5-19 16,-2-7-18-16,3-2-20 16,-1-3-10-16,0 4 5 15,-1 0-8-15,-1 2-1 16,-2 2 1-16,-2 5 1 15,0 1-2-15,0 2 3 0,1 0-2 16,-5 3 0-16,0 4 1 16,1 6 6-16,-3 5-7 15,-4 6 3-15,-2 7 5 16,-5 4-2-16,-5 7-3 16,-6 3-2-16,-1 0-1 0,-5 3 4 15,-5 3-2-15,-7 1 6 16,-7 1-5-16,-9 2 1 15,-6 2 0-15,-5-1-1 16,-2 0 1-16,-1 2-7 16,6 0 4-16,7-2-1 15,6 1-2-15,9-1-12 0,8 2-38 16,11 1-58-16,11 0-56 16,12 2-119-16,6 1-120 15</inkml:trace>
  <inkml:trace contextRef="#ctx0" brushRef="#br0" timeOffset="51278.6046">20713 1550 705 0,'0'5'6'16,"-2"11"0"0,0 9 15-16,-1 6 3 0,2 12 6 15,0 7 11-15,1 6-2 16,-1 7 1-16,0 5 2 15,-4 4 2-15,0 6-6 0,0 5-1 16,-2 5-13-16,-3 4-5 16,-2 7-1-16,1 2-8 15,-1 6-4-15,-3 0 4 16,-1 3 4-16,3-2 10 16,-1-1 1-16,3-2-8 0,0 0-1 15,1-7-1-15,2 0-9 16,3-4-1-16,0-2-1 15,2-4-2-15,3-7 2 16,2-5 2-16,5-9 2 16,5-10-3-16,4-4-4 0,4-12-3 15,5-7 2-15,4-4-1 16,4-7 0-16,8-4 3 16,2-4 0-16,3-4 7 15,5-1-4-15,2-3 0 16,2-3-4-16,1-2 0 15,2-1 0-15,4-1-1 0,-2 0 2 16,-2 0 0-16,3-1-1 16,-7-2-1-16,-2 3 1 15,-5-3-1-15,-6 1 3 16,-3 2-3-16,-7-1 1 16,-8 0-1-16,-6-1 0 0,-6-2 2 15,-3-1-1-15,-5-1 2 16,-1-4 7-16,-1-6-4 15,-1-2-2-15,1-2-4 16,-1-7 2-16,1-4-2 16,1-3 0-16,1-6 0 0,2-4 0 15,1-5-1-15,4-6 1 16,-1-1 1-16,3-4-2 16,2-1 0-16,2-6 2 15,0-3-2-15,0-1 0 16,2-3 3-16,0 1-4 15,0-4 3-15,0 0 0 0,-1 0-3 16,3 1 3-16,-3-1-1 16,0 0 0-16,-1 2 0 15,-3 3 1-15,-1-1-1 16,0 5-1-16,-5 3 3 0,1 1-2 16,-3 3 0-16,2 1-1 15,-5 5 3-15,-2-1-1 16,0 5 0-16,-2 3 1 15,-5 2 0-15,1 4-1 16,-1 2-2-16,-1 0 2 0,-2 3-1 16,-1 2 0-16,0 5 3 15,-3 0-1-15,-4 2 2 16,-2 4 2-16,-2 1-1 16,-3 2-2-16,-1 1 0 15,-5 0-3-15,-1 1 1 16,-6 1-1-16,-3 1-2 0,-7 3 1 15,-4-1 4-15,-5 1-2 16,-7 3-1-16,-5 0 8 16,-7 3-6-16,-4 0-1 15,-4 2 0-15,-7 2-2 0,-5 1 1 16,0 3-2-16,-3 0-15 16,-3 0-15-16,-1 3-24 15,1 1-30-15,2 2-27 16,-1-3-54-16,1 2-119 15,0 0-271-15</inkml:trace>
  <inkml:trace contextRef="#ctx0" brushRef="#br0" timeOffset="51867.5187">13916 4573 725 0,'-2'0'75'0,"0"4"-45"15,1 8 12-15,3 6 26 16,6 6-10-16,5 5-3 0,0 6 0 15,4-1-4-15,-2 5 8 16,2-1-13-16,0-1-13 16,0-2-12-16,-1-2-13 15,0-2-4-15,-1-6-1 16,-1-3-9-16,0-4-30 16,-3-2-21-16,-1-5-32 0,-4-4-34 15,-6-2-110-15,0-3-143 16</inkml:trace>
  <inkml:trace contextRef="#ctx0" brushRef="#br0" timeOffset="52046.788">13839 5110 744 0,'4'4'53'16,"5"-4"11"-16,11 0 112 15,6-7-73-15,9-2-10 16,4-4-26-16,4-5-39 0,-1-2-19 15,-1-4-31-15,-7-1-90 16,-6 0-72-16,-11 0-135 16,-5 1-216-16</inkml:trace>
  <inkml:trace contextRef="#ctx0" brushRef="#br0" timeOffset="52195.3881">13898 4769 111 0,'-6'-6'661'15,"8"-5"-627"-15,11-6 43 0,17-2 69 16,10-2-67-16,14-5-8 16,8 1-28-16,9-2-34 15,7 3-135-15,2 4-227 16</inkml:trace>
  <inkml:trace contextRef="#ctx0" brushRef="#br0" timeOffset="53145.5479">15970 4891 612 0,'2'-7'81'0,"-3"1"-37"16,0 5 40-16,2 1 27 16,0 7-66-16,4 11-33 15,2 8 24-15,3 9 1 16,2 11 5-16,1 2-1 15,-1 4-12-15,-3 0-8 0,0-4-1 16,0-9-6-16,-3-3-3 16,-1-10-9-16,0-8 0 15,2-8-2-15,1-8-1 16,-1-6-2-16,3-12 20 16,1-7-5-16,5-3-4 0,-2-3-2 15,4 5 4-15,0 4 11 16,0 8 18-16,2 8-11 15,-3 4-14-15,2 10 3 16,-1 7-7-16,-2 6-4 0,1-2-1 16,-4 2 0-16,2-2 0 15,-2-4-6-15,1-2-26 16,0-4-30-16,1-4-41 16,0-3-60-16,-3-4-67 15,-1 0-155-15</inkml:trace>
  <inkml:trace contextRef="#ctx0" brushRef="#br0" timeOffset="53263.6677">16523 5276 878 0,'6'10'121'0,"-1"5"-24"16,1 4-10-16,1-1-20 0,2 4-32 16,0-1-21-16,3-4-10 15,3 2-43-15,2-4-100 16,1-2-53-16,5-3-64 15,-1-4-283-15</inkml:trace>
  <inkml:trace contextRef="#ctx0" brushRef="#br0" timeOffset="53867.769">17820 4996 146 0,'1'-11'550'16,"1"2"-499"-16,-2 5 16 16,2 4 71-16,0 8-77 15,3 10-46-15,4 10 28 0,1 5-1 16,0 9-1-16,1 8-5 15,0 1 0-15,-2 3-8 16,-2 3-7-16,-2-6-2 16,1-4-3-16,-3-6 2 0,1-8-4 15,-1-8-9-15,1-6-4 16,0-10-1-16,4-7-6 16,1-4 4-16,2-11 15 15,8-6-7-15,4-3-4 16,1-1-1-16,2 4 1 15,0 8 26-15,-1 8-4 0,-5 3-19 16,-3 11 1-16,-3 9-3 16,-2 0-1-16,-4-1 1 15,0 2-1-15,-1-4 2 16,0 0-16-16,0-6-42 16,1-1-38-16,0 0-65 0,0-8-69 15,-1 2-164-15</inkml:trace>
  <inkml:trace contextRef="#ctx0" brushRef="#br0" timeOffset="54132.088">18422 5473 716 0,'23'0'124'0,"-1"6"-28"0,-4 7-53 15,0 5-3-15,-9 6 26 16,-6 3-4-16,-4 3-3 16,-4 1 1-16,-4 1-16 15,-2-1-10-15,4-5-15 16,6-5-15-16,4-4-10 0,14-7-4 16,12-6 3-16,11-4 8 15,11-4-3-15,10-7-59 16,9-5-127-16,8-5-160 15</inkml:trace>
  <inkml:trace contextRef="#ctx0" brushRef="#br0" timeOffset="54778.7465">20991 5019 643 0,'-14'15'20'15,"1"5"19"-15,-1 10 64 0,6 3-24 16,5 5-17-16,2 2 2 16,6-3-11-16,11-2-8 15,0-8 3-15,7-4-4 16,2-9-4-16,3-5-5 15,1-9 12-15,2-4-5 0,2-9-2 16,1-9-10-16,1-9 2 16,-1-7-1-16,-4-5-8 15,-5-5-2-15,-11-3-6 16,-12 1-3-16,-6 5-10 16,-20 6-11-16,-6 8-15 0,-8 13-7 15,-6 12-18-15,-3 6-37 16,-2 10-41-16,0 11-30 15,-3 7-103-15,0 4-260 16</inkml:trace>
  <inkml:trace contextRef="#ctx0" brushRef="#br0" timeOffset="55883.2735">14484 1637 629 0,'-5'-17'43'0,"-4"-1"-19"0,-1 3 90 16,-2 3-13-16,2 0-16 15,-4 6-8-15,4 4-6 16,-1 2-28-16,-2 12-23 16,1 10-9-16,1 6 0 0,3 6 2 15,5 3-7-15,3-4-4 16,8-5 5-16,7-8 3 16,8-9-1-16,5-9 11 15,6-8 17-15,2-9-4 16,2-8-4-16,-1-7-2 15,-4-1-1-15,-6-2-4 0,-8-1-3 16,-10 6 7-16,-9 2-1 16,-4 6-10-16,-12 9-10 15,-6 10-39-15,-6 5-52 16,0 17-32-16,1 6-44 0,-2 7-99 16,4 2-274-16</inkml:trace>
  <inkml:trace contextRef="#ctx0" brushRef="#br0" timeOffset="56182.0775">14491 2188 454 0,'-7'0'423'0,"-4"11"-462"0,1 9 64 15,-1 6 26-15,4 4-10 16,1-2 7-16,6-1-4 16,2-5-3-16,6-8-11 15,8-10-12-15,6-5-2 16,2-14 31-16,4-6 7 0,0-9-15 16,-2-2-2-16,-5 2-5 15,-10-1 9-15,-7 6 14 16,-6 9-12-16,-13 7-21 15,-10 10-25-15,-6 15-20 16,-2 10-21-16,1 7-7 0,4 6-25 16,4-1-85-16,8-5-162 15</inkml:trace>
  <inkml:trace contextRef="#ctx0" brushRef="#br0" timeOffset="56745.3437">14310 2838 814 0,'-12'22'-11'16,"3"9"12"-16,5 2 23 16,4 5 6-16,0-2 24 15,3-2 31-15,5-7-24 0,4-6-22 16,3-7-10-16,3-12-7 16,7-2 17-16,1-17 22 15,5-6-5-15,4-12-21 16,-3-1-10-16,-3-1-4 15,-6 3 3-15,-9 8 8 0,-9 5-13 16,-6 11-3-16,-13 10-6 16,-5 4-11-16,-5 12-5 15,0 5-30-15,1 2-40 16,3 7-9-16,5-6-32 16,9-1-69-16,6-8-153 0</inkml:trace>
  <inkml:trace contextRef="#ctx0" brushRef="#br0" timeOffset="57248.1843">16416 1438 756 0,'-10'-4'41'15,"-3"4"36"-15,4 12 56 16,-1 11-104-16,0 3-13 16,7 5 16-16,1 1 6 15,5-4 1-15,10-6-7 0,9-13-10 16,5-9 3-16,8-10 10 15,6-15-2-15,3-9-1 16,3-6-12-16,-4-1-2 16,-6-2 5-16,-10 6 4 15,-12 5-1-15,-14 6-6 16,-7 6-3-16,-14 7-13 0,-9 12-13 16,-3 2-57-16,-1 16-80 15,2 7-32-15,0 6-68 16,4 4-220-16</inkml:trace>
  <inkml:trace contextRef="#ctx0" brushRef="#br0" timeOffset="57631.2436">16442 2005 929 0,'-11'0'-11'0,"-2"8"32"0,4 5 47 16,1 5-43-16,2 1-4 16,5 4-4-16,1-3-6 15,6-3 0-15,4-8 9 16,4-7 11-16,4-3 6 15,3-12 14-15,2-7-4 0,0-4-12 16,-3-3-2-16,-6-1 10 16,-4 8 7-16,-8 3-14 15,-9 8-13-15,-7 9-18 16,-6 6-11-16,0 9-61 16,-3 9-48-16,2 5-34 0,3 5-28 15,1 0-181-15</inkml:trace>
  <inkml:trace contextRef="#ctx0" brushRef="#br0" timeOffset="58068.8478">16377 2941 351 0,'-4'4'358'0,"-1"2"-301"16,0 0 45-16,2 3 4 0,2 3-50 16,0 1-4-16,0-2 12 15,3 3-11-15,3-4-16 16,6-7-18-16,3-3-10 15,3-2 7-15,0-12 17 16,1-1 4-16,0-7-5 0,-4 0 3 16,-3 2-4-16,-3 0-8 15,-6 6-7-15,-4 2 3 16,-4 1-10-16,-6 7-5 16,-6 4-9-16,-3 4 1 15,-5 13-4-15,-4 4-1 0,-2 9 0 16,0 7 1-16,2 0-5 15,6-1 4-15,9-2 0 16,8-4-14-16,7-5-35 16,9-9-30-16,9-5-53 15,6-6-110-15,5-5-154 16</inkml:trace>
  <inkml:trace contextRef="#ctx0" brushRef="#br0" timeOffset="58630.4525">18334 1599 511 0,'-1'-13'173'16,"-4"6"-102"-16,1 1 55 0,-1 6 25 16,-2 0-63-16,-2 14-29 15,-1 9-44-15,1 5-9 16,0 8 1-16,4 3 6 16,5-1-6-16,5-6 1 0,11-6-2 15,8-9-1-15,8-11 3 16,7-6 17-16,6-13 9 15,4-10 2-15,2-4-2 16,-5-4-15-16,-4-3-3 16,-10 1 4-16,-13 2 4 0,-10 4-4 15,-10 6-5-15,-14 6-8 16,-9 8-9-16,-5 7-30 16,-3 9-44-16,1 11-24 15,-1 5-37-15,3 5-134 16,4 3-299-16</inkml:trace>
  <inkml:trace contextRef="#ctx0" brushRef="#br0" timeOffset="59048.366">18393 2433 805 0,'-13'-6'24'0,"-3"4"38"16,-1 2 48-16,-2 8-74 0,2 7-16 15,-1 8 8-15,5 2 17 16,3 5-10-16,6-3 0 16,6 0-8-16,5-4-17 15,6-7-8-15,5-8 0 16,4-8 9-16,6-3 19 0,1-14 13 16,1-4-7-16,-2-5-1 15,-6 3-7-15,-7 5 5 16,-10 1-7-16,-7 7-10 15,-7 10-15-15,-11 3-21 16,0 11-77-16,-1 6-66 0,2 4-47 16,5 2-162-16</inkml:trace>
  <inkml:trace contextRef="#ctx0" brushRef="#br0" timeOffset="59783.6488">18058 3377 718 0,'-22'3'23'0,"0"5"-12"16,3 8 33-16,5 7 37 15,5 6-40-15,4 7-5 16,2 1 18-16,8 1-4 15,6-4-8-15,10-10-1 16,7-11-12-16,7-13-5 16,8-11 0-16,4-15 3 0,0-11-3 15,-3-4-1-15,-8 0-3 16,-11 1 5-16,-12 9 13 16,-10 8 0-16,-6 6-16 15,-13 12-14-15,-3 5-9 16,-2 1-8-16,2 12-49 0,3 5-38 15,9 4-42-15,5-1-61 16,10-1-162-16</inkml:trace>
  <inkml:trace contextRef="#ctx0" brushRef="#br0" timeOffset="60364.2356">21161 2162 794 0,'-7'-9'38'16,"0"6"32"-16,-5 3 60 15,0 7-86-15,0 10-33 0,-1 7 3 16,5 4 0-16,3 3-2 16,5-1 2-16,6-4-4 15,8-6 3-15,10-7 5 16,5-9 8-16,6-4 12 16,7-13-8-16,0-8-3 15,2-5 4-15,-6-1-7 0,-5-1 1 16,-15 1 10-16,-8 3-2 15,-15 5-5-15,-6 8-15 16,-14 5-21-16,-8 6-41 16,1 9-46-16,-5 9-26 0,6 8-33 15,2 1-126-15,4 4-231 16</inkml:trace>
  <inkml:trace contextRef="#ctx0" brushRef="#br0" timeOffset="60733.0519">21279 2914 850 0,'-13'-4'54'16,"-3"1"17"-16,3 3 14 16,-4 7-59-16,-1 6-17 0,1 6 2 15,4 6 8-15,3 2 6 16,7-2-9-16,4 0 5 16,13-6-5-16,6-4-9 15,11-10 2-15,8-6 23 16,8-15 13-16,1-8-7 0,2-2-3 15,-7-2-8-15,-10 5-11 16,-13 2-4-16,-13 8-7 16,-12 10 8-16,-14 3-29 15,-8 10-69-15,-5 6-81 16,3 5-75-16,-1 2-108 16</inkml:trace>
  <inkml:trace contextRef="#ctx0" brushRef="#br0" timeOffset="61067.497">21341 3621 926 0,'-6'-7'112'0,"2"-3"-42"16,3-1 18-16,0 4-22 15,2-2-31-15,0 2-24 0,0 3 10 16,0 1 31-16,-1 0-5 16,-1 2-13-16,-3 1-8 15,-3 0-9-15,-1 0-10 16,-2 4-5-16,2 2-4 15,-2 1 0-15,2-1-23 16,5 2-23-16,2 0-16 0,0 1-17 16,1 1-19-16,0-2-37 15,2 1-82-15,0 1-58 16</inkml:trace>
  <inkml:trace contextRef="#ctx0" brushRef="#br0" timeOffset="70117.7442">12464 10137 456 0,'-5'-5'99'0,"2"2"-93"15,2 0 56-15,1 2 19 16,1 2-36-16,7-1-17 15,3 3 33-15,8-2 3 16,4 1 9-16,4 3-15 16,7-3-10-16,1-1-8 15,5 2-2-15,5-2-7 0,7-2-8 16,6-1-2-16,7 2 5 16,7-3-2-16,5 2-8 15,4 0-5-15,2 0 0 16,-1 1 9-16,-1 2-15 15,-1 1 0-15,3 0 0 0,1-2-1 16,2 2 9-16,6-6 1 16,6 2-4-16,3-3-5 15,1 1-4-15,3-1 1 16,0 1-1-16,0 0 1 16,-2 3-4-16,0-1 4 0,-1 0-1 15,0 1 1-15,-2-2 3 16,2 0 2-16,2-1-7 15,3 1 2-15,3-2 0 16,-2 2-2-16,3 0 1 16,-4 1-1-16,2-1 2 0,-4 1-2 15,1 1-2-15,-3 0 3 16,3-2-1-16,-2 2 1 16,1 0-1-16,1-1 3 15,1 1-6-15,0-1 4 16,1 1-1-16,0 0 1 0,-2 0 0 15,-2 0-2-15,1 0 1 16,-3-4 1-16,-2 4 0 16,1 0 1-16,-1 1 2 15,-1 2-2-15,-3-3-1 16,-2 1-1-16,-2 0 3 16,-5-1-4-16,-4 3 0 0,-9-1 1 15,-3-1 2-15,-10 1-2 16,-6 0 3-16,-5-1 1 15,-7 2 2-15,-3-3-4 16,-6 3-2-16,-5-2 2 0,-4 1-3 16,-2-1 3-16,-7 1-5 15,-3-2 2-15,-5 0-6 16,-2 1-17-16,-4 0-25 16,-1-1-41-16,0 0-29 15,1 0-49-15,3-5-153 16,6-4-138-16</inkml:trace>
  <inkml:trace contextRef="#ctx0" brushRef="#br0" timeOffset="72576.5619">18671 9463 114 0,'1'1'102'15,"-1"-1"-44"-15,1 0 19 16,0 0-3-16,2 0-6 15,-3 0 4-15,0 0-16 16,1 0-21-16,-1 0 11 0,-1 0-4 16,1 0-9-16,-3 0-11 15,3 0 2-15,0 0 0 16,-1-1 6-16,1 1 4 16,1-5-14-16,-1 3-10 0,0-1-3 15,3-1-1-15,-3 1 6 16,1 1 12-16,-2 0 3 15,1 0-5-15,-3 0-5 16,3 1-8-16,-2-2-3 16,2 1-2-16,-1-1 2 0,0-1-2 15,1 0-1-15,0-2 1 16,0 1 1-16,0-2 3 16,0 0 0-16,-1 0 2 15,-1 0 7-15,2-1-4 16,-4-3-2-16,0-1-2 15,-1 2-4-15,-1-3-2 0,-2-2-1 16,1-2 0-16,0 0 1 16,-2-4 3-16,-2 1 0 15,1-1-1-15,-3-3 3 16,-3-1-3-16,1-1-2 16,-3-3 1-16,-1 2 0 0,-2-3-1 15,-1-1-2-15,-3 0 1 16,-1 0 0-16,-4 1 5 15,-2 0 1-15,-3 1 3 16,-4-2 2-16,-5 1-3 16,-1-2-2-16,-4 1-2 0,-2-3-4 15,-2 0 0-15,-4 1-2 16,-3 0 1-16,-5 1-1 16,-2-1 0-16,-8 4 6 15,-4-2 6-15,-5 1-1 16,-4 0-6-16,-2 0-1 15,-5 1-3-15,-4-5 0 0,1 3-2 16,-3-2 2-16,-4-2 0 16,-2-3 0-16,2 2 1 15,-2-4 1-15,-6-1 3 16,0-5 2-16,-3-1-2 16,-5-1-5-16,0-6 1 0,-2 1-1 15,-2-2 0-15,0-2-1 16,0-4-2-16,-1-1 2 15,0-4 2-15,0-2-1 16,0-5 0-16,-1-1-2 0,2-5 0 16,-1-2 1-16,2-1 2 15,0-7-2-15,3-2 0 16,1 0 0-16,4-6-1 16,2-3 2-16,2-4-1 15,6-1 2-15,2-5-3 16,6 0 3-16,2-4-1 0,7 2-1 15,0-2-1-15,3-5 1 16,6 2 0-16,6-2 0 16,5 0-1-16,5-1 2 15,4-1-2-15,7 1 1 16,2 2 0-16,4-1 0 0,2 4 1 16,3 2-2-16,6 4 2 15,4 0 1-15,6 4-2 16,5 2 0-16,6 3 0 15,6 1-1-15,5 6 1 0,4 2-1 16,3 0 1-16,7 7-1 16,8 2 1-16,7 2 0 15,5 4 0-15,11-1 1 16,9 2 4-16,10 2 2 16,11 2-1-16,7 2-3 15,7 6-1-15,2 4-2 0,0 6 0 16,-4 9-3-16,-4 5 3 15,-8 7 3-15,-9 7-4 16,-7 6 0-16,-13 9 2 16,-7 3-4-16,-11 6 1 15,-7 1 2-15,-7 5-2 0,-4 4 0 16,-2 2 2-16,-2 0-2 16,-2 2-4-16,-6-3-3 15,1 0-10-15,-1-4-24 16,1-1-18-16,1-5-47 15,1 0-67-15,1-9-102 0,1-6-328 16</inkml:trace>
  <inkml:trace contextRef="#ctx0" brushRef="#br0" timeOffset="72801.9284">13436 2363 532 0,'8'-11'78'0,"4"1"32"16,8 1-21-16,7 5-29 16,6 1-32-16,4 3 26 0,5 3-5 15,1 8-19-15,-5 6-12 16,-6 3-9-16,-11 4-8 16,-13 6 7-16,-9 3 39 15,-18 5 25-15,-12 4-18 16,-11 3-29-16,-8 4-16 15,-5-2-6-15,1 3-3 0,-1-3-9 16,5-6-55-16,8-3-53 16,6-5-69-16,9-10-132 15</inkml:trace>
  <inkml:trace contextRef="#ctx0" brushRef="#br0" timeOffset="78610.5147">22014 4439 468 0,'-3'-1'23'16,"0"-2"60"-16,1 0-3 16,2 3-18-16,-1 0-3 15,1 0-31-15,1 0-22 16,1 0 5-16,0 0 18 0,-1 3 17 16,0 0 2-16,1-2 4 15,-2 2-13-15,1 1-6 16,0-2-3-16,-1 2-5 15,2 0-7-15,-2-1 0 16,1-1-1-16,1 1-6 0,0-1-1 16,0 0-2-16,-1-1-2 15,1 2 2-15,-1-3 1 16,1 1 2-16,0 1 0 16,-2 0-2-16,2 0-1 0,0 4-2 15,2-2-1-15,0 2-2 16,-2 5 0-16,5 0 1 15,-1 2-1-15,0 4 2 16,0 0-2-16,-1 3 1 16,3 3-2-16,1-2 0 15,1 2 0-15,1 1 0 16,5 3 1-16,3-1-1 0,1 3 3 16,4 3 1-16,1 3 2 15,2 5 0-15,1 2 1 16,2 4-4-16,1-1-1 15,1 5-1-15,1-2 0 0,0 2 2 16,4 0-1-16,3 2 0 16,1 1-1-16,5 1 0 15,-1 3 0-15,4 4-1 16,-2 1 3-16,0 2-1 16,1 2 2-16,-2 0 0 0,2 1-5 15,-2-3 4-15,1 0-4 16,-3-4 0-16,-3-3-1 15,0-2 0-15,-2-6 1 16,-7-3-1-16,3-6 1 16,-6-3-4-16,-2-6 6 0,-4-4-3 15,-6-6-5-15,-3-3-28 16,-7-6-37-16,-2-8-46 16,-5-4-59-16,-5-10-38 15,-9-9-202-15</inkml:trace>
  <inkml:trace contextRef="#ctx0" brushRef="#br0" timeOffset="79209.2188">21846 4907 643 0,'2'-4'29'15,"-1"-10"2"-15,0-7 48 16,3-5 18-16,3-9-8 0,0-5-11 16,2-7-5-16,2-7-11 15,-3-5-16-15,6-6-9 16,-2-1-10-16,2-3-8 15,4-2-2-15,3 8-8 16,-1 4-3-16,3 9 4 16,-1 11 4-16,-2 10 4 0,-1 14-5 15,1 12-8-15,-2 9-2 16,4 14-5-16,1 14 8 16,2 10 7-16,-1 6-5 15,5 0-3-15,0 2 1 0,3-6-4 16,0-3-3-16,2-3 2 15,3 0-2-15,0-1-10 16,1 3-38-16,0 2-30 16,7 2-29-16,1 2-38 15,4 2-65-15,2-2-120 0</inkml:trace>
  <inkml:trace contextRef="#ctx0" brushRef="#br0" timeOffset="79962.9241">22976 6980 638 0,'-3'-10'39'0,"-4"3"19"16,-3 3 37-16,-4 4-19 0,-1 0-43 15,-2 2-12-15,-7 11-3 16,3 2-1-16,-3 6 3 16,-1 5 11-16,5 5-5 15,3 6-9-15,7 1 5 16,6 2 14-16,6-2 9 0,6-5-8 16,13-5-11-16,8-6-6 15,5-8-10-15,11-9-5 16,1-5 2-16,4 0-6 15,-4-9-12-15,-2-4-36 16,-7-1-24-16,-6-3-6 16,-3-5-7-16,-4-4-70 0,-6-7-46 15,0-6-199-15</inkml:trace>
  <inkml:trace contextRef="#ctx0" brushRef="#br0" timeOffset="80410.938">23213 6693 731 0,'-9'-11'51'16,"0"7"16"-16,4 4 59 16,3 14-50-16,2 13-59 15,0 11 18-15,7 12 18 16,2 6-3-16,0 3-19 0,3-2-14 16,2-2-11-16,1-11 1 15,2-6-5-15,0-5 0 16,4-10-2-16,2-6 1 15,-2-7 3-15,5-6-4 16,-1-4 3-16,2-11-1 0,-2-4 0 16,-3-1-3-16,-1 1 2 15,-5 4 0-15,-6 2 1 16,-3 5 4-16,-5 4-5 16,-4 9-1-16,-1 5 9 15,-5 4-3-15,1 3-4 0,-5-2 0 16,2-2-2-16,5-3-2 15,2-5-1-15,2-5-6 16,1-4-7-16,4 0 6 16,5-5 9-16,2-1 3 15,3 0 1-15,-1 5 4 0,3 1-4 16,-3 3-3-16,3 5-2 16,-1-1 2-16,3-1-12 15,2-6-52-15,5-3-35 16,2-9-11-16,2-5-111 15,0-4-114-15</inkml:trace>
  <inkml:trace contextRef="#ctx0" brushRef="#br0" timeOffset="80911.4146">23917 6997 554 0,'2'-9'116'16,"-4"0"-36"-16,-3 0 28 15,-4 5-9-15,-2-1-49 16,-3 5-28-16,1 0-3 16,-2 5 5-16,-1 3-4 0,5 4-10 15,3-1-7-15,8 5-1 16,2 0 3-16,11-1 6 15,3 2 8-15,3 2 6 16,3-2 15-16,-4-3 0 16,0 3-12-16,-5-3-13 0,-3-1-5 15,-4 0 1-15,-4-3 8 16,-2 0 11-16,-6-3 8 16,-4 1-11-16,-3-2-19 15,-3-4-5-15,-1 3-3 16,-2-5-12-16,0 0-67 0,1 0-37 15,5 0-35-15,3-5-55 16,4 1-108-16</inkml:trace>
  <inkml:trace contextRef="#ctx0" brushRef="#br0" timeOffset="81249.8203">24205 6969 888 0,'4'-10'91'0,"-4"1"-35"0,-4 4 21 16,-7 3-34-16,-3 2-36 15,-3 2-2-15,0 6-6 16,6 2 5-16,0 5-2 16,9-1 0-16,4 4-1 15,7 1 3-15,6-1 5 0,2 2 17 16,4-2 9-16,-2 1-8 15,-3-1-15-15,-5-2-12 16,-3 0 2-16,-7 2 3 16,-2-5-1-16,-8 1 7 15,-6-2 10-15,-5 1-14 0,-2-1-2 16,-3-6-3-16,-2 1-3 16,5-5-21-16,3-2-44 15,5 0-59-15,2-4-70 16,9-1-127-16</inkml:trace>
  <inkml:trace contextRef="#ctx0" brushRef="#br0" timeOffset="81559.4239">24486 7028 731 0,'12'-11'66'16,"-7"5"-60"-16,-5 4 48 15,-5 2 70-15,-9 0-86 16,-3 8-19-16,-4 4 3 16,-2 3 14-16,1 4 19 15,5 2-14-15,3 0-21 0,7 2-10 16,5-2 4-16,7-1 5 16,9-4 1-16,5-2-12 15,8-4-2-15,4-3-2 16,2-3-3-16,1-2-1 15,2-2-26-15,-6 0-34 0,-2-5-1 16,-4-3-1-16,-3-2-26 16,-6-1-109-16,-1-3-55 15,-7-5-88-15</inkml:trace>
  <inkml:trace contextRef="#ctx0" brushRef="#br0" timeOffset="81678.1722">24542 7084 692 0,'-31'8'103'15,"4"1"-78"-15,5 1-23 16,8 3-8-16,3-1-29 16,6 1-20-16,1-3-85 0,4-4-155 15</inkml:trace>
  <inkml:trace contextRef="#ctx0" brushRef="#br0" timeOffset="82378.5334">24890 6953 569 0,'-6'-6'107'16,"-3"4"-20"-16,-2-1-21 15,2 3-21-15,-2 0-19 16,2 0 9-16,0 0-2 16,5 4-12-16,0-2-10 15,-1 0-5-15,3 3-2 16,0-3 1-16,2 1 13 0,-1 0 0 15,1 0-5-15,-2 0-2 16,2 0 4-16,0-3 1 16,0 2-5-16,0-1-5 15,1-1 5-15,-1 0 1 16,0 0 1-16,0 0-1 0,0 0-6 16,-1 0 5-16,1 0-5 15,0 0-5-15,0 0 4 16,-1 0-4-16,0 0 0 15,1 3-3-15,0-2 1 16,-3 2-1-16,1 1 5 16,0 0-2-16,2 0-3 0,0 2 5 15,2 0-4-15,7 1 2 16,2 1-1-16,7 2 4 16,4 0-1-16,1 2-2 15,4 2 2-15,-3 1 3 0,-4 2-5 16,-4-2 0-16,-9 2 3 15,-7 1 12-15,-2-2 15 16,-11-2 8-16,-8 2-11 16,-6-2-15-16,-4-2-9 15,-1-3-7-15,-5-3-51 0,-4-6-94 16,-5 0-172-16</inkml:trace>
  <inkml:trace contextRef="#ctx0" brushRef="#br0" timeOffset="84411.628">15483 5086 457 0,'-2'-10'18'0,"-2"-2"28"16,-2 4 74-16,0 3-43 15,0 2-25-15,1 3-6 16,-1 3-1-16,1 6-16 0,1 8-2 16,2 3 6-16,1 8 8 15,0 6-5-15,1 9-7 16,-1 4 0-16,1 7-6 16,-2 3 5-16,2 1 6 15,0 2-4-15,-3 0-8 0,6 2-9 16,-1-1-5-16,2 0-3 15,2 3-1-15,0 0-1 16,2 0 2-16,-1 1 7 16,2-3 6-16,1-2 1 15,2-2 0-15,5-7-3 16,4-5-6-16,4-8-3 0,4-4 1 16,3-8 4-16,4-2 2 15,4-10 1-15,4-2 1 16,3-5-5-16,3-7-4 15,5-2-2-15,3-13-1 0,5-4-2 16,3-8 1-16,5-4-1 16,2-7-1-16,-1-5 1 15,2-1-2-15,-1 0 1 16,-1 0-2-16,-2 1 6 16,-5 4 0-16,-2 3-1 0,-2 5-2 15,-4 5-1-15,-5 6-1 16,-5 3 0-16,-5 7 0 15,-2 6-1-15,-5 4 1 16,-4 6-1-16,-6 7 0 16,-2 6 0-16,-6 7 3 15,-3 7-4-15,-3 5 3 0,-5 3 0 16,-2 2-1-16,-1 4 0 16,0-2 1-16,0 2-1 15,2 1 0-15,2-2 0 16,1 2-1-16,2-4 2 15,3-1-1-15,0-5 0 0,0-5 0 16,2-1 1-16,-2-6 0 16,-2-3-2-16,0-5 2 15,-1-2-1-15,-6-7 0 16,3-3-1-16,-4-5-1 0,-2-1 0 16,0-11 3-16,-1-7 0 15,1-6 0-15,1-12-1 16,1-6-4-16,5-5-2 15,4-7 0-15,4 0 4 16,5 1 2-16,4 6 0 16,2 5 1-16,-1 9-1 0,0 9 0 15,-3 7 2-15,-2 8-3 16,-3 9-1-16,1 5 0 16,0 9 1-16,-2 5 0 15,3 5 0-15,1 5 2 16,3 3-1-16,1 3 1 0,1 4-1 15,4 2 0-15,2 0 2 16,4 2 0-16,1-2 4 16,5-3 1-16,2-3-2 15,5-2 2-15,2-4 1 16,4-4-1-16,3-1 0 0,0-4-1 16,1-1 0-16,-1-5-4 15,-2-3 0-15,3-4-1 16,-2-3 0-16,0-4 1 15,-2-2 0-15,1-7 1 16,-4-2-3-16,0-5 1 0,-2-4 2 16,-2-2 4-16,0-4 4 15,-4-2-2-15,-1-2-4 16,-4-6-4-16,-2-6 2 16,-4-3-3-16,-1-7 2 15,-1-5-3-15,-2-3 1 16,-1-5 3-16,0-3-5 0,-3-3 2 15,-1 0 0-15,-1-3 2 16,-3-2-2-16,0-1 0 16,-7-2-4-16,-2-1 5 15,-2 3-2-15,-4-4 1 0,-2 3 1 16,-1 4-3-16,0 2 0 16,-2 6 2-16,1 5-2 15,-3 6-1-15,0 7-7 16,-5 8-9-16,1 6-26 15,-4 8-26-15,2 12-46 16,0 7-52-16,-3 7-75 0,3 3-179 16</inkml:trace>
  <inkml:trace contextRef="#ctx0" brushRef="#br0" timeOffset="85709.7355">19096 6586 623 0,'-1'-8'87'16,"-1"0"-48"-16,4 2 9 15,3 2 22-15,8 0-26 16,4 4-25-16,7 0 5 16,7 1-2-16,7 6 1 15,8 1 0-15,3 1 1 16,7 1 1-16,4 0 2 0,4 0-4 15,7 4-3-15,1 0-7 16,5 6 0-16,6 0-8 16,2 6 0-16,0 3-3 15,-2 3-1-15,0 5 0 16,2 2 3-16,-3 4 6 0,-3 4 3 16,3 7 3-16,-3 4-6 15,0 7-7-15,-3 5 0 16,-3 4 0-16,-4 4-1 15,-3 2 0-15,1 0 0 16,-4-1 1-16,-2 3-1 0,4-1 1 16,-3 4-1-16,-1 0-1 15,-2 5 4-15,-2 2-4 16,-3 3 1-16,-1 1 0 16,-8 3-2-16,-4 0 0 15,-1 1 0-15,-5-2 4 0,-5 0-1 16,-4 0 1-16,-4-3-1 15,-4-1 0-15,-4-2-1 16,-1 2 0-16,-7-2-1 16,-5-1 2-16,-1 1 1 15,-6 3 3-15,-8-1 2 16,-4 0-2-16,-5 1 11 0,-4-1-2 16,-1-2-2-16,-2-5-3 15,-3-5-2-15,5-1-4 16,-1-7-1-16,2-5-3 15,2-6 2-15,4-2 1 0,-1-7 0 16,6-3-2-16,-2-5 2 16,4-3-3-16,1-7 1 15,2-1-1-15,3-8-3 16,1-4 5-16,3-6-3 16,1-5-1-16,1-6 2 15,2-4-2-15,-1 1-2 0,1-4 2 16,0-3 2-16,0-2-11 15,-1-5-13-15,1 0-27 16,0-3-11-16,1 0-34 16,0-3-39-16,-1-2-60 0,6 1 27 15,-3-2-47-15,-1 4 18 16</inkml:trace>
  <inkml:trace contextRef="#ctx0" brushRef="#br0" timeOffset="85959.3573">21372 10750 112 0,'-10'-10'135'0,"-1"1"-45"16,-1 0 0-16,1 2-13 0,-1 2 18 15,4 2-6-15,1 6-16 16,3 7-19-16,4 13-15 16,0 9-14-16,2 11 22 15,2 3 22-15,5 5 4 16,-2-2 9-16,2-5-1 0,-2-6-19 16,1-9-20-16,2-8-21 15,4-8-15-15,6-10-1 16,5-4 16-16,10-14 17 15,8-12-16-15,5-8-15 16,8-9-8-16,4-1 3 16,-1 0-23-16,0 4-59 0,-5 8-62 15,-7 10-118-15,-6 9-179 16</inkml:trace>
  <inkml:trace contextRef="#ctx0" brushRef="#br0" timeOffset="88642.4086">8321 12016 317 0,'5'2'77'15,"2"-2"-64"-15,5 0 39 0,5 2 43 16,7-3-15-16,8 1-3 15,12-4 3-15,7-2-11 16,6 0-9-16,7 0-18 16,7 0-14-16,2 0-5 15,4 2-2-15,3-2-4 0,6 3-7 16,5-1-3-16,7 0-1 16,7-2 4-16,4-1 4 15,5-3 0-15,4 3-2 16,-2-4 5-16,1 2 14 15,-6 0 6-15,-7 1 7 0,-6 1-11 16,-9 0-11-16,-11 2-11 16,-8-1-7-16,-8 2-4 15,-6 0 4-15,-6-2-4 16,-5 1 2-16,-3-1 0 16,-4 2-1-16,-7-2 0 0,-6 2 1 15,-5 1 8-15,-8 1 9 16,-2 0-1-16,-6 1-1 15,-3-1-5-15,-1 1-2 16,0 1-8-16,-3 0-2 16,-1-1 0-16,0 0 0 15,-1 0-3-15,2 0-5 0,1-1-9 16,-1 2-19-16,3 0-27 16,0-1-47-16,0 1-68 15,3-1-110-15,9 1-307 16</inkml:trace>
  <inkml:trace contextRef="#ctx0" brushRef="#br0" timeOffset="91141.8443">14049 11994 255 0,'8'1'127'0,"-1"-1"-17"0,2 1 54 16,3 0-49-16,3-1-58 15,0 1-12-15,2 0 4 16,5 1 6-16,-1 0-17 16,5-1-10-16,4 3-5 15,6 0 8-15,9 2-8 0,8-2 5 16,6 4-1 0,12-1 0-16,4-1-1 0,7 1-16 15,5 2-7-15,2-2 0 16,5 4-2-16,4-2 1 15,5-1-4-15,3 1 7 0,3 2-4 16,1-3 0-16,-1 2 1 16,-2-2 1-16,-4 0-4 15,-2 1 3-15,-1-2 4 16,-4 0 2-16,-1-1 3 16,-3 0-5-16,-3-2-1 15,-1 0 4-15,-1 0-2 0,1-2 2 16,-1 2 0-16,0-3-4 15,2 1-1-15,-1 1 0 16,-4-2-3-16,1 1 0 16,1-1 4-16,-1 0-5 15,-2 1 5-15,1-2 1 0,1-2-3 16,2 2 2-16,-2-1-2 16,0-1 1-16,2 1 1 15,2 0 1-15,1-1-4 16,0 1-1-16,0 0 0 15,3 0 0-15,-4-1 0 0,-5 0-1 16,3 1 0-16,-3 0 3 16,0-4-4-16,-1 3 1 15,1-3 2-15,1 1-1 16,0-2 0-16,-1 1-1 16,-2 0 0-16,-4-1 1 15,-2 1-2-15,-2-1 0 0,-2 0 1 16,-2 1 1-16,-2-2 0 15,0 0 0-15,0 1-1 16,-1-1 0-16,-1 0 1 16,-2-1-1-16,-3 3-1 0,1-1 4 15,-2-1-7-15,-2 0 5 16,-3 3-1-16,-1-2 1 16,-2 0-1-16,-1 1 0 15,-3 0 0-15,-2 1 1 16,0-2-1-16,0 1 0 0,-2-1 1 15,2 3-2-15,-3-1 1 16,-3 1 0-16,1 0 0 16,-3 0 2-16,0 1-3 15,-2-1 0-15,2-1 1 16,-3 2 1-16,1-2-1 0,0 2 1 16,-1-2-1-16,1 2 0 15,-3 0 0-15,-1 0-1 16,-3 1 1-16,-2-1 0 15,-1 1 0-15,-5-1 0 16,-4 1 0-16,-1 0 1 16,-4-2 0-16,-1 1 0 0,-5 1 0 15,-1 0 0-15,-1-1-1 16,-2 2 1-16,-2 0-1 16,1-1 2-16,-1 0 0 15,-5 1-3-15,-2-2-1 0,0 2 0 16,-5 1 2-16,-2 1 0 15,-6-1-1-15,-3 1-2 16,-6-1-9-16,-8 2-1 16,-10-2-1-16,-9-1-5 15,-10 0-1-15,-13 0 9 0,-12-1 7 16,-12-1 1-16,-14 1-3 16,-9-2 2-16,-11 3 4 15,-11-3 1-15,-9 2-1 16,-8-3 1-16,-3 3 0 15,-6-1 2-15,-2 2 4 16,1 0 2-16,3 2-3 0,8 3-1 16,10 1-2-16,12 1 4 15,16 0 4-15,21 2-8 16,19-1 0-16,22 0-2 16,24 1 0-16,20-1-2 15,20 1-2-15,13-1-1 0,21-2 5 16,17-1 1-16,14-3 0 15,15 0 0-15,19-1-2 16,18-4 4-16,18 1-1 16,16 1 1-16,14 1 2 15,14 0-1-15,7 6 2 0,0 1-4 16,-2 2 3-16,-4 4-3 16,-8-2-1-16,-14 0-2 15,-14-1 0-15,-20-2 4 16,-20-2-4-16,-23-3 1 0,-26-1-1 15,-23-2 1-15,-25-5 10 16,-25-1 6-16,-30-2-16 16,-28-3-2-16,-27-2-5 15,-26-3-16-15,-18-1 14 16,-9 0 9-16,2 2 0 16,9 2-4-16,24 6 4 0,29 3 2 15,33 4-3-15,33 2 1 16,32 3-5-16,39 3 5 15,34-1 2-15,32 5 3 16,32 0 7-16,25 3 0 16,11 2-3-16,0 0-3 0,-14-1-6 15,-25-1-4-15,-40-5-11 16,-40-7 2-16,-40-2-4 16,-35-3 3-16,-42-7 5 15,-33-5 5-15,-31-1-2 16,-27-3-12-16,-25-5 13 0,-17 2 5 15,-9-3-1-15,3 4 5 16,16 3 10-16,23 4 1 16,37 3 1-16,38 3 1 15,42 3-2-15,39 0-4 16,40 1-2-16,43-1-7 0,37 1-1 16,33-1-1-16,30 3 5 15,24 4-1-15,17 6-4 16,-3 1-1-16,-12 4 2 15,-22 0-2-15,-36 0-3 16,-41-5 5-16,-47-1-3 16,-43-5-3-16,-38 0-12 0,-47-3 17 15,-37-5-2-15,-34-5-1 16,-25-3-5-16,-15-5 4 16,-2 2 5-16,10 0 8 15,25 2 5-15,35 4-3 0,39 3-4 16,43 4-4-16,37 1-3 15,45 1 0-15,38 0-2 16,34 2 2-16,32 0 2 16,25 6-6-16,7 3 4 15,-7 3 1-15,-23 0-2 16,-40 0-1-16,-47-5 0 0,-54-5-5 16,-52-3-2-16,-52-7 12 15,-42-7-1-15,-36-5-1 16,-18 0-3-16,-2-1 5 15,17 0 13-15,31 4 17 16,39 3-4-16,48 1-18 0,47 2 0 16,38 2-16-16,43 2-5 15,28 5-1-15,23 2-16 16,6 10-74-16,-3 5-95 16,-22 3-176-16</inkml:trace>
  <inkml:trace contextRef="#ctx0" brushRef="#br0" timeOffset="92111.3447">2997 12770 626 0,'-17'5'163'0,"10"-1"-167"16,8 0-7-16,22 2 5 0,20-2 41 15,24-3 26-15,21-2 55 16,21-5-40-16,21-6-31 16,11-2-26-16,8-3 3 15,-2 0 12-15,-4 1 15 16,-13 2 0-16,-13 2-16 0,-25 4-12 16,-21 2-9-16,-33 3 2 15,-30 0 0-15,-29 4-2 16,-41 7 30-16,-32 1-24 15,-35 5-13-15,-31 3-1 16,-24 3 0-16,-18 4-4 16,-1 4-2-16,10 1 5 0,20 0-1 15,29-4 2-15,42-4-2 16,42-9 1-16,45-9-4 16,44-7-1-16,48-16-1 15,45-8 2-15,35-10 2 16,29-5-2-16,12 2 4 0,-4-1 2 15,-18 9 4-15,-37 5-5 16,-41 9 7-16,-46 7 10 16,-50 5 10-16,-44 8 24 15,-46 7-44-15,-39 8-12 0,-29 6 3 16,-17 7-17-16,-6 7-50 16,7 3-30-16,14 2-58 15,23-4-124-15,26-4-428 16</inkml:trace>
  <inkml:trace contextRef="#ctx0" brushRef="#br0" timeOffset="102279.7453">7578 12830 236 0,'-3'-2'57'16,"-1"1"23"-16,2 0-4 15,-1 0 2-15,0-2-10 0,2 4-10 16,0 0-12-16,1 0 2 16,0 1-20-16,0-1-13 15,3-1 7-15,4 3 8 16,7-1 7-16,5-1 3 0,8 1 12 15,7-1 1-15,6-1-13 16,8 0-14-16,1 0-4 16,6 0-1-16,1 0-2 15,4 0-7-15,1 0 6 16,0 0-5-16,0-1-4 16,-1-1 1-16,0 1-2 0,-7 1-1 15,-3-3 3-15,-4 0-1 16,-5 2 0-16,-6-1-1 15,-4 0 3-15,-4 2 0 16,-6 0-4-16,-4 0-1 16,-5-3-4-16,-3 3 0 0,-3 0 0 15,-4 0 1-15,-2-1 5 16,0 1 5-16,0-2 4 16,-7 2 0-16,-3 0-11 15,-6-2-7-15,-3 2 1 16,-7 0 1-16,-3 1-2 0,-6 0 0 15,-8 2 0-15,-5-3-1 16,-9 4-5-16,-5 1 0 16,-7 1 4-16,-2 1 6 15,0 2-5-15,4-1 3 16,6 0 0-16,8-1-2 16,14 1 2-16,10-3-1 0,10-1 1 15,11-1-7-15,8-3-7 16,13 2-1-16,11-3 20 15,11 0-5-15,12-1 1 16,14 1-1-16,9 1-1 0,10-3 1 16,6 0 0-16,8-1-1 15,1 1 0-15,1 0 1 16,-1 1 0-16,-2 1-1 16,-4-1 1-16,-7 1 1 15,-6-1 4-15,-11 1 1 0,-9 2-3 16,-14-1-2-16,-9 2-1 15,-12-1 2-15,-11 1-4 16,-7 0 2-16,-3 1-4 16,-9-3 13-16,-3 2-3 15,-2 1 0-15,1-1-4 16,-1-1-1-16,4 0 1 0,2 1 0 16,4-3-2-16,2-1 3 15,-1 1-4-15,3-1-16 16,0-2-41-16,0-1-60 15,3-1-116-15,5 0-353 16</inkml:trace>
  <inkml:trace contextRef="#ctx0" brushRef="#br0" timeOffset="104542.5813">11731 12824 47 0,'4'2'230'0,"0"-3"-171"15,3-1 18-15,0 1 11 0,2 0-7 16,1-1 5-16,2 1-17 15,0-1-24-15,5 2-17 16,-1 0-12-16,1 0-4 16,1 0 0-16,1-1 2 15,1 0 1-15,-2 1 4 16,1 0 4-16,-1-2 4 0,1 0 1 16,2 1-7-16,-1 0-4 15,3 0 3-15,2 0-6 16,0 0-1-16,2-1 0 15,2 2-4-15,-1 0-3 16,2 0-2-16,2 0-1 0,1-2-2 16,0 1 2-16,3-1-2 15,3 1 2-15,2-1 0 16,3-2 4-16,1 2-2 16,3-1-2-16,-1 0 1 15,1 1-3-15,-1-1 3 0,2 2 1 16,-1-1-6-16,-1-1 3 15,2 1 0-15,-1 0-2 16,2 0 0-16,-1 1 1 16,4-2 0-16,-1 2-1 15,2-1 1-15,-2 0-1 0,3 1 2 16,-1-1 7-16,-5 1 0 16,2 0 1-16,-1 1-6 15,-3 0 0-15,0-1-1 16,0 0-3-16,1 0 1 15,-3-1 0-15,0 2 0 0,-3 0-1 16,-2 0 0-16,-1 0 0 16,-2 0 1-16,-3 1-1 15,-2 0 1-15,-1 1 1 16,-4-1 1-16,-1 1 0 16,-3 0-1-16,-4 0-3 0,-2 0 3 15,-4 0-2-15,-4 0-1 16,-1-1 0-16,-4 0 1 15,-3-1 0-15,1 2-1 16,-2-1 0-16,-4-1 0 16,-2 3 3-16,-4 2-2 15,-3-2 0-15,-2 2-8 0,-3 0-3 16,-3-2 1-16,-3 0 5 16,2-1 2-16,-3 0 3 15,1-2 0-15,3 2 0 16,3-3-1-16,4 0 0 15,5 1-3-15,8-2 4 0,2 1-8 16,11 0-4-16,9 0 5 16,9-1 7-16,9 0-1 15,10 2 0-15,7-1 2 16,10 1-1-16,5-1 0 16,6 1 2-16,3 0 1 0,3 1 5 15,-2 0 1-15,-6 1 1 16,-3-2 0-16,-10 3-2 15,-11 1-3-15,-13-2-3 16,-13 1-2-16,-13-1 0 16,-12 0 0-16,-14 1-8 0,-13 0 19 15,-11 0-10-15,-11 0 0 16,-8-2 2-16,-2 3-1 16,-2-2-3-16,2 1 3 15,4-1 0-15,6 2-3 16,11 0 3-16,9-2-3 0,12 1-2 15,12-2-4-15,7 2-30 16,19-2 33-16,14 0 6 16,10 0 1-16,14 0-2 15,10-1 0-15,8-1-1 16,2 2 1-16,-4 1 0 16,-6 0-2-16,-15 0 4 0,-15-1-5 15,-22 2 3-15,-15-1-2 16,-21 0 20-16,-24 1 4 15,-17-2-20-15,-19 1-4 16,-16 0 5-16,-13-1-2 16,-8 0-1-16,-2 2 3 0,1 1-3 15,2 2 0-15,10 0-1 16,8 3 0-16,15-1 0 16,15-1 0-16,21-1 0 15,19 1-1-15,19-2-3 0,14-3-35 16,21 1 42-16,9-1-7 15,12-1 4-15,2 1 0 16,4 1 1-16,-8-1-2 16,-10 2 1-16,-19 2 0 15,-18 1-1-15,-30 0-9 0,-31 0 21 16,-27-1-4-16,-24 0-6 16,-22 1 2-16,-16-2-2 15,-5 2 2-15,-3 2-3 16,7 1 3-16,9 2-28 15,13 2-71-15,17 0-91 16,18-2-130-16</inkml:trace>
  <inkml:trace contextRef="#ctx0" brushRef="#br0" timeOffset="109529.4121">16822 12879 289 0,'84'-8'11'0,"9"1"-2"15,11-2 36-15,14 0 7 16,12 0-9-16,10 0 19 15,5-1 2-15,9 1-1 16,7 0-24-16,3 0-6 0,3 1-1 16,0 0 0-16,6 1-9 15,1-1-8-15,0 1-5 16,-4 1-2-16,-2 0 3 16,-4 1 11-16,-6 2 8 15,-9-2-7-15,-8 2 3 0,-7 0-2 16,-9 0-3-16,-8-1-7 15,-11 0-8-15,-14-1-3 16,-11 1-1-16,-16-1-1 16,-16 1 0-16,-18 2-1 15,-18 0 0-15,-14 2 0 0,-15 5-16 16,-17 3 47-16,-14-1-22 16,-14 5-9-16,-12-1 0 15,-11 1 3-15,-8 2 0 16,-8 0-1-16,-2 1 1 15,4-1-5-15,8-1 5 0,14-2-1 16,20-3 1-16,24-2-1 16,25-5 0-16,23-1-26 15,33-3 35-15,27-3-8 16,24-2-2-16,23 1 0 16,13 2 0-16,8 3-3 15,-6 1 2-15,-15 3-11 0,-26 6-11 16,-32 4-10-16,-38 4-8 15,-35 2-11-15,-40 2-16 16,-41-1 17-16,-35-1-237 16</inkml:trace>
  <inkml:trace contextRef="#ctx0" brushRef="#br0" timeOffset="110380.7375">3623 13859 543 0,'5'-1'8'15,"-1"-2"-28"-15,7 1 18 16,5 1 3-16,7 1 17 16,8-5 37-16,9-1 18 15,9-2-22-15,9-3-15 16,4 1-12-16,5 0-6 15,0-1-10-15,1 2-2 0,-5-1 7 16,-2 2 3-16,-3-3-7 16,-5 2-4-16,-7 0 9 15,-9 1 0-15,-9 3-8 16,-13 1-3-16,-13 1 0 0,-14 2 13 16,-18 2 2-16,-15 5-27 15,-12 3 6-15,-10 6 3 16,-4 2-3-16,-2 4 8 15,7-1 28-15,4 1-10 0,10-2 1 16,12-4 10-16,15-5 2 16,14-7-4-16,16-4-6 15,28-16-43-15,25-9 19 16,18-11 0-16,20-7 0 16,16-7-1-16,8 0-25 15,4 4-36-15,0 9-17 0,-7 9-54 16,-14 13-144-16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1:06:39.4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14341 8124 195 0,'-18'0'91'0,"2"0"9"16,0 0 1-16,5 0 3 16,3-2-14-16,1-2 1 15,5 2-12-15,2-3-14 16,2 5-22-16,6-2-22 0,2 2-10 16,3 2 0-16,5 3 1 15,7 3 7-15,9 0 8 16,10-2-3-16,11-1 4 15,13-4 8-15,11-1 2 16,10 0 6-16,4-4-1 16,5 0-16-16,4 0-11 0,3 3-9 15,1 1 1-15,4 0-3 16,3 0-2-16,7 1 1 16,5 2 0-16,7 0 3 15,5-2 1-15,4 3 6 16,0-1 11-16,1 2 3 0,-6 2-10 15,-6 3-12-15,-6-2-2 16,-5 2-1-16,-3 1 1 16,-6-2 2-16,-3 0 0 15,0-2-4-15,-7-3 0 0,-4 0 2 16,-7-3 0-16,-8 0 3 16,-9-1 2-16,-13 0-6 15,-12-4-1-15,-11-2 2 16,-8-1-5-16,-10-2-1 15,-10-3-34-15,-6 0-25 16,-5-7-58-16,-18-5-117 0,-12-8-167 16</inkml:trace>
  <inkml:trace contextRef="#ctx0" brushRef="#br0" timeOffset="849.9064">11351 5270 509 0,'-2'-25'60'0,"-3"2"47"16,3-1-1-16,0 5-55 15,-1 4-5-15,-2 3 52 16,-1 2-24-16,2 4-19 0,-1 1-11 16,0 2-5-16,1 3-5 15,2 0-11-15,1 0-2 16,0 7-14-16,0 10-10 15,-1 7 6-15,2 6 7 16,0 10 0-16,0 5-2 16,0 2 4-16,-1 3-3 0,-1 0 2 15,0-2-1-15,-1 2-1 16,1-2-1-16,-1-4 3 16,3 0-5-16,0-5 0 15,0 0-1-15,0-5 0 16,1-4 0-16,2-3 0 0,-1-7 0 15,1-3-6-15,0-3 1 16,1-3-1-16,-1-5 0 16,0-4 2-16,-1 1 2 15,1-2-3-15,-2-1 5 16,-1 0-13-16,1-6-6 0,-1-1-26 16,0-3-43-16,0-4-43 15,-4 0-72-15,-2-2-100 16,-4-2-200-16</inkml:trace>
  <inkml:trace contextRef="#ctx0" brushRef="#br0" timeOffset="1134.4533">11158 5747 576 0,'0'16'72'0,"1"5"-24"16,4 6 22-16,1 7 1 0,-1 3 19 15,1 1 14-15,-2-2-37 16,3-3-15-16,-2-5-14 16,0-4-2-16,0-8 6 15,-1-4-11-15,1-4-3 0,3-8-1 16,0-4 8-16,1-10 13 16,5-9 4-16,1-10-14 15,4-9-17-15,4-3-10 16,0-4-7-16,-1 5-1 15,1 3-5-15,-1 6-16 16,-2 6-19-16,1 6-19 0,-3 3-39 16,2 4-67-16,-3 1-99 15,0-1-217-15</inkml:trace>
  <inkml:trace contextRef="#ctx0" brushRef="#br0" timeOffset="4035.6003">15244 1032 724 0,'-4'-5'12'0,"-3"5"75"15,1 5-46-15,1 5-45 16,2 8 4-16,-1 8 3 16,2 5 4-16,1 9 5 15,-1 4 1-15,0 7 1 16,0 3 4-16,-2 6 1 16,-4 4 0-16,0 2-9 0,-1 4-5 15,-2 2-3-15,-2 2-1 16,0 3 2-16,0 1 6 15,3 6 7-15,0 0 2 16,1 4 1-16,3 2-2 16,1 2-4-16,-1 3-8 0,0 3 1 15,-2 0-4-15,1 4 4 16,-1-4-3-16,1 2 2 16,0-1 3-16,1-6 1 15,0-4 5-15,0-4-1 16,1-3-8-16,-2-5-1 0,1 0-2 15,0 2 0-15,-1-1 0 16,2-1-1-16,-2 0-1 16,2-4 1-16,2-4-1 15,1-4 0-15,2-7 0 16,0-4-1-16,2-4-1 0,4-7-1 16,3-5 0-16,4-5 1 15,2-2 3-15,4-8 0 16,2-4-2-16,4-3-1 15,2-4 5-15,4-3-3 16,2-2-1-16,3-2 3 16,-2-1-3-16,0-1 0 0,0 4 2 15,-4-3-1-15,-2 0 2 16,-2 1-1-16,-3 0-3 16,-4 1 5-16,-3-2-4 15,-4-1 3-15,-3-1-3 0,-3-2 2 16,-3 0-1-16,-2 0 2 15,-1 0 0-15,2 0 1 16,-1 0-1-16,-1 0 0 16,1 0 1-16,-1-2 18 15,2-6 11-15,-1-1-12 0,0-2-6 16,2-3-6-16,1-2-2 16,-1-3-3-16,4-2-1 15,-2-4 1-15,1-1 5 16,-1-2 1-16,0-4-3 15,0 0 0-15,0-1-1 0,-1-1-2 16,1-3 1-16,-2 0-1 16,1-3-2-16,2-2 0 15,-2 0 0-15,3-2-1 16,-2-2 2-16,1-1-1 16,0-3-2-16,-1 2 2 15,-1-3-1-15,3 1 0 0,-3-1 1 16,0-2-1-16,0 1 1 15,0-2 0-15,-1-1 0 16,4 2 0-16,-3-1-1 16,-1-2 0-16,0 1 2 15,0 0-2-15,-1-3 1 0,1 2-1 16,0 1 1-16,0-2-1 16,1 0 1-16,0 3-1 15,-1 0 0-15,1-1 2 16,-1 1-1-16,-1 1 1 0,-1 0-1 15,1 0 1 1,-2 0-1-16,2-1 0 0,-2 2 2 16,1-1-3-16,-1 2 2 15,2 1 0-15,0-1-2 16,-1 1 1-16,3 1 1 16,1 0-1-16,1 1-1 0,-1 1 0 15,0 3 0-15,0 1 1 16,0 0 0-16,0 1 0 15,0 2 3-15,-1-1 1 16,1 0-2-16,-1-2 0 16,0 2-4-16,2 0 3 0,-3 3 2 15,-2 1-4-15,1 0 5 16,-1 6-1-16,-2-1 3 16,-3 3 3-16,-2 2-4 15,-2 1-5-15,0 3 1 16,-2 3 1-16,-1 3-1 15,-3 3 0-15,-3 3-2 0,0 4-1 16,-3 4-4-16,-2 3-13 16,1 0-15-16,0 9-20 15,0 2-18-15,4 3-31 16,0 0-31-16,4 4-82 0,2 1-89 16</inkml:trace>
  <inkml:trace contextRef="#ctx0" brushRef="#br0" timeOffset="4582.4027">15391 1583 595 0,'-4'-16'67'15,"0"1"38"-15,1 5-7 16,-2 3-8-16,-1 4-11 15,-2 3-32-15,-1 1-30 16,-3 14 4-16,-1 3 0 0,-2 10-7 16,1 4-11-16,1 3 7 15,4 4-4-15,4-4 0 16,5-4 5-16,4-3 1 16,12-9-5-16,4-9 7 15,8-7 10-15,8-9 11 0,8-12 10 16,8-13 11-16,3-5 4 15,-2-4-5-15,-9 2-23 16,-11 0-21-16,-13 2-5 16,-16 9 8-16,-8 0 8 15,-14 6-11-15,-9 5-7 0,-7 9-9 16,-5 7-32-16,-2 6-15 16,4 12-24-16,4 9-22 15,7 4-43-15,5 1-85 16,8 0-167-16</inkml:trace>
  <inkml:trace contextRef="#ctx0" brushRef="#br0" timeOffset="5031.0435">15400 2282 591 0,'-6'-11'157'0,"-1"2"1"0,-2 1-40 16,0 3-66-16,-3 5-13 16,-2 3 0-16,-2 10-6 15,-2 7-13-15,-2 5-14 16,0 9 0-16,1 3 0 0,4 3-1 15,6 0 8-15,3-5 11 16,6-2 0-16,7-6-6 16,8-9 0-16,5-5-5 15,7-9 5-15,3-4 16 16,2-10 11-16,2-5 0 0,-5-5-7 16,-3 0-11-16,-5-2-14 15,-9 0-2-15,-8 2 8 16,-4-1 0-16,-13 3-5 15,-4 2-10-15,-6 3-1 16,-1 6-15-16,-1 7-33 0,0 3-23 16,1 11-30-16,3 6-62 15,2 1-91-15,2 3-169 16</inkml:trace>
  <inkml:trace contextRef="#ctx0" brushRef="#br0" timeOffset="5448.3458">15267 3073 709 0,'-8'3'83'0,"-3"2"16"15,1 3 8-15,0 2-40 16,-1 4-11-16,0 3-8 0,3 4-24 16,1 4-8-16,4 1-8 15,3 1-4-15,1 1 2 16,4-3 3-16,5-5 7 16,3-2 6-16,3-4-1 15,4-10 5-15,2-4 10 0,5-9 12 16,-1-7 6-16,2-7-5 15,-4-4-2-15,-6-2-6 16,-5-3-24-16,-10 3-8 16,-4 2 8-16,-8 5-7 15,-6 5-3-15,-5 8-4 0,-3 7-7 16,2 4-34-16,-2 10-33 16,5 8-48-16,-1 1-79 15,3 4-127-15,4 0-329 16</inkml:trace>
  <inkml:trace contextRef="#ctx0" brushRef="#br0" timeOffset="5930.7868">15213 3944 718 0,'-11'12'97'0,"-1"7"-24"0,1 6-4 16,3 5-8-16,-1 4-26 16,6 2 17-16,1-2 2 15,4-7-15-15,11-6-6 16,5-11-10-16,7-10 5 0,4-7 22 16,3-16 18-16,1-5-4 15,-5-5-11-15,-5-4-7 16,-8 2-14-16,-10 1-23 15,-5 4 1-15,-7 6 0 16,-8 1-7-16,-3 9-4 16,0 8-31-16,-2 6-41 0,-1 9-42 15,0 12-76-15,-4 6-144 16,-2 9-348-16</inkml:trace>
  <inkml:trace contextRef="#ctx0" brushRef="#br0" timeOffset="6498.6209">14934 5003 784 0,'1'-13'122'0,"-1"8"-14"0,1 5-36 15,1 10-29-15,1 11-33 16,2 9 25-16,1 8 3 15,-2 9 3-15,-2 6-11 16,-1 2 1-16,1 3 11 16,-3-1-3-16,-3 0-5 15,-1-5-17-15,-2-2-10 0,0-6-3 16,1-4-3-16,1-6 1 16,0-9-1-16,2-6-2 15,1-9-3-15,1-10-17 16,5-10 6-16,4-11 18 15,4-5-2-15,6-5-1 0,0 1 3 16,4 9 10-16,-1 5-6 16,-2 11-9-16,-2 5 2 15,-6 9-4-15,-1 7 9 16,-5 7 5-16,-2 2 1 16,-3 2 2-16,2 1-2 0,-2-3-5 15,0-3-8-15,0-4 3 16,4-4-17-16,1-5-31 15,2-3-29-15,2-5-37 16,0-1-49-16,-2-6-111 16,2-9-125-16</inkml:trace>
  <inkml:trace contextRef="#ctx0" brushRef="#br0" timeOffset="6780.3941">15194 5514 570 0,'13'0'160'16,"3"0"-44"-16,9 0-2 16,6 2 1-16,4 2-55 15,1 3-37-15,-3 2 0 16,-5 8 29-16,-8 3-3 0,-9 7 16 16,-9 4 7-16,-6 4-16 15,-9 5-15-15,-7 1-11 16,0-4-16-16,3-1-8 15,5-8 1-15,8-5 2 16,6-9-11-16,16-4 1 16,13-7 3-16,13-3 1 0,13-1-1 15,9-5-48-15,8-6-83 16,5 0-177-16,1-1-449 16</inkml:trace>
  <inkml:trace contextRef="#ctx0" brushRef="#br0" timeOffset="10747.4548">17711 1477 409 0,'7'-32'-67'16,"-3"7"104"-16,-3 6 68 16,0 6 27-16,0 5-44 15,-3 1-5-15,1 4 5 16,-2 2-4-16,1 1-20 15,1 1-23-15,0 12-38 0,-1 9-9 16,2 10 8-16,1 8 6 16,0 11 2-16,-1 7 1 15,-1 5 6-15,0 2 4 16,-1 6 0-16,1 1-6 16,-3 4-4-16,-1 0-10 0,0 4 3 15,0 5-2-15,-4-1-4 16,-1 4 4-16,-1 1 0 15,-4 1 0-15,0-2-1 16,-2 0-1-16,1-4 3 16,-2 1-1-16,-1-1-1 0,2-2 1 15,-2-4-2-15,2 2 1 16,-1-5 0-16,0-2 0 16,2-2-1-16,1-5 0 15,1 0 0-15,4-4 2 16,-2-5-2-16,4-5 0 15,3-3 1-15,3-7 1 0,1-1 1 16,3-5-1-16,5-6 3 16,4-3 0-16,3-3-1 15,4-5-3-15,4-5 1 16,3-5 5-16,4-3-2 0,2-3 3 16,5-3-1-16,1 0-3 15,3-3 0-15,2-3 7 16,0 2-2-16,3-1-4 15,-3 5-4-15,-4-2-1 16,-4 2 0-16,2 0 0 16,-7 2 0-16,-6 2 1 0,-2 0-1 15,-3-1-1-15,-5 4 3 16,-3-3-3-16,-2 2 2 16,-3-2 1-16,-1 0-2 15,-2-2 2-15,0 1-1 16,0-3-1-16,-1 0 3 0,0 0 0 15,0-7 4-15,1-2 1 16,0-4-4-16,0-2-5 16,0-4 5-16,2-3 2 15,0 0 1-15,0-7 2 16,1-3-5-16,0 0 3 16,0-4 1-16,3-5-4 0,-1-3-2 15,0-3 4-15,1-4-5 16,0-3 5-16,1-3-4 15,-1-4 3-15,1 0 0 16,0-3-6-16,-1-3 3 16,1-1-2-16,-2 0 1 0,3-3 2 15,-2-2-5-15,2-1 2 16,1-1 0-16,-1 0 2 16,-1 4-1-16,0 0-3 15,-1 3 3-15,-1 1-1 0,0 2 1 16,-1 1 0-16,0 0-1 15,1-1 1-15,0-1-1 16,3 0 0-16,-2 0-2 16,1 4 2-16,1 1 2 15,-1 4-3-15,-1 4 3 0,-2 5-2 16,-1 1-1-16,-3 7 2 16,0 3 1-16,-3 3 1 15,-3 6 0-15,-3 1 7 16,-1 3 1-16,-2 0-5 15,0 2-3-15,1 2-2 16,-3 4 0-16,-1-1 3 0,-3 5 11 16,-6 2 0-16,-5 3-4 15,-7 4-5-15,-5 3-5 16,-7 0-2-16,-2 1 1 16,-4 5 1-16,-2 0-2 15,3 2 0-15,2 0-3 0,1 0-15 16,6-4-3-16,5-1-21 15,8-3-10-15,8 0-47 16,11-6-79-16,9-6-106 16,3-7-177-16</inkml:trace>
  <inkml:trace contextRef="#ctx0" brushRef="#br0" timeOffset="12581.5898">18004 1820 396 0,'-9'3'237'0,"-5"4"-232"15,0 7 19-15,-2 5 44 16,-1 4-38-16,3 3-3 0,4 6 15 16,3-5-2-16,5 4-5 15,4-7 6-15,6-5 3 16,5-9 3-16,4-7 0 16,3-3 1-16,3-12 5 15,3-6-3-15,-1-8-11 16,-3-1-3-16,-3-3-3 0,-7-1-6 15,-5 5 7-15,-6 1-4 16,-7 6-16-16,-7 3-9 16,-3 9-4-16,-3 7-29 15,-2 9-52-15,2 13-48 0,-1 5-49 16,5 5-89-16,-2 2-253 16</inkml:trace>
  <inkml:trace contextRef="#ctx0" brushRef="#br0" timeOffset="12946.8448">17940 2492 756 0,'-2'-14'23'0,"-4"5"45"15,2 2 46-15,-2 5-41 0,-1 2-30 16,-4 4-25-16,4 7-8 16,0 6 1-16,2 6 2 15,3-1-1-15,1 1 7 16,5-2 14-16,5-3-3 0,4-10-13 15,1-2-4-15,4-6 10 16,-2-9 12-16,2-6 4 16,-3-3-3-16,0-1-3 15,-6-1-2-15,-5 1-1 16,-2 2-7-16,-6 6-10 16,-5 3-10-16,-5 4-3 0,0 4-42 15,0 5-57-15,1 9-60 16,0 5-64-16,1 2-168 15</inkml:trace>
  <inkml:trace contextRef="#ctx0" brushRef="#br0" timeOffset="13515.3782">17895 3225 560 0,'-1'-6'106'15,"-5"0"-37"-15,-1 5 4 16,-2 1 26-16,-2 4-50 16,-2 7-34-16,-2 4-8 15,-1 8-3-15,2 4 11 0,2 4 9 16,4 6-2-16,3-1 7 15,3 0 7-15,4-4 0 16,8-7-7-16,2-5-5 16,5-10-2-16,2-6 10 15,4-6 13-15,0-10 6 16,-1-9 1-16,0-3-2 0,-4-2-7 16,-6 0-7-16,-4 2-7 15,-5 6-21-15,-3 5-2 16,-4 5-1-16,-4 5-22 15,-3 3-67-15,-3 5-54 16,2 8-115-16,-3 3-174 16</inkml:trace>
  <inkml:trace contextRef="#ctx0" brushRef="#br0" timeOffset="17215.5819">17840 5385 813 0,'7'-25'-21'0,"-6"3"34"0,-3 7 27 15,0 2 30-15,-6 4-49 16,1 5-17-16,-4 0-1 16,1 4-1-16,-1 0 1 15,-1 4 2-15,-3 5 2 16,-1 6-2-16,-2 5-3 0,-3 6 4 15,0 5-1-15,-2 5-5 16,-1 5-1-16,1 0-1 16,4 3 2-16,2 0-1 15,5 0 0-15,7 0 0 16,4-7 0-16,2-2 1 0,10-6 0 16,7-5 0-16,2-7 2 15,4-8 5-15,6-5 15 16,3-4 14-16,4-5 4 15,3-9-7-15,1-4-3 16,-1-6-5-16,-2-3 6 0,-1-4 1 16,-5-5-9-16,-3 3-5 15,-6-5-9-15,-2 1-6 16,-6 2-5-16,-8-1-1 16,-6 2-2-16,-7 3-7 15,-9 0-21-15,-6 2 2 0,-1 5 9 16,-2 1 11-16,2 6 3 15,4 6 2-15,0 2 1 16,4 8 1-16,1 2 0 16,5 9-4-16,4 3 5 15,3 0 0-15,7 1 1 0,7-4 1 16,10-3 3-16,8-7 13 16,8-6 12-16,9-11-1 15,8-8-5-15,4-6-8 16,1-4-13-16,-1 0-1 15,-4-1-57-15,-7-2-129 16,-6-1-220-16</inkml:trace>
  <inkml:trace contextRef="#ctx0" brushRef="#br0" timeOffset="23042.7598">19943 8276 257 0,'23'0'19'0,"6"0"25"16,5-2 47-16,7-2-11 15,4-2 24-15,6-1-4 16,5-3-14-16,6 1 10 0,5-3-8 15,7 2-25-15,7 0-24 16,7-2-8-16,4 3-10 16,8 0-7-16,5 5-5 15,10-2-2-15,6 3-1 16,3 0 4-16,6 1 1 0,0 2 4 16,0-1 8-16,-2 0 4 15,-2 1-12-15,-3 0-3 16,-4 0-7-16,-4 3-5 15,-9 1 0-15,-9-1 1 16,-10 1-2-16,-10 0 0 16,-13-3 0-16,-11 0 2 0,-12-1-1 15,-10 0 0-15,-10 0-8 16,-10 0-51-16,-8 3-59 16,-5 0-109-16,-13-3-85 15,-8 0-217-15</inkml:trace>
  <inkml:trace contextRef="#ctx0" brushRef="#br0" timeOffset="23895.3116">2384 8981 737 0,'-10'4'12'16,"3"-1"-10"-16,7 2 7 0,7 1 37 15,11-1 27-15,14-2 6 16,12 0 2-16,16-3-9 15,9-3-21-15,8-4-16 16,1-5-13-16,0 0-13 16,-9 2-3-16,-10-2-1 0,-6 5-3 15,-12 4 1-15,-12 3-43 16,-7 0-119-16,-15 5-241 16</inkml:trace>
  <inkml:trace contextRef="#ctx0" brushRef="#br0" timeOffset="27996.288">5128 8926 491 0,'0'0'127'16,"-2"0"-50"-16,2-1-2 16,0 0 3-16,0 1-2 15,0 0-53-15,2 0-14 0,-1 0 1 16,4 1 10-16,2 3 0 16,0-2-3-16,4 2 5 15,2-1 4-15,4 0-5 16,2-1-2-16,2 1-4 15,4-2-1-15,4 1-8 16,4 0 0-16,3 1-2 0,6 2-2 16,3-1 4-16,3-1 2 15,4-1 1-15,1 4 2 16,4-4-3-16,-2 2 1 16,3-2-3-16,2 1-2 15,1 0-2-15,-1-3-1 0,3 2 0 16,-2-1 2-16,3 1-2 15,0-2 1-15,2 0 6 16,2 0 8-16,-1 0-3 16,-1-2-2-16,1 1-2 15,-1-1-5-15,0 1-2 0,0-2-1 16,0 0 2-16,1 1-3 16,-2-1-1-16,1-1 2 15,0 0 3-15,1 2 5 16,1-1 8-16,-1-3-7 15,-1 3-6-15,0-1-2 0,1 1-1 16,0 0-1-16,1 2 2 16,0-2-3-16,1 1 1 15,2 0 1-15,2-1 0 16,-1 1-2-16,0 0 3 16,-2-2-3-16,-1 1 2 0,1 1-1 15,0 0 3-15,-1 0-3 16,1-1 1-16,0 2 0 15,2-1 0-15,-1 2-1 16,0 0 0-16,-1 0 0 16,-1 0 0-16,-1 0 0 0,0 0 0 15,-1 0-1-15,1 0 2 16,-2 0 2-16,0 2-1 16,0-1 1-16,0-1-2 15,0 1 1-15,-1 1-1 16,0-2 1-16,0 2-1 0,-1-2-2 15,1 1 3-15,-2-1-3 16,1 1 5-16,0 1 2 16,0-2 0-16,-3 2-2 15,1-1-1-15,-2 0-2 16,-1 2 0-16,1-1 0 16,-1-1-2-16,2 0 2 0,0 0 5 15,1-1-3-15,3 0 2 16,1 0-1-16,0 0-3 15,0 0 1-15,-1-2 0 16,-1 1-1-16,-5 1 0 16,-1 0-1-16,-2 0-2 0,-3 0 5 15,0 0-5-15,-4 0 2 16,-2 0 1-16,-2 1-1 16,0 1 2-16,-3 1 0 15,-3 0 1-15,-2 0-1 16,1 0 1-16,-3-2-3 0,0 2 1 15,-3 0 1-15,3-2 0 16,-2 1 0-16,0-1 4 16,1 1-1-16,1-2 0 15,0 1 0-15,0-1-2 16,-1 0-1-16,0 1 0 0,0 1-3 16,0-2 3-16,-2 3-2 15,-1-2-2-15,0 0 3 16,0 2-1-16,-2 0 0 15,3-1 1-15,-1 2-1 16,2-1 0-16,-2 1 0 16,0 0 0-16,1-1 0 0,-2 0 0 15,0 0 0-15,-1 0 0 16,-1-1 1-16,1 0 0 16,1-1 0-16,0 1-1 15,3-1 3-15,1 0 0 0,2 0-3 16,2-1 1-16,-1 0-2 15,3 1 1-15,-2 2 0 16,1-2 1-16,-3 1-2 16,-2 0 2-16,1 1-1 15,-2 0 0-15,1-1 2 0,1-1 1 16,1 0 1-16,1 0-2 16,0-1-2-16,1 0 1 15,0 0 0-15,1 0 1 16,-3 0-2-16,-1 0 3 15,-1 1 0-15,-1 0 2 0,1-1-3 16,-1 0-2-16,1 0 3 16,0 2-3-16,-1-2 1 15,-1 1 1-15,-2-1-3 16,-2 3 1-16,-3-2 1 16,-3 0-1-16,-3 0 1 0,-4 2-2 15,-2-1 2-15,-2-1-1 16,-4 0-2-16,-3 3-28 15,-3 0-52-15,-2 2-44 16,-3 0-58-16,-7-3-160 16</inkml:trace>
  <inkml:trace contextRef="#ctx0" brushRef="#br0" timeOffset="29845.5197">21111 9080 262 0,'13'-1'39'0,"4"0"-30"15,5-1-3-15,6 2 7 16,6 0-9-16,2-1-3 0,4 1 14 16,1 0 3-16,0 0-3 15,-3 0 6-15,-6 0 7 16,-5-1-4-16,-12-1-20 15,-8 1-1-15,-11-1 4 16,-9 1-23-16,-14 1 42 16,-9-4 12-16,-13 2 43 0,-5 0 26 15,-4-1-23-15,-4 3-41 16,-1 0-11-16,2 0 5 16,6 0-4-16,7 4-12 15,13 1 2-15,11 0-3 16,16 0-12-16,10 0-24 0,24-2 12 15,15-2 24-15,18-1 20 16,15 0-7-16,20-1-3 16,13-4-5-16,11 1 1 15,8 0-2-15,8 1 1 0,0 3 3 16,-3-2-2-16,-7 1 2 16,-7 1 1-16,-16 0-1 15,-17 0-7-15,-20 3-8 16,-22 0-10-16,-26 1-3 15,-16 1-4-15,-35 3-41 0,-25-2 13 16,-24 1-5-16,-23 1 2 16,-14-1 20-16,-13 1 17 15,-6-3 1-15,-3 4-1 16,6-1 13-16,17 1 15 16,18 2 0-16,27-2-7 15,28 0-11-15,38 0-7 0,28-3-19 16,37-1 26-16,32 0-6 15,30-1 4-15,26 2 3 16,21 1-2-16,14 4 2 16,4-1-4-16,-6 4-2 15,-18 0 3-15,-32-2-1 0,-38-3-6 16,-42-4-3-16,-41 0-4 16,-41-4-36-16,-40-1 36 15,-34-3-14-15,-28-5-45 16,-22 2 3-16,-14-1-8 0,-7 3-6 15,4 3 10-15,9 1-70 16,17 5-127-16</inkml:trace>
  <inkml:trace contextRef="#ctx0" brushRef="#br0" timeOffset="30796.8995">11491 10422 968 0,'-2'-5'108'0,"-1"2"-38"0,1 6-29 15,1 5-14-15,1 10 6 16,0 7 13-16,0 8-6 16,0 5 4-16,0 7-1 15,1 2-11-15,0 3 0 16,-1 0-4-16,1 0-10 15,-1-1-5-15,0-1-3 0,0-2 2 16,0-5-9-16,0-5 1 16,0 0 2-16,0-7-8 15,0-2 5-15,1-5-21 16,2-1-27-16,-2-4-21 16,-1-2-25-16,0-4-81 0,-8-3-132 15,-9-4-175-15</inkml:trace>
  <inkml:trace contextRef="#ctx0" brushRef="#br0" timeOffset="31012.4889">11092 11289 988 0,'25'-2'79'0,"9"-6"83"15,11-2-15-15,7-3-50 16,6 0-43-16,0-2-15 15,0 1-25-15,-2-2-10 0,-7 2-6 16,-4-2-17-16,-7-1-19 16,-6-2-9-16,-8-1-41 15,-9-3-74-15,-10-4-104 16,-9-5-135-16</inkml:trace>
  <inkml:trace contextRef="#ctx0" brushRef="#br0" timeOffset="31251.8355">11277 10474 1120 0,'32'-31'41'0,"14"3"45"15,16 9 15-15,11 5-43 16,7 6-49-16,1 6-14 16,1 6-17-16,-4 10-34 15,-4 2-78-15,-5 0-44 16,-7 2-57-16,-9-1-98 15</inkml:trace>
  <inkml:trace contextRef="#ctx0" brushRef="#br0" timeOffset="31900.424">12237 10597 614 0,'0'-4'107'16,"0"3"-20"-16,0 6 32 16,3 11-46-16,1 11-6 15,0 13 13-15,1 11 4 0,-4 10-13 16,0 3-12-16,-1-1-10 15,0-2-13-15,-4-7-11 16,0-12-1-16,2-8-3 16,0-10-6-16,1-8-2 15,0-8-2-15,0-7-2 16,1-10 1-16,0-15 5 0,0-12-12 16,1-17-4-16,4-14 0 15,3-13-5-15,5-9-10 16,7-9-4-16,7 1 1 15,10 4 16-15,5 10 2 16,4 13 4-16,0 16 8 0,-5 19-5 16,-5 13-7-16,-7 18-2 15,-11 9-1-15,-7 16-3 16,-11 7 2-16,-3 6 1 16,-13 3-4-16,-6-1-4 0,-7-3 1 15,-1-4 2-15,-3-3 1 16,5-2-8-16,8-5-8 15,7 2-2-15,8 2-7 16,5 3 3-16,12 4 21 16,3 5 10-16,6 4-1 15,2 1 2-15,-3 2 6 0,3-4 15 16,-3 0 4-16,-2-3 2 16,-3-2-8-16,-3-3-7 15,0-4-7-15,-4-5-2 16,1-1-3-16,-3-3 0 15,1-6 0-15,-2 0-4 0,0-3-11 16,-1-3-16-16,0-2-16 16,-2-2-30-16,1-2-56 15,-2-4-8-15,-1-6-67 16,0-6-150-16</inkml:trace>
  <inkml:trace contextRef="#ctx0" brushRef="#br0" timeOffset="32249.5871">13052 10379 756 0,'4'10'118'0,"-1"14"-108"16,0 12 50-16,0 9 51 0,1 10-8 15,-1 3-17-15,1 4 0 16,1 0-24-16,-1-2-6 16,0-4-22-16,1-3-17 15,-1-4-10-15,1-9-2 16,2-7-3-16,0-4-1 0,2-8 1 16,2-4-6-16,0-6-29 15,1-4-25-15,4-4-32 16,-1-2-58-16,4-5-47 15,0-6-119-15,0-5-335 16</inkml:trace>
  <inkml:trace contextRef="#ctx0" brushRef="#br0" timeOffset="32629.2567">14010 10606 879 0,'26'-30'44'16,"-12"4"-37"-16,-8 1 16 15,-6 1 97-15,-10 3-87 0,-9 4-3 16,-10 4-9-16,-8 7-1 16,-8 6-2-16,-6 10-7 15,-1 12-2-15,0 9 7 16,9 11 22-16,12 3 0 15,15 5-3-15,16 3-1 16,24-3-15-16,17-3-6 0,15-2 9 16,10-6 9-16,6-2 2 15,0-2-4-15,-7-4-17 16,-7 0-11-16,-14-2-1 16,-14-1 0-16,-15 0-21 15,-13 1-38-15,-15 0-2 0,-19 0-20 16,-14-1-92-16,-17 0-129 15,-14-2-102-15</inkml:trace>
  <inkml:trace contextRef="#ctx0" brushRef="#br0" timeOffset="33512.6089">12649 12249 358 0,'1'-18'308'15,"5"-5"-217"-15,2 5 48 16,0 2-1-16,-2 6-80 16,1 8-5-16,-3 5-1 15,1 16-32-15,-1 9 31 16,1 12-9-16,-5 8-6 0,0 5-1 16,-5 3-7-16,-4-4 1 15,-1-5-7-15,-2-8-8 16,3-8-8-16,2-7-3 15,4-10-1-15,3-7 0 16,4-7-11-16,9-9-1 0,7-15 8 16,9-13 4-16,7-14-1 15,8-16-1-15,7-10 2 16,4-11 0-16,2-4 2 16,-5 3 0-16,-12 9 0 0,-11 12-2 15,-16 16-11-15,-15 14-12 16,-13 18 13-16,-15 14 5 15,-8 7-4-15,-4 17-25 16,-1 9-24-16,0 10-37 16,7 6-40-16,8 2-58 15,11-2-151-15</inkml:trace>
  <inkml:trace contextRef="#ctx0" brushRef="#br0" timeOffset="33845.9226">13259 12297 1019 0,'5'2'42'15,"-6"10"-59"-15,-10 8 28 16,-5 8 47-16,-3 4-33 16,-3 4 0-16,0 1 5 0,1-5 23 15,4-5 3-15,5-5-20 16,7-8-15-16,3-7-13 15,7-4-7-15,9-6 5 16,6-1 19-16,8-2 2 16,4-3-3-16,4 6-7 0,1 2-10 15,-2 3-7-15,-1 6 1 16,-4 1-1-16,-1-2 1 16,-2-4-6-16,-3-4-15 15,0-5-6-15,-1-6-16 16,0-8-35-16,-2-5-40 15,0-5 9-15,1-7-12 0,-2-6-79 16,0-5-86-16</inkml:trace>
  <inkml:trace contextRef="#ctx0" brushRef="#br0" timeOffset="34329.024">13807 11889 768 0,'0'1'101'15,"-4"20"-38"-15,-4 15-30 16,-1 12 51-16,0 10 11 15,4 9-22-15,1 2-24 16,3-2-17-16,0-7-15 16,2-4-12-16,4-10 1 0,0-10-3 15,1-12 0-15,-1-9-4 16,3-9-17-16,0-8-13 16,2-8 12-16,3-9 6 15,2-5 12-15,5-2-2 16,3 1-29-16,4 4 1 0,5 6 15 15,2 5 4-15,3 4 11 16,-2 5 2-16,0 1-3 16,-2-3-14-16,-6 3 1 15,-5 0 12-15,-6-1 5 16,-8 2 21-16,-7-1 4 0,-3 6 4 16,-4 5-25-16,-6 6-8 15,0 2 3-15,1 2 8 16,1 1 1-16,3-4-1 15,6-4-3-15,5-5-4 16,7-7-1-16,7-3 3 0,4-3 1 16,4-6-2-16,1-3-14 15,6 2-77-15,-1-1-66 16,-1-2-78-16,0-1-138 16</inkml:trace>
  <inkml:trace contextRef="#ctx0" brushRef="#br0" timeOffset="34959.6336">15227 12153 734 0,'-8'-3'-1'16,"-9"0"17"-16,-6 2 34 16,-2 1 47-16,-2 4-34 15,-3 4-8-15,2 0-29 16,4 4-14-16,4 4-9 0,7 2 16 16,6 1 24-16,7 2-14 15,11 2-14-15,8-1 4 16,12 0 16-16,6-1 5 15,3-1 7-15,0-2-11 16,-4-1-21-16,-6-1-12 16,-8 0-3-16,-11-4 2 0,-9 1 12 15,-9-1 11-15,-13 0 2 16,-10-2-12-16,-10 1-10 16,-4-2-2-16,-4-3-2 15,2-2-39-15,2-1-51 16,8-2-54-16,7 1-55 0,11-4-55 15,11 0-121-15</inkml:trace>
  <inkml:trace contextRef="#ctx0" brushRef="#br0" timeOffset="35247.2735">15695 12212 888 0,'18'-8'9'0,"-16"6"-9"15,-6 3 126-15,-13 4-35 0,-8 8-70 16,-4 5-2-16,-4 2-8 16,3 8 6-16,3 3 4 15,9 2 19-15,10 3 3 16,8-2-9-16,11-3-7 16,9-2-7-16,7-4-12 15,4-6-4-15,4-5-12 16,1-3-28-16,1-5-37 0,-2-4 6 15,-4-2-22-15,-1-2-72 16,-7-7-53-16,-4-2-64 16,-8-4-11-16</inkml:trace>
  <inkml:trace contextRef="#ctx0" brushRef="#br0" timeOffset="35345.0004">15850 12465 135 0,'-25'-1'340'0,"-5"5"-102"16,-5 11-18-16,1 5-105 15,1 0-46-15,6 1-51 16,6-3-18-16,10-4-15 15,7-6-45-15,5-5-83 16,9-3-67-16,8-6-146 0</inkml:trace>
  <inkml:trace contextRef="#ctx0" brushRef="#br0" timeOffset="35613.4425">16369 11704 869 0,'1'-4'18'0,"-4"15"-8"16,-8 24 38-16,-3 16 68 0,0 17-14 15,1 14-7-15,2 7-11 16,1 1-48-16,4-4-35 16,3-8-1-16,1-9-17 15,0-12-7-15,0-11-1 16,0-10-14-16,0-7-35 15,-3-10-23-15,0-7-130 0,-1-8-331 16</inkml:trace>
  <inkml:trace contextRef="#ctx0" brushRef="#br0" timeOffset="35749.1372">16267 12337 1157 0,'46'-10'101'0,"-1"2"-70"16,4 5-27-16,2 8-5 15,-1 5-35-15,-6 3-1 16,-6 7-35-16,-4-1-44 16,-6 0-147-16,-10 1-210 0</inkml:trace>
  <inkml:trace contextRef="#ctx0" brushRef="#br0" timeOffset="37206.0597">3402 9870 519 0,'-6'-3'76'0,"5"1"20"0,1-1-16 16,0 3 13-16,5 0-23 15,8 0-26-15,6 3 11 16,4 1-9-16,15 2-1 15,9-1-5-15,10 1-7 16,10-3-2-16,9-1-5 0,4 0-2 16,3-1-9-16,-1-1-5 15,1-1-6-15,-4 1 0 16,-3-3-1-16,-1 0-2 16,-5 3 2-16,-4-2-24 15,-3-1-87-15,-6 0-101 16,-8-2-217-16</inkml:trace>
  <inkml:trace contextRef="#ctx0" brushRef="#br0" timeOffset="37794.9223">6007 9983 465 0,'12'-3'112'0,"7"-2"-21"15,13 4 24-15,15-4-6 16,16 1 5-16,17-3-42 16,18 0-3-16,13-3-24 15,12-3-27-15,5 0-13 0,6-1-3 16,-1 2-3-16,-2 1-32 16,-4 1-61-16,-9 1-85 15,-9 0-270-15</inkml:trace>
  <inkml:trace contextRef="#ctx0" brushRef="#br0" timeOffset="38461.7963">10122 9901 772 0,'21'5'68'0,"16"1"-32"0,21 1 97 16,21-2-29-16,21-3-28 16,20-2-6-16,17-2-31 15,13-5-27-15,7-3-8 16,9 2-37-16,8 0-74 15,3 1-42-15,4-1-124 16,3 0-184-16</inkml:trace>
  <inkml:trace contextRef="#ctx0" brushRef="#br0" timeOffset="40112.5805">19634 1725 232 0,'0'-4'251'16,"0"2"-174"-16,0-3-4 15,1 1-18-15,0-1-18 16,-1 3-4-16,-2 0 5 16,1-1 11-16,0 0 6 15,-4 2-10-15,1-1-16 0,-1 0-1 16,-2 0-1-16,-1 2-1 16,-2-3-9-16,1 3-6 15,-2-1-7-15,0 1-1 16,-1 0 1-16,-2 0-3 0,-1 0-2 15,-5 3 1-15,2-2 7 16,-1 5 4-16,2-2 7 16,1-1 10-16,2 4-7 15,4-3-14-15,2 3-7 16,1-1 0-16,1 3 0 16,0 2-5-16,5 0 1 0,3 4-1 15,5 0 3-15,4 1-1 16,6 3 5-16,2 0 4 15,1 1-1-15,-1-3 7 16,-2 1 1-16,-1-1-8 16,-5-2 3-16,-5-1-2 0,-3-2 7 15,-2-3 9-15,-3-1 7 16,-6-3 8-16,-6 1 3 16,0-5-12-16,-4 2-11 15,-1 0-7-15,-3-3-7 16,-1 0-1-16,3 0-10 0,0 0-38 15,1 0-17-15,4 0-22 16,4 0-44-16,4 3-81 16,6 0-167-16</inkml:trace>
  <inkml:trace contextRef="#ctx0" brushRef="#br0" timeOffset="40447.5634">19922 1895 569 0,'3'-6'91'0,"-2"-2"-38"16,0 0 29-16,0 2-9 16,-1-1-5-16,-6-1-5 15,-1 2-15-15,-4 4-17 0,-4 2 3 16,-2 0-12-16,0 1-1 15,-3 6-3-15,4 4 11 16,3 5-18-16,5 1-9 16,7 4-10-16,3 0 5 15,5 2 2-15,9 1 0 0,2-4 2 16,3 0 5-16,2-4-8 16,-2-4-33-16,-1-2-29 15,-1-4-22-15,-5-2-80 16,-1-4-118-16</inkml:trace>
  <inkml:trace contextRef="#ctx0" brushRef="#br0" timeOffset="40578.2642">19928 1931 822 0,'-24'14'-3'15,"2"5"16"-15,1 2 36 0,4 2-42 16,10-2-15-16,3-5-134 15,5-5-192-15</inkml:trace>
  <inkml:trace contextRef="#ctx0" brushRef="#br0" timeOffset="40830.3205">20235 1698 882 0,'-2'21'-2'16,"-3"8"7"-16,-3 8 90 16,0 4-11-16,2 3-30 15,4-1-37-15,1-4-13 16,3-3-3-16,5-11-32 16,3-3-30-16,-2-5-28 15,-1-7-65-15,-4-7-155 0</inkml:trace>
  <inkml:trace contextRef="#ctx0" brushRef="#br0" timeOffset="41111.365">20368 1991 591 0,'30'0'94'15,"-3"-3"16"-15,-3 0 33 16,-5 0-70-16,-7 3-6 0,-6 3-25 15,-6 10-31-15,-2 2-11 16,-2 4-4-16,-1 1 6 16,1 1 7-16,3-4-2 15,3-4-7-15,4-3-2 16,7-6 4-16,3-1 11 16,1-3-6-16,0-10 4 0,1 0 4 15,-5-4-3-15,-4-3 10 16,-5 0 13-16,-6-2-12 15,-4 2-29-15,-7 3-6 16,-5 3-49-16,-1 2-83 0,-1 4-120 16,4 3-155-16</inkml:trace>
  <inkml:trace contextRef="#ctx0" brushRef="#br0" timeOffset="41444.5407">20866 1894 978 0,'3'-11'5'15,"-1"1"34"-15,-2 4 63 0,-6 2-68 16,-2 1-5-16,1 3-6 16,0 3-5-16,1 3-7 15,3 5-9-15,3 3-4 16,1 2 3-16,3 2 4 15,6 3-2-15,1 1 2 16,1-1 2-16,-2 0-3 0,-3-4-2 16,-3-2-1-16,0-3-3 15,-8-3-6-15,-5 1 7 16,-6-6 7-16,-5-1 0 16,-2-3-2-16,-1 0 2 15,-1 0-6-15,2-5-72 0,5 0-94 16,3-2-106-16,9 0-221 15</inkml:trace>
  <inkml:trace contextRef="#ctx0" brushRef="#br0" timeOffset="41765.9349">21071 2005 954 0,'11'-4'63'16,"-8"1"22"-16,-3 3-15 15,-3 1-87-15,-8 8 16 0,3-1 2 16,-1 2 2-16,2-1 4 16,2 1-5-16,6-6-10 15,7-1-14-15,7 0 29 16,4-1-2-16,7 0-2 16,1 2-1-16,0 2-1 0,-2 2 21 15,-3 1 11-15,-7 1-21 16,-1-2-10-16,-7 1-3 15,-5-1-15-15,2-2-46 16,-8 0-45-16,-7-1-107 16,-7-4-167-16</inkml:trace>
  <inkml:trace contextRef="#ctx0" brushRef="#br0" timeOffset="42961.8938">19484 2492 379 0,'2'-3'103'0,"-2"2"-54"16,-1-1 61-16,0 2-27 16,1 0-45-16,0 0-10 15,0 2-12-15,1 4-10 16,2 5 4-16,3 4 10 0,0 7 38 16,1 6 7-16,-1 4-3 15,-2 4-13-15,-1 0 2 16,-2 1-3-16,0-4-7 15,-1-6-10-15,2-6-10 16,1-5-18-16,3-5 2 0,4-9 3 16,4-2 23-16,3-7 10 15,4-8-14-15,6-6-7 16,1-5-7-16,0 2-12 16,-3 2 4-16,-2 4-5 15,-5 4-62-15,-2 7-43 16,-4 2-57-16,0 1-182 0</inkml:trace>
  <inkml:trace contextRef="#ctx0" brushRef="#br0" timeOffset="43149.8168">19947 2680 916 0,'0'19'60'0,"1"1"36"16,1 2 20-16,1-4-53 15,1-1-41-15,1-6-16 0,2-3-4 16,2-7 1-16,0-1-31 16,-1-4-32-16,0-9-49 15,-2-3-33-15,-3-6-14 16,-1-5 21-16,0 1-28 16,-2-2 2-16</inkml:trace>
  <inkml:trace contextRef="#ctx0" brushRef="#br0" timeOffset="43378.0257">20016 2592 174 0,'5'-3'254'15,"6"3"-219"-15,1 0 30 0,4 10 13 16,4 1-55-16,1 3-7 16,-1 3 28-16,0 2 38 15,-2-2 28-15,-5 2 13 0,-2-1-37 16,-3 0-37-16,-2 2-22 16,-4-3-20-16,-1-4-4 15,-2 1 1-15,-1-7-2 16,1-3-2-16,2-4-21 15,-1-2 4-15,6-9-19 0,4-1-17 16,3-1-11-16,1-2-18 16,5 3 7-16,-3 4 5 15,3 2-120-15</inkml:trace>
  <inkml:trace contextRef="#ctx0" brushRef="#br0" timeOffset="43978.4678">20543 2664 815 0,'12'-7'112'16,"-8"-2"-63"-16,-1 2 22 0,-1 4 11 15,1-2-26-15,-4 2-31 16,-1 0-18-16,0 2-2 16,1-1 7-16,-1 2-4 15,-2 0-7-15,-3 0-3 16,0 3 4-16,-2 3-3 0,-4 5 1 15,1-1 0-15,-1 5 1 16,-1 4-3-16,2 1 3 16,2 4-3-16,3 2 3 15,6-1-3-15,1 1-2 16,7 1 3-16,8-3-2 16,4 3 7-16,3-3-2 15,0 6 10-15,0-2 14 0,-7 5-13 16,-5 0-10-16,-6 1-2 15,-5-1-1-15,-7-2 1 16,-5-3-3-16,-5-4 2 16,-2-4-5-16,-3-4 0 0,-3-5-13 15,-2-4-11-15,-1-2 10 16,0-5 17-16,2-3-10 16,5-6-25-16,6-7 4 15,9-4 22-15,7-5-19 16,9-2 27-16,11-7-5 0,11-3 1 15,4-4 3-15,6-2 7 16,8 0-3-16,3-1 33 16,0 2 21-16,0 2 9 15,-8 9-12-15,-7 7-25 16,-12 8-9-16,-9 9-14 0,-10 7 4 16,-6 10-34-16,-5 7 16 15,-4 3 12-15,0 4 3 16,0 0-15-16,2-5-45 15,3-8-88-15,2-5-109 16,0-6-133-16</inkml:trace>
  <inkml:trace contextRef="#ctx0" brushRef="#br0" timeOffset="44565.8866">20907 2610 102 0,'20'-4'933'16,"-4"4"-902"-16,0 1 15 0,-1 15-7 15,0 2-6-15,-2 8-7 16,-2 2-13-16,0-2-9 16,-4 4-4-16,-1-5 0 15,-4-5 3-15,-2 0 9 0,2-6 3 16,-5-2-7-16,2-4-5 16,-1-5-5-16,2 1-21 15,0-4-15-15,1-3 16 16,4-3-21-16,4 0-7 15,-1-3 25-15,5 3 21 16,0 2 10-16,-1 1 30 0,1 3 3 16,-4 0-29-16,0 6-8 15,-1 3-8-15,1 2 5 16,-2 0 2-16,1-1 4 16,0-1-1-16,5-2 0 15,1-2-1-15,2-5 5 0,-1 0-2 16,2-4-5-16,-2-3 5 15,-1 3-2-15,-4 1 1 16,-2 3 0-16,0 0-12 16,-4 3 1-16,-2 7 14 15,1 1-3-15,1-1-2 0,0 0 0 16,0-3-2-16,2-1-3 16,0-5-17-16,1-1-16 15,1-7-25-15,2-2-48 16,-1-5-45-16,0-1 19 15,1-5-56-15,-2-1 72 0,-3 0 100 16,-2 3 91-16,-1 4 112 16,-1 3-92-16,-2 4-69 15,-3 7-22-15,1 0-2 16,1 5-42-16,2 1-24 16,4 1-79-16,8 0-77 0</inkml:trace>
  <inkml:trace contextRef="#ctx0" brushRef="#br0" timeOffset="44939.0129">21652 2779 774 0,'14'-6'131'0,"-7"2"-22"15,-3 1-71-15,-2 3-18 16,-5 0-13-16,-6 5-9 16,-5 3 5-16,-2 5-3 15,-2 2 5-15,2 1-3 16,3 1-1-16,4 0 0 0,7-1-3 15,2-1-1-15,12-5 0 16,7-1-1-16,6-2-5 16,1-2 9-16,3-3-22 15,4 0-18-15,-4-1 8 16,-2 2 27-16,-6 2 20 0,-3 1 10 16,-7 2-23-16,-2 4-2 15,-1-1 1-15,0 2 2 16,4-6 1-16,2 2-2 15,2-5-16-15,6-4-10 16,-2 0 19-16,2 0 6 16,-1 0 1-16,-4 0-4 0,-3 0-41 15,-7 0-68-15,-7 0-46 16,-1 3-447-16</inkml:trace>
  <inkml:trace contextRef="#ctx0" brushRef="#br0" timeOffset="45946.259">19460 3678 632 0,'-4'-14'103'0,"0"4"8"15,0 7 5-15,-1 3-69 16,3 16-21-16,2 9-10 16,-1 9-3-16,2 8 17 15,2 3 11-15,6-4-6 0,-3-4-2 16,2-11 0-16,-1-5-5 15,3-11-6-15,1-6 2 16,5-4 14-16,3-10-1 16,3-8-11-16,8-5-18 15,2-5-6-15,1 1-3 16,-2 0 2-16,0 1-37 0,-4 9-77 16,-6 4-51-16,-2 2-149 15,-2 5-482-15</inkml:trace>
  <inkml:trace contextRef="#ctx0" brushRef="#br0" timeOffset="46211.6637">20036 3735 1070 0,'-16'2'-11'15,"0"3"24"-15,-3 5 7 0,0 4 11 16,-3 5-13-16,2 6-13 15,4 2 2-15,4 0 2 16,10 2-1-16,3-4 4 16,12-1 9-16,7-3-5 15,5-5-2-15,1-3-5 0,1-2-4 16,-1-1-54-16,-4-7-42 16,-2-3-71-16,-5-3-178 15</inkml:trace>
  <inkml:trace contextRef="#ctx0" brushRef="#br0" timeOffset="46560.3135">20083 3870 884 0,'-15'0'35'15,"-2"0"32"-15,1 3-30 16,1 5 8-16,2 2-3 16,4-3-34-16,6 4-11 0,2-3-37 15,4-2-47-15,7 0-21 16,3-3-2-16,4 3 0 15,1-3-12-15,4 0 113 16,2 1 16-16,1 1 32 16,-1 1 7-16,3 2 26 0,-2 1 31 15,-3 0 16-15,-4 1-28 16,-4-2-19-16,-5 2-19 16,-4-3-15-16,-4 0-1 15,0-2 2-15,-3-2-3 16,-1-2-16-16,0-1-9 15,1-4 4-15,0-7-4 0,6-1-17 16,5-2 8-16,9-2-14 16,3 2-4-16,3 2 8 15,4 4 7-15,-3 1 3 16,-2 4 0-16,1 3-2 0,-3 0-32 16,0 0-76-16,-1 3-54 15,0 0-204-15</inkml:trace>
  <inkml:trace contextRef="#ctx0" brushRef="#br0" timeOffset="46879.3686">20796 3895 507 0,'16'-8'233'16,"-6"-4"-192"-16,-3 4 112 15,-6 3-25-15,-2 2-53 16,-7 1-82-16,-5 2 23 0,-3 0-4 15,0 3 9-15,2 3-4 16,3 1-13-16,5 4-4 16,6 0-4-16,0 3-5 15,10 1 9-15,3 3 4 16,2 1 5-16,1 2 18 16,1-1-3-16,-8-2-10 0,-2 2-12 15,-5-3 1-15,-7-1 6 16,-6-1 8-16,-5-4 13 15,-3-3-7-15,0-4-11 16,3-1-5-16,1-3-5 16,4-3-45-16,5-4-76 0,4-1-50 15,2-1-135-15,6-4-348 16</inkml:trace>
  <inkml:trace contextRef="#ctx0" brushRef="#br0" timeOffset="47163.1237">21064 3978 935 0,'12'7'176'0,"-8"4"-153"16,-4 6 61-16,-2 2-43 15,-3 2-6-15,2 2 16 16,1-4 0-16,0-3-35 0,4-2-11 16,-2-5-5-16,5-5-21 15,2-4-27-15,-2-3-26 16,2-9-37-16,-1-4-20 15,0-7-29-15,0-5 65 16,-2-2 44-16,-1-4-19 0,0 5 62 16,-2 1 104-16,0 7-24 15,1 5-13-15,-1 9-38 16,0 3-20-16,2 4-14 16,1 1-169-16,3 4-87 15</inkml:trace>
  <inkml:trace contextRef="#ctx0" brushRef="#br0" timeOffset="47245.2734">21370 3957 470 0,'23'0'-5'0,"-6"0"-312"15</inkml:trace>
  <inkml:trace contextRef="#ctx0" brushRef="#br0" timeOffset="49361.7163">21444 3962 601 0,'0'0'146'0,"0"0"-31"0,0 0-36 16,0 0-61-16,0 0-6 16,0 0 5-16,0 0-1 15,-98 72-6-15,91-53-1 16,1-2 8-16,6 0 7 16,5-3-6-16,7-2-8 15,6-2 7-15,7-2 13 0,2-5 0 16,3-3-14-16,3 0-7 15,2-6-3-15,-1-2-3 16,-3-3 4-16,0-2 20 16,-4 1 12-16,-7 1-7 0,-5 1-19 15,-8 4-12-15,-5 2-9 16,-6 4-8-16,-8 4 10 16,-5 6 2-16,-1 3 5 15,0 2 0-15,6 0-2 16,2 2 0-16,9-4 3 15,1-1 5-15,10-3 1 0,3-2 4 16,5-1 4-16,0-4-7 16,1-2-1-16,-1 0-5 15,2-5 1-15,-1-2 3 16,-4 0 6-16,0-4 5 0,-5 0-5 16,-5-1-10-16,-1 2-2 15,-4 0-5-15,-2 3-17 16,-3 2-2-16,-3 3 8 15,1 2 14-15,-2 0-1 16,2 4-1-16,3 3-9 16,0 2 3-16,4-1 8 0,0 3 0 15,0-1 2-15,5 0 0 16,0-3 4-16,0 0-3 16,4-2 3-16,-2-1 7 15,3-4 5-15,-2 0-4 16,4 0 1-16,-2-3-7 0,0-3-1 15,0-2-1-15,-1-1 3 16,-4-2-1-16,3 0-4 16,-4 0-2-16,-1 2-4 15,-3-1-12-15,2 4-1 16,-4 0 0-16,0 2-9 0,-2 0 0 16,-1-2 11-16,1 5 11 15,2-2 0-15,-1 0 4 16,3 3 0-16,-2 0-1 15,0-1 0-15,2 1 1 16,0 0-1-16,0 0-1 16,2 0 0-16,-2 0 1 0,2 0 7 15,0 0 4-15,1 0-1 16,0 0-1-16,2 0-4 16,2-2-4-16,-2 1 1 15,3-2 2-15,-1-4-2 0,4 0 1 16,1-5 0-16,0-2-2 15,2-7 2-15,1-3 1 16,1-3 7-16,0-9-4 16,3-2-3-16,-2 0-3 15,-1-2-3-15,-2 3 1 0,-1 4 0 16,-5 8-2-16,-3 5 7 16,-4 8 1-16,-1 4-4 15,-6 8-8-15,-4 7 5 16,-5 9-2-16,0 12-1 15,-4 12 2-15,2 7 0 16,1 5 2-16,5 5 1 0,5-4-3 16,4-1 5-16,5-5-4 15,9-9 4-15,6-2-6 16,4-9-2-16,1-7 7 16,3-8-1-16,0-4 4 15,0-7-1-15,-3-1 0 0,-4-6 8 16,-3 1 11-16,-7 0 4 15,-5 4-20-15,-4 1-13 16,-7 7-17-16,-5 4 25 16,-1 4-2-16,1 2-1 15,1-3-5-15,7 0-11 0,3-4-7 16,1-3 6-16,3-4 9 16,3-3 14-16,4-3 1 15,-1-4-1-15,1-3-1 16,-1-4 5-16,-1 4 10 15,-2-3-1-15,0 3-8 0,-3 0-14 16,1 6-12-16,3 0 12 16,-1 4-14-16,-1 0-56 15,1 0 9-15,-1 0 53 16,1 0 13-16,-2 4-3 16,0-1 6-16,0 2 50 15,-1 1 17-15,2-2-30 0,0 2-19 16,2 0-6-16,-4 1-5 15,4-3-4-15,-4 2-5 16,-1-2 0-16,-1-1 0 16,-1 1 5-16,2-2 5 15,-2-1 3-15,2 0 1 0,-1-1-7 16,-1 0-5-16,1 0 0 16,-1 0-1-16,1 0-3 15,0 0 1-15,1 0-1 16,-2 0-1-16,3 0-2 0,-2 0 0 15,1 0 1-15,0-1 3 16,1 0-1-16,1-1 1 16,-2-2-1-16,0 3-1 15,0-1 1-15,0 1 2 16,-2-2-2-16,2 0 0 16,-2 2 2-16,2-1 1 0,-1 1-2 15,0-2 4-15,0 0 2 16,-1 2 1-16,3-1-1 15,-3 1-2-15,0-3-4 16,-4 3 2-16,4-1-1 16,-3 0-1-16,-2-1 0 0,1 1 0 15,0 2 0-15,-1-2 0 16,1 2 1-16,-2-2 0 16,0 0 4-16,1 1 4 15,0-1 1-15,-1 2-2 16,-2 0-4-16,-1 0-2 15,-1 0 0-15,-3 7-2 0,4 1-2 16,-2 3 1-16,1 1 1 16,3 1-2-16,2 1 2 15,5-2 3-15,0 1 5 16,2-2-1-16,5-1 2 0,3-3 0 16,-2 0-4-16,4-4 1 15,1 1-3-15,0-4 3 16,1 0-2-16,0-3 0 15,-1-5-1-15,1-1-1 16,1-2-1-16,2 0 0 0,0-1 0 16,0 5-4-16,0 2-16 15,-2 5 8-15,0 5 5 16,-5 6-14-16,-3 4-14 16,-2 2 19-16,-4 1 14 15,-1-1-1-15,-2-1 3 16,-5-2 3-16,1-4 16 0,-2-3 5 15,4-1-3-15,1-1-3 16,2-4-3-16,3-1-2 16,4 0 0-16,9-6 0 15,7 0-12-15,6-1-1 16,5-2-2-16,3 0-1 0,1 3-9 16,-3-1-23-16,-1 0-39 15,1 0-64-15,-4 1-149 16,-2-4-298-16</inkml:trace>
  <inkml:trace contextRef="#ctx0" brushRef="#br0" timeOffset="52561.6245">24124 1901 659 0,'-15'-5'10'0,"0"0"25"15,2 4 67-15,0-1-26 16,-2 2-28-16,1 0-12 16,1 3-3-16,2 5-11 15,0 4-11-15,1 8 3 0,2 6-12 16,1 5 3-16,1 2 5 15,3 3 6-15,2-4-4 16,5-4-2-16,9-7 4 16,8-10 6-16,7-9 17 15,6-2 20-15,10-14-4 0,3-9-13 16,0-5-3-16,-2-6-10 16,-7-2-7-16,-9 1 8 15,-12-2 2-15,-9 0 8 16,-10 6-3-16,-12 4-19 15,-7 4-13-15,-3 10-8 0,-5 2-14 16,0 11-16-16,2 3-31 16,1 11-54-16,2 9-56 15,0 4-140-15,0 5-201 16</inkml:trace>
  <inkml:trace contextRef="#ctx0" brushRef="#br0" timeOffset="52978.4975">24065 2732 989 0,'2'10'20'0,"-2"11"-42"16,2 8 87-16,-2 5 28 15,2 4-36-15,2 2-15 16,0-3-8-16,1-7-9 16,5 1-10-16,2-4-10 15,-1-4-6-15,1 1-63 16,-6-4-67-16,-5 4-127 0,-2-3-313 15</inkml:trace>
  <inkml:trace contextRef="#ctx0" brushRef="#br0" timeOffset="54027.7675">24082 3996 576 0,'2'-5'86'16,"-4"-1"-72"-16,2 3 13 16,0-1 78-16,0 0-25 0,0 1-45 15,0 2 9-15,-1-1 2 16,1 2-11-16,-1-1-1 15,0 1 5-15,-1-1-7 16,1 1-7-16,1 0-13 0,-3 0-3 16,-1 0-4-16,1 0 0 15,-4 5 1-15,1 6-7 16,-1 5 3-16,0 9 3 16,-2 12-2-16,3 6 3 15,3 6-2-15,2 0 4 0,4-5-3 16,11-10 4-16,4-9 9 15,9-9 4-15,10-15 22 16,6-6 1-16,4-15-3 16,5-9-2-16,-3-6-19 15,-5-5-3-15,-10 0 4 16,-11 2 6-16,-15 2 8 0,-12 4-1 16,-17 7-13-16,-12 7-20 15,-9 10-9-15,-8 8 0 16,-3 12-25-16,2 13-30 15,3 12-11-15,6 8-64 16,5 9-112-16,6 6-179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1:07:45.6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16793 6165 467 0,'-2'-6'61'15,"1"2"31"-15,1 1-7 16,-2 0-23-16,2 1 0 16,0 1 7-16,1 0-13 15,0 1-19-15,3 0-17 0,6 0 2 16,2 0 5-16,8 1 0 16,6 1 2-16,8-1 6 15,10 3-3-15,8-3-1 16,9 1-10-16,11 3-5 15,8-1-3-15,9 3-5 0,5 0 9 16,6 0 4-16,4 1 3 16,0 0 4-16,0-3-5 15,-3-1-4-15,1 2 0 16,-5-4-9-16,-7 1-4 16,-5-2-1-16,-8 1 1 15,-9-2 0-15,-11 0 0 0,-9 0 2 16,-10 0 1-16,-9-2-2 15,-6 1 2-15,-9-2-3 16,-4 2-3-16,-4 0-3 16,-3 1 1-16,-2 0-15 15,-1 0-27-15,0 5-49 0,-1 1-3 16,-5 2-28-16,-4 2-40 16,-1-3-153-16</inkml:trace>
  <inkml:trace contextRef="#ctx0" brushRef="#br0" timeOffset="2396.6157">9060 1154 707 0,'0'-5'5'15,"-3"4"55"-15,1 4-18 0,2 9-30 16,0 8 2-16,0 7 11 15,0 7-3-15,0 8-7 16,0 8-3-16,0 4-5 16,0 4-3-16,0 6-2 15,0 0 5-15,-1 4-1 0,-4 5 2 16,-2 2 1-16,-3 7 8 16,-2 5 1-16,-3 5-8 15,0 9 3-15,0 2 2 16,-4 3-5-16,0 5-3 0,-2 1 0 15,-1 1 0-15,-1 1 6 16,1 0 4-16,0 1 2 16,0-3-5-16,2 0-1 15,1-1-6-15,-1 0-3 16,3 0-2-16,-1-4-1 16,2 0 1-16,2-9 0 0,1-2-3 15,0-8 2-15,3-7-3 16,-1-9 2-16,5-4 3 15,2-11-2-15,0-9-4 16,4-8 0-16,0-9 5 16,0-7-6-16,6-6 0 0,1-6-5 15,3-5-3-15,0-4 16 16,0-3 2-16,2 0-2 16,-1-3 0-16,3-3-2 15,-2-2 1-15,5 1-2 16,-1-2-1-16,4 1 2 0,1-1-1 15,1 1 0-15,1 2-1 16,1-1 0-16,-3 4 1 16,1 0 0-16,-2 1 0 15,-2 1 1-15,-1 1-2 16,-2 0 0-16,1 0 1 0,-3-1-2 16,2 1 2-16,0 0-1 15,2-2 1-15,-1 2-1 16,0-3 1-16,0 0 0 15,1-1-1-15,-4 0 1 16,1-3 0-16,-3 0 1 0,-1 0 0 16,-3 1 0-16,1-3 1 15,-1 0 4-15,0 2 8 16,-1-4-4-16,-1 0 0 16,1 3-7-16,-1-4-2 15,0 0 1-15,-1 1-1 0,-2-1 2 16,4-1 6-16,-4-1-1 15,1-3 0-15,-1 0 3 16,0-4-2-16,0-1 3 16,1-2-4-16,-1 0-3 15,1-6-1-15,0 5 1 0,-1-5 5 16,3 0-8-16,-2 1 1 16,0-3 0-16,0-2 2 15,1-2-1-15,0-1 0 16,0-1 0-16,0-5-1 15,2 0-3-15,0 0 1 0,-1-1 0 16,0-2-1-16,1 0 1 16,0-1 0-16,0-2 2 15,-2-1 0-15,1 0-1 16,-1-2 0-16,2 2-3 16,1-3 1-16,0-3 0 0,0 1-2 15,0-2 1-15,2 0 2 16,-3 0 3-16,1 2 4 15,-1 0-2-15,-1 1 0 16,0 1-6-16,3-4 1 16,-1 2-1-16,1 1 0 0,2-3-1 15,1-1 0-15,0-1-1 16,1 1 2-16,-2 3-1 16,-2 0 2-16,-1 3 0 15,0 3-2-15,-3-1 5 16,-1 2-4-16,-1 1 3 15,2 0-2-15,-1 0 0 0,0-1-2 16,2 4-2-16,0 3 2 16,-2-1 3-16,0 3-2 15,-1 0-2-15,1 5 4 16,-3-3-4-16,0 3 5 16,0 0-3-16,0 1 1 0,0 1-5 15,0 0 4-15,0 1-1 16,0 1 0-16,0 2 0 15,0 1 0-15,0 3 1 16,0 1 3-16,0 2-6 16,-5 5 5-16,-1 2 2 0,-4-1 4 15,0 2-1-15,-2 0-2 16,-6 2-2-16,-1 2-2 16,-2-1 2-16,-6 3 1 15,0-1 0-15,-4 2-3 0,-3 3-1 16,-1-3 1-16,0 4-2 15,1 0-5-15,5 2-19 16,3 0-27-16,9 0-25 16,5 9-44-16,8 5-54 15,4 3-152-15,7-1-270 0</inkml:trace>
  <inkml:trace contextRef="#ctx0" brushRef="#br0" timeOffset="3987.1671">11195 820 612 0,'3'-15'43'15,"-2"2"61"-15,0 5 19 0,0 6-38 16,-1 4-30-16,0 13-62 15,-2 9 30-15,0 11-3 16,0 8-7-16,-1 9-3 16,0 6-7-16,1 4-2 0,-2 5 1 15,0 1-1 1,-2 4-2-16,-1 0 4 0,-2 6 9 16,0-2 9-16,1 4 4 15,-2 1-1-15,2 4-3 16,0 5-1-16,-2 2-6 15,1 4-8-15,-1 4-1 0,-1 2 0 16,-1-2 1-16,2 0-1 16,0 0 1-16,0 1 6 15,2-2-1-15,2-2 2 16,1 4-5-16,1-4-2 16,-1-1 2-16,1 0-6 0,0-1-1 15,0-2-2-15,-1-2 6 16,-2 1-4-16,-1-4 0 15,2-3-1-15,-2-5-1 16,3-6 3-16,1-6-2 0,3-5-2 16,0-4 1-16,1-6-1 15,0-2 1-15,1-5 5 16,2-3-9-16,1-4 5 16,2-5-3-16,2-6-3 15,3-5 2-15,0-3-1 16,2-5 4-16,4-4 4 0,2-3 1 15,2-2-2-15,1-4 1 16,2 2 0-16,1-2 1 16,1 3-3-16,1-2 0 15,2 0 3-15,3-3 1 16,2 2 1-16,5-2 1 0,2 0 0 16,3-7-3-16,2 1-3 15,0-4 1-15,-1 1 5 16,-3 0-3-16,-6 1-3 15,-5 1 2-15,-9 4-2 16,-5 2-1-16,-7 1 0 0,-4 0 1 16,-3 0 1-16,-1 0 0 15,-2 0-1-15,1-3 8 16,-1-1 0-16,0-2-2 16,1-5 3-16,-1 0-5 15,2-5-1-15,-2 0 2 0,4-5-3 16,-2-2-1-16,2-5 0 15,1-5-4-15,1-1 4 16,1-7-5-16,2-2 5 16,0-2-2-16,0-2-1 15,2-3 2-15,-1-1 0 0,-1-2-1 16,1-2 0-16,-1-1-1 16,-3-1 2-16,1-5-1 15,-2 0 0-15,2-3 0 16,-3-2-1-16,1-1 1 15,0-3-1-15,0-2-1 0,0-2 1 16,1 4 1-16,-1-4 1 16,0 0-2-16,-1-1 1 15,0 1 2-15,1-2-3 16,-1 2 0-16,0 1 0 16,0-3-2-16,2-1 0 0,0 3 0 15,0-1 3-15,0 1-2 16,1 0 3-16,-2 0-1 15,0 4-1-15,1 0 2 16,-1 4-1-16,3 2 0 16,-1-2 0-16,1 5 0 15,-2 2 0-15,2-1 0 0,-2 4 0 16,-2 2 1-16,-1 3-1 16,-1 4 1-16,-2 3-1 15,0 2 1-15,0 5-1 16,-2 1 0-16,-2 3 2 15,-1 0-2-15,0 7 1 0,-3 0 1 16,1 0 1-16,-3 8 3 16,1-1 3-16,-2 2-2 15,0 2-1-15,-2 1 0 16,0 1-2-16,-1 2-2 16,-1-1-1-16,-3-1-1 0,-1 1 0 15,0 1-1-15,-6 1 0 16,-2-1-1-16,-4 1 0 15,-5 4 3-15,1 1 2 16,-5 0-1-16,-1 3-4 0,-2 2 3 16,2 1-12-16,1 0-36 15,1 0-24-15,7 0-29 16,3 1-50-16,7 2-125 16,2 0-109-16</inkml:trace>
  <inkml:trace contextRef="#ctx0" brushRef="#br0" timeOffset="4811.5679">9157 295 733 0,'2'10'60'0,"3"11"49"15,3 5-4-15,2 11-18 16,3 4-64-16,-2 3-9 15,-1 1 7-15,-2-2-7 16,-2-3-6-16,-4-5 0 16,0-3-2-16,-2-3-2 15,0-6-4-15,0-6 4 0,0-3-1 16,0-5-4-16,0-6 5 16,2-3-9-16,3-9 4 15,2-4 24-15,6-8-14 16,2 1 2-16,4-1 0 0,2 2 22 15,0 6 21-15,0 5-12 16,-3 8-16-16,-3 2-18 16,-2 9 1-16,-2 5 6 15,-3 2 10-15,-1 0-7 16,1 0-11-16,-1 0-5 16,-1-1 4-16,1-4-10 0,0 2-30 15,2-2-39-15,-1-4-41 16,1-1-72-16,1-5-135 15,-2-3-260-15</inkml:trace>
  <inkml:trace contextRef="#ctx0" brushRef="#br0" timeOffset="4979.6782">9634 724 893 0,'0'15'74'16,"0"4"73"-16,0 4-46 0,1-2-45 15,2 0-26-15,2-4-26 16,1 0-6-16,2-4-34 16,1-2-41-16,-2-3-43 15,1-3-109-15,-1-3-201 16</inkml:trace>
  <inkml:trace contextRef="#ctx0" brushRef="#br0" timeOffset="5828.9895">11516 201 448 0,'0'-9'48'16,"0"0"49"-16,-1 3 8 15,1 2-43-15,0 4-8 0,0 3 7 16,0 12-11-16,1 11 7 16,2 6-29-16,0 11-36 15,-1 4 19-15,-1 4 30 16,0-2 40-16,-1-3-75 0,0-6 3 16,0-7 1-16,0-6 1 15,0-7 0-15,0-6-2 16,0-6-1-16,0-5-2 15,0-3-8-15,2 0 6 16,2-11 38-16,3-6-9 16,2-2-16-16,3-1-15 15,5-4 8-15,2 6 10 0,-1 5 16 16,2 7 4-16,-2 6-15 16,-2 0-13-16,-4 12-6 15,-1 3 0-15,-3 4 4 16,-2 0-2-16,-1 0-4 0,-1-3-1 15,1 2 0-15,-1-5-19 16,2 0-45-16,0-2-35 16,-1-5-44-16,4-2-70 15,-3-4-133-15</inkml:trace>
  <inkml:trace contextRef="#ctx0" brushRef="#br0" timeOffset="6097.3857">11829 508 691 0,'14'-6'109'16,"3"2"50"-16,3 4-16 0,0 0-73 15,-1 7-47-15,-4 4-12 16,-4 4-1-16,-7 6 8 16,-4 2-5-16,0 1 10 15,-8 0 2-15,0-1-10 0,1-2-2 16,4-3-6-16,3-2-6 15,11-4-7-15,10-4-4 16,14-5 14-16,10 0 7 16,11-3-8-16,8 3-20 15,2-2-139-15,1 0-182 0,-4 0-431 16</inkml:trace>
  <inkml:trace contextRef="#ctx0" brushRef="#br0" timeOffset="7661.0489">9214 1856 477 0,'-11'-17'226'0,"0"4"-198"15,1 3 45-15,2 7 23 16,3 3-16-16,-1 0-13 16,-1 14-39-16,2 9-12 0,-1 8 20 15,-1 7 11-15,3 4-9 16,-1 2-4-16,1-4-5 16,4-6-7-16,0-9-3 15,11-6-10-15,3-10 3 16,9-9 11-16,8-5 6 15,4-13 4-15,3-8-16 0,-2-8 2 16,-5-7 1-16,-10-1 11 16,-11 0 6-16,-10 1-1 15,-7 8-20-15,-10 3-11 16,-7 9-2-16,-4 10-12 0,-2 8-16 16,-1 6-24-16,-1 11-32 15,1 14-47-15,1 8-67 16,3 5-162-16,3 7-285 15</inkml:trace>
  <inkml:trace contextRef="#ctx0" brushRef="#br0" timeOffset="8051.0229">9187 2545 709 0,'0'-16'121'16,"0"3"52"-16,-5 6-18 16,-3 6-47-16,-5 5-47 15,-1 10-49-15,-1 6-11 16,0 7 10-16,3 6 0 0,2-2-5 16,6-3-2-16,4-2 4 15,5-9-1-15,10-4 4 16,5-9 4-16,3-4 2 15,4-10 17-15,1-6 0 16,-1-6-3-16,-2-1-8 0,-6-4 0 16,-8 0 7-16,-9 3-1 15,-3 3-12-15,-13 5-7 16,-7 9-7-16,-5 7-22 16,-4 3-22-16,-2 14-31 0,1 10-26 15,2 4-30 1,2 3-77-16,5 2-169 0</inkml:trace>
  <inkml:trace contextRef="#ctx0" brushRef="#br0" timeOffset="8429.7417">9055 3201 653 0,'-4'-10'235'0,"-3"1"-88"16,-3 3-6-16,0 4-47 15,-3 2-51-15,-1 8-18 16,-1 6 3-16,1 5-5 16,3 4-6-16,3 2-6 0,3 1-3 15,5-1 11-15,2-3 4 16,7-5 0-16,4-4-7 15,6-9 4-15,5-4 1 16,3-6 8-16,2-8 5 16,-1-7-4-16,1-1-11 15,-6-1 0-15,-7-2 8 0,-7 4 1 16,-9 4-12-16,-4 1-7 16,-11 7-5-16,-4 7-23 15,-5 2-31-15,-3 8-30 16,2 9-35-16,0 5-42 15,2 3-141-15,1-1-302 0</inkml:trace>
  <inkml:trace contextRef="#ctx0" brushRef="#br0" timeOffset="8898.559">8979 3932 678 0,'-14'0'73'0,"-3"9"-35"16,-4 9 77-16,1 7-23 15,1 4-50-15,0 7-5 16,7 2 12-16,6-2 15 0,6-6 3 16,7-5-18-16,11-12-18 15,6-8 9-15,3-5 16 16,6-11 5-16,-3-7-5 15,-3-1-4-15,-6-1-10 16,-6 1-8-16,-8 3-12 16,-5 7-12-16,-2-2 1 0,-5 5-11 15,-3 0-80-15,1-1-73 16,4-2-83-16,3-4-248 16</inkml:trace>
  <inkml:trace contextRef="#ctx0" brushRef="#br0" timeOffset="9444.979">11572 1580 779 0,'-14'-4'52'16,"-3"4"-18"-16,-1 4 55 15,1 10-32-15,1 2-11 16,4 7-12-16,4 2 0 0,7 0 10 15,2-1 4 1,11-6-12-16,7-5-12 0,5-3 17 16,6-10-3-16,4 0-7 15,2-7 7-15,-3-7-2 16,-6 0-7-16,-6-1-1 16,-7-3 2-16,-10-2-4 15,-4 4-5-15,-14-2-10 0,-5 2-13 16,-9 5-12-16,-5 8-21 15,-2 3-16-15,-1 12-17 16,2 7-37-16,1 7-81 16,3 2-177-16</inkml:trace>
  <inkml:trace contextRef="#ctx0" brushRef="#br0" timeOffset="9911.5384">11581 2265 887 0,'-2'-14'138'15,"-7"1"-44"-15,-1 6 39 16,-3 1-84-16,-1 6-32 15,-3 1 5-15,-3 12-14 16,0 7 3-16,-3 10-1 0,1 5-1 16,3 4-5-16,3 1 3 15,9-2 3-15,4-8 3 16,6-2 16-16,10-8-15 16,10-7 7-16,6-6 6 15,7-7 6-15,6-4-3 0,0-11 6 16,0-3-3-16,-1-2-6 15,-7-5 0-15,-11 0-4 16,-5 0-6-16,-13 1-9 16,-7 0 7-16,-13 2-7 15,-9 8-17-15,-5 4-45 16,-5 10-13-16,0 8-24 0,-1 11-22 16,0 7-71-16,7-1-158 15,3 5-376-15</inkml:trace>
  <inkml:trace contextRef="#ctx0" brushRef="#br0" timeOffset="10380.3627">11543 3160 548 0,'-6'-19'138'0,"-2"1"-19"15,-1 2 15-15,1 5-28 16,-1 3-24-16,-1 2-16 15,1 3-17-15,-1 3-21 0,-4 1-10 16,1 9 2-16,-2 3 1 16,1 10-4-16,-1 2 1 15,3 6-1-15,5 0 0 16,5 2-2-16,2-3 1 16,11-7 0-16,7-2-4 0,6-10-1 15,6-8 9-15,6-3 11 16,1-8 2-16,-1-9 0 15,-3-4 1-15,-5-1 2 16,-9 0 4-16,-8-1-11 16,-8 3-13-16,-4 3-10 0,-9 2 2 15,-6 3-46-15,-1 9-43 16,-1 3-26-16,-3 10-32 16,2 10-67-16,-2 1-187 15</inkml:trace>
  <inkml:trace contextRef="#ctx0" brushRef="#br0" timeOffset="10844.5102">11557 3921 934 0,'-8'-10'94'16,"0"1"-2"-16,-4 2 14 15,4 3-43-15,-1 1-20 16,-1 3-25-16,-3 3-2 16,2 8 6-16,-1 7 1 15,2 4 3-15,2 4-11 16,4 4 4-16,3-2 4 0,2-1-13 15,9-7-4-15,7-2-2 16,3-8 0-16,5-8 8 16,2-2 7-16,4-13 17 15,0-7 0-15,-4-4-4 16,-4-2 3-16,-6-2 3 0,-8 3-5 16,-9 0-20-16,-3 4-8 15,-10 2-1-15,-6 5-23 16,-3 6-24-16,-4 6-18 15,-3 8-11-15,-1 8-24 16,0 5-33-16,-2 8-109 0,-2 0-204 16</inkml:trace>
  <inkml:trace contextRef="#ctx0" brushRef="#br0" timeOffset="37647.5788">9233 1975 674 0,'-1'-4'14'15,"2"-4"3"-15,14 0 38 16,13-3 5-16,16 1 8 16,15-3 9-16,20 2-16 15,17-3-12-15,18 1-4 16,15 0-3-16,11 0-14 0,9 0-9 16,2-1-9-16,-1 0-4 15,-2 3-2-15,-7-2-2 16,-9 0-2-16,-14 3 3 15,-11-1-1-15,-13 2-1 0,-16 2-1 16,-16 3-1-16,-18-1 0 16,-13 4-17-16,-12 0-16 15,-13 1-9-15,-6 0-12 16,-10 3-24-16,-4 1-144 16,-3 0-114-16</inkml:trace>
  <inkml:trace contextRef="#ctx0" brushRef="#br0" timeOffset="37981.611">11372 1748 683 0,'6'-3'24'15,"-5"3"67"-15,-1 0-23 16,-5 7 0-16,-7 4 5 15,-8 2-14-15,-9 3-23 0,-8 5-10 16,-9-1 0-16,-13 5-9 16,-9 3-4-16,-13 2-9 15,-10 2 0-15,-12 4-3 16,-9 1 0-16,-11 5 1 16,-5-1-2-16,-5 6 1 0,-4 0-3 15,5 3 3-15,2 1-2 16,7-4-7-16,10-3-7 15,12-7 3-15,16-6 8 16,15-7 1-16,14-8-3 16,15-5-11-16,14-1-12 0,10-8-19 15,11 3-52-15,6-5-31 16,5 0-118-16,10 0-215 16</inkml:trace>
  <inkml:trace contextRef="#ctx0" brushRef="#br0" timeOffset="38442.1855">11341 1890 682 0,'-10'0'5'0,"-2"0"-1"16,-2 8 51-16,-3 4-10 15,-5 5 14-15,-7 8-3 0,-7 5-4 16,-9 7 4-16,-10 3-9 15,-11 7-18-15,-10 2-15 16,-11 4-9-16,-8 8-1 16,-9-1-2-16,-10 5-1 15,-10 2 0-15,-7 4-1 16,-7 0 1-16,0 3-1 0,1-3 2 16,8-3-3-16,11-4 1 15,17-6 0-15,14-10 3 16,15-5-2-16,14-9 0 15,14-3-1-15,9-8 0 16,14-6-17-16,7-5-56 0,11-4-85 16,4-7-84-16,11-1-241 15</inkml:trace>
  <inkml:trace contextRef="#ctx0" brushRef="#br0" timeOffset="38996.8462">11447 1988 497 0,'-5'-6'30'15,"-4"6"39"-15,-2 3 25 0,-5 11-52 16,-6 13-17-16,-7 7 12 16,-9 15-10-16,-11 9-15 15,-9 11-4-15,-10 8-3 16,-10 4-1-16,-9 3-3 15,-9 5 2-15,-9 2-6 0,-7 2-1 16,-5 2 3-16,-7 3-3 16,-4-3 3-16,-1 3 0 15,1-3 5-15,2 0 2 16,5-5-4-16</inkml:trace>
  <inkml:trace contextRef="#ctx0" brushRef="#br0" timeOffset="39326.9298">9676 3502 852 0,'-105'80'4'16,"8"-5"28"-16,7-9 22 15,9-7-29 1,11-7-8-1,11-8-12 1,11-6-3 15,13-8-5 1,11-8-38-1,9-5-33 0,7-6-17 0,6-1-78 16,2-3-38-16</inkml:trace>
  <inkml:trace contextRef="#ctx0" brushRef="#br0" timeOffset="41997.0153">11378 2526 394 0,'-3'-3'16'0,"1"1"2"16,2 0 50-16,0 2-21 15,-1-3 1-15,1 0 1 16,-2-1-1-16,0 2-6 0,0-3 3 16,-2 2-1-16,-1-1-9 15,-1 0-6-15,-3-1 1 16,0 1-6-16,-1 0-1 15,-3-1-6-15,-3 1 1 16,-1-1-4-16,-3-1-3 16,-2 0-1-16,-4 0-1 0,-5 1 2 15,-2-1-7-15,-8 2-1 16,-1-2 3-16,-7 1-3 16,-2-1 2-16,-3-1 0 15,-3-2 0-15,0 0 3 16,-3 0 0-16,0-1 4 0,-2 0 0 15,-1 0-4-15,-4 0-4 16,0 2-1-16,-1-4-2 16,-2 1 6-16,0-2-5 15,-2-1 2-15,1 1 0 16,-1-4-1-16,0 0 5 16,0 1 0-16,1 2-2 0,-1 0-2 15,1 3 2-15,-2 1-9 16,0 1 4-16,0 3 0 15,2 1-2-15,3 0 3 16,6 1-3-16,9 2 1 0,10 1 1 16,11-1-7-16,13 2-39 15,9 0-16-15,10 4-110 16,10 2-148-16,11 2-210 16</inkml:trace>
  <inkml:trace contextRef="#ctx0" brushRef="#br0" timeOffset="42613.0008">11239 2588 431 0,'0'-2'81'15,"-4"-1"-42"-15,-7 2 51 16,-7 0-7-16,-4-1-25 0,-7 0 8 15,-7-1 6-15,-5-1-20 16,-11 3-10-16,-5-3-5 16,-11 2-14-16,-9 2-16 15,-14 0-3-15,-11 0-2 16,-10 2 0-16,-5 3-1 16,-7 2 0-16,-3 3 3 15,0-1 2-15,1 2-2 0,1-1-2 16,4 0 0-16,1 2 0 15,5 1-3-15,6-1 3 16,9-2-2-16,11-2 1 16,14-2-1-16,15 0 0 0,16-5 0 15,14-1-15-15,16 0-23 16,13 0-47-16,7 1-89 16,15-1-86-16,9 0-221 15</inkml:trace>
  <inkml:trace contextRef="#ctx0" brushRef="#br0" timeOffset="43177.4713">11297 2602 145 0,'13'-6'91'0,"-1"2"-13"0,-3 1 14 15,-3 1-30-15,-2 2 18 16,-4 0 5-16,0 0-15 16,-10 3-3-16,-6 7-4 15,-6 0 6-15,-8 4-20 16,-8 3-18-16,-11 2-6 0,-8 2-10 16,-10 3-7-16,-9 3-5 15,-12-1-1-15,-13 5 1 16,-8 0-2-16,-6 1 0 15,-7 4-1-15,-3 0 3 16,-1 4-6-16,3 3 4 0,5 0 1 16,6 1-1-16,3 0-1 15,8-5-1-15,5-1 1 16,4-4 1-16,6-1-2 16,9-5-8-16,10-4-1 15,9-4-4-15,16-3-29 0,13-4-48 16,14-9-39-16,10-1-98 15,7-3-127-15</inkml:trace>
  <inkml:trace contextRef="#ctx0" brushRef="#br0" timeOffset="43627.2518">11313 2802 704 0,'-9'0'10'0,"-6"0"-6"15,-2 7 37-15,-5 10-2 16,-7 6-4-16,-9 9 7 16,-7 7-6-16,-9 7-4 0,-8 7-4 15,-11 1-12-15,-10 0-6 16,-11 3 1-16,-9 1-7 16,-14 1-2-16,-11 3-1 15,-10 2 1-15,-6 4-7 16,-3 0 5-16,-2 3 0 15,6-1 1-15,4-1 1 0,12-5-4 16,10-7 3-16,13-3 3 16,17-10-3-16,12-7-1 15,15-6 1-15,17-4-8 16,13-10-66-16,14-7-80 16,13-9-135-16</inkml:trace>
  <inkml:trace contextRef="#ctx0" brushRef="#br0" timeOffset="44428.1653">11236 3468 573 0,'-4'-5'51'0,"0"-1"-2"15,0-3 43-15,-2 2-46 16,2-2-16-16,-1-2-6 16,0-3 7-16,-1 1 6 15,-3-4 5-15,1 3-8 0,-1-1-8 16,0 1-6-16,0 1-13 15,1 2-4-15,2 1-2 16,2 2 0-16,1 0-2 16,2 2 3-16,-1-1-3 15,2 1 5-15,-3 0-1 0,0-1 13 16,-1 0 5-16,-1 1-5 16,-1-1 1-16,-1 1-4 15,-2-1 0-15,-2-3 4 16,-1-1-3-16,-3-2 1 15,-5-1 0-15,1-3 3 0,-5 1-2 16,-2-5-4-16,-3-2-3 16,-2-2-2-16,-3-2-2 15,-4-3-2-15,-3-4 1 16,-5 0-2-16,-2-3 1 16,-4-3-2-16,-3-1 1 15,-2-3-1-15,-2-3 0 0,-2 0-3 16,-2-4 5-16,-3 0-5 15,-3 0 3-15,-5-2-1 16,1-2 0-16,0 2 1 16,-1-1 0-16,5 3-2 15,5-3 1-15,5 6 0 16,5 5 0-16,8 5-1 0,5 4-11 16,7 8-23-16,10 2-37 15,4 7-35-15,12 6-127 16,8 4-198-16</inkml:trace>
  <inkml:trace contextRef="#ctx0" brushRef="#br0" timeOffset="45277.9441">11289 3320 242 0,'2'-3'297'0,"-2"2"-248"16,0-1 35-16,0 1-4 0,-2-3-20 16,-1 1-8-16,-4-3-1 15,-2 1-4-15,-5-3 5 16,-7-1-7-16,-8-2-12 15,-7-1-12-15,-11-1-7 16,-5 0 4-16,-9-1-3 0,-8 0-4 16,-4-3-5-16,-6 0-4 15,-2-4-1-15,-4-1 0 16,-3-4 0-16,-3-5 1 16,-1 1-2-16,-2-5 0 15,-2 2 1-15,0-3 2 0,2-1 0 16,4 2-2-16,5-3 0 15,6 1 0-15,5 0 3 16,6 0-8-16,4 2 6 16,7 3-2-16,3 4 0 15,5 7 0-15,7 2 0 0,6 5 0 16,7 4 0-16,9 6-1 16,7 1-11-16,8 3-40 15,5 6-82-15,10 5-86 16,8 2-69-16</inkml:trace>
  <inkml:trace contextRef="#ctx0" brushRef="#br0" timeOffset="45767.6708">11382 3262 452 0,'0'0'15'16,"-4"0"-12"-16,-4 0 101 16,0-3-2-16,-7-1-32 15,-6 1-8-15,-7-1-2 16,-8 0 5-16,-11-2 0 0,-7 0-18 16,-14-1-12-16,-9 1-19 15,-13-2-5-15,-9 1-5 16,-8 1-2-16,-11-1-2 15,-4 4 0-15,-6-3-1 16,-2 1 2-16,-2 2-2 16,3 0 14-16,2-1 3 0,10 1-11 15,6 2 0-15,14-1-10 16,12-1 4-16,14 0-1 16,15 1 0-16,14 0 0 15,15-1-11-15,15 0-54 0,12 2-105 16,14-2-208-16</inkml:trace>
  <inkml:trace contextRef="#ctx0" brushRef="#br0" timeOffset="46327.7403">11237 3309 387 0,'3'-2'45'0,"-3"2"46"16,-4 0 54-16,-5 6-36 0,-7 1-37 16,-2 4-7-16,-8 4-5 15,-7 5-28-15,-8 2-8 16,-9 4-1-16,-10 2-2 15,-14 5-7-15,-11 1-6 16,-17 0-2-16,-16 7-1 0,-12 4 8 16,-14 3 4-16,-9 7-3 15,-5 2 5-15,3 3-6 16,6-2-9-16,5 0 3 16,13-4-9-16,12-3 3 15,14-4 1-15,15-5-2 0,18-5-2 16,18-5-33-16,22-10-39 15,17-6-74-15,15-9-155 16</inkml:trace>
  <inkml:trace contextRef="#ctx0" brushRef="#br0" timeOffset="47176.6949">11288 3987 628 0,'-8'-18'11'0,"-3"1"13"16,-3-3 93-16,-4-1-54 15,-6-2-15-15,-2-1-12 0,-3-2-1 16,-3-3-10-16,-2-2 0 15,-2-2-6-15,-4-1-2 16,0-4-2-16,-5-1-5 16,0-5-5-16,-7-3-2 15,-1-1 0-15,-5-2-1 16,-3-1 1-16,-2-3 3 0,-3 0 6 16,0-4 2-16,-1-1-2 15,1-7-4-15,0-1-6 16,0-4-1-16,1 0 1 15,0-6-1-15,0 2 0 16,1 2 4-16,1 0 4 0,2-3 10 16,1 1-7-16,4 3-7 15,1-1-1-15,4 5-2 16,3 0 0-16,3 6-2 16,4 6 2-16,5 6-2 15,4 9 0-15,5 5 1 0,3 11-2 16,3 5-2-16,7 13-31 15,6 7-43-15,6 6-142 16,3 11-91-16,9 7-6 16</inkml:trace>
  <inkml:trace contextRef="#ctx0" brushRef="#br0" timeOffset="49928.365">11347 3998 83 0,'2'0'12'0,"-1"0"55"16,0 0 43-16,1 0 21 15,-2 0-27-15,0 0 16 16,0 0-18-16,0-2-15 16,0 1-12-16,0-2-21 0,0 2-8 15,0-2-6-15,-1 0-13 16,0 0-5-16,0-1-4 16,1-3 5-16,-1 5 2 15,1 0 0-15,-1 0-3 16,1 0-5-16,-1 1-1 0,-2 0-3 15,3-1-3-15,-1 2-3 16,0-3-1-16,0 2-2 16,1 0-2-16,0 1 3 15,-2-1-1-15,1 0 0 16,-1-3 2-16,-1 1-1 0,-3-1 2 16,-1-2 1-16,-4-1 7 15,-3-3 1-15,-3 1-4 16,-3-4-1-16,-3 1-4 15,-4-8 2-15,-4 0-3 16,-3-4-1-16,-6-1 0 16,-2-4-4-16,-5-2 0 0,-2 0-2 15,-3-2 3-15,-1-4 2 16,-2-1 0-16,-3-6-2 16,-1-3-1-16,-3-4 1 15,1-5-2-15,-2-1 2 0,-2-2-1 16,0 1-1-16,-2-2-1 15,-4 3 2-15,-2-1-1 16,-2 4 0-16,-4 4 1 16,1 3-5-16,-2 6 2 15,3 0 4-15,5 4-3 16,4 2 0-16,7-1 3 16,5 5-4-16,9 0 3 0,5 5-1 15,9 2 0-15,8 4-2 16,7 4-21-16,7 8-46 15,9 6-46-15,2 4-119 16,9 9-263-16</inkml:trace>
  <inkml:trace contextRef="#ctx0" brushRef="#br0" timeOffset="50779.1922">11347 4114 510 0,'-3'-10'83'0,"0"1"24"0,-2 0 35 15,-4-1-31-15,-3 0-41 16,-7-3-12-16,-3 2-25 16,-4-1-2-16,-6-2 8 15,-1 0 1-15,-5-3-12 16,-4-2-10-16,-3 1-5 16,-3-2-2-16,-5-1-5 0,-2-1 4 15,-4-1-2-15,-1 0 2 16,-1-3-4-16,0-2-1 15,0-1 0-15,2-2-1 16,0 1 1-16,1-3-2 16,0 0 0-16,0 0-1 0,-1 0-3 15,1-1 3-15,-1 0 0 16,1 0 2-16,-1-2 1 16,1 2 1-16,0 3-1 15,0-2 0-15,1 5 0 16,1 0-2-16,-1 3-3 0,5 3 2 15,1 0-1-15,3 4-3 16,4-2 2-16,5 2 0 16,5 4 1-16,6-1-1 15,6 5-2-15,5-1-3 16,8 6-24-16,8 3-32 16,2 2-58-16,12 3-128 0,8 5-5 15,6 2-259-15</inkml:trace>
  <inkml:trace contextRef="#ctx0" brushRef="#br0" timeOffset="51381.8003">11091 4154 2 0,'0'0'627'0,"-2"-6"-579"15,0 1 21-15,-2-1 55 16,-4 1-35-16,-6 1-41 16,-7 0-23-16,-8 3 2 15,-12 1 18-15,-10 0 0 16,-12 0-10-16,-13 5-2 15,-11-1-1-15,-12 2-9 0,-10 1-8 16,-11 0-2-16,-5 1 3 16,-8-1-1-16,-1 4-5 15,-1-4-5-15,4 3-2 16,4 4-1-16,9-2-7 16,9 6-37-16,14 0-62 0,15 1-77 15,18-4-162-15</inkml:trace>
  <inkml:trace contextRef="#ctx0" brushRef="#br0" timeOffset="63812.9062">16958 8129 773 0,'-18'-5'2'0,"6"-1"-3"16,7 2 2-16,5 1-12 15,15 3 6-15,13 0 7 16,15-3 1-16,15-1 14 0,17-1 6 16,22-3-6-16,18-2-1 15,19-3-4-15,12 2 0 16,17 1-5-16,13-1-3 16,12 1-1-16,4 3 0 15,4-1-2-15,7 3 1 16,-1-1 1-16,-6 3 10 0,-9 0 2 15,-1 2 4-15,-12 1-2 16,-14 0 2-16,-13 4-9 16,-12-1 1-16,-17 4-2 15,-20-1-3-15,-24 0-3 16,-22-1 2-16,-23-3-4 0,-26 0-1 16,-21-2-6-16,-31-2 36 15,-23-4-26-15,-29-1 1 16,-20-3-15-16,-24 0-6 15,-18-1 6-15,-12 3 7 16,-12 4 6-16,-8 4-2 0,1 1-5 16,6 10 3-16,9 1 0 15,20 4 1-15,22-1 2 16,30 0-3-16,32-2 1 16,28-2-1-16,32 0-1 15,24-2-15-15,36-2 8 16,29-1 9-16,27 1-7 0,27-2 2 15,23 0 4-15,19 3-9 16,9-4-28-16,4 5 11 16,-1 0 17-16,-6 2 9 15,-15 2-1-15,-18 1 3 0,-22 0-1 16,-27-1 1-16,-27-3-1 16,-29 0-1-16,-29-5-1 15,-25-1-9-15,-38-4 84 16,-30 0-29-16,-36-1-25 15,-35-4-12-15,-35 2 5 16,-24 0 4-16,-23 3 1 0,-11 3-10 16,2 8-3-16,15 6 2 15,35 4-10-15,48-2 7 16,58 2 0-16,65-8-5 16,64-6-47-16,59-7 79 15,44 0-27-15,35-10-6 0,22 0-9 16,11-4 5-16,1 7 4 15,-10 3-7-15,-19 4-28 16,-30 1-87-16,-40 2-180 16</inkml:trace>
  <inkml:trace contextRef="#ctx0" brushRef="#br0" timeOffset="64609.885">3186 8834 693 0,'7'0'-74'16,"15"-3"18"-16,12-4 55 16,16-2 10-16,20-2 21 15,13 0 3-15,17-2 13 16,16-2-14-16,7 0-3 0,4 0-3 15,2 2-8-15,-6 0 6 16,-6 1 5-16,-14 3-2 16,-13 4 10-16,-20 3-4 15,-15 2-10-15,-23 3-14 16,-19 9-2-16,-18 1-10 0,-32 4 47 16,-29 6 0-16,-33 2-38 15,-28 6 2-15,-25 6-5 16,-19 3 7-16,-4 7 9 15,6 0-1-15,14 1-2 16,23-4 4-16,27-8 1 0,25-7-10 16,27-7-6-16,26-8-5 15,25-7 0-15,20-4-93 16,30-3 43-16,22-4-19 16,17-9-72-16,17-3-150 15</inkml:trace>
  <inkml:trace contextRef="#ctx0" brushRef="#br0" timeOffset="74977.2937">12991 9876 362 0,'-8'2'6'16,"3"-2"29"-16,0 1 31 16,3 2 26-16,2-3-33 15,0 0-20-15,1 0-28 16,7 2-9-16,1 0 12 15,6-1 7-15,3 0 3 0,2 0-4 16,3 0 0-16,2 2-7 16,1-3-4-16,1 3-2 15,5-2 1-15,-1 1 1 16,4-1 4-16,5 0 0 16,3-1 1-16,3 0-4 15,4-1 0-15,-1 1 0 0,7 0-1 16,-1 1-5-16,3 1 1 15,3-1 5-15,0 2 0 16,2-3 0-16,1 3-3 16,3-1-2-16,-1-1 2 15,1 1-2-15,2-1-4 0,2 0 2 16,2-1-2-16,4 1-2 16,2-1 2-16,2 0 1 15,2 1-1-15,1-1 1 16,-2 2 1-16,0 1 1 15,0-3 3-15,0 4-6 0,1 0 3 16,0 1-3-16,1-1 5 16,3 0-2-16,0 0 4 15,1 0-5-15,0-3 8 16,1 1-7-16,3-1 1 16,0 1 0-16,1 0-2 15,1-1 3-15,1 1-4 0,-1-1 0 16,0 2-1-16,-1-1 3 15,4 2-3-15,-2-4 0 16,0 1-1-16,3 2 3 16,2-1-1-16,-2-1-1 0,1 0 2 15,2 1 0-15,1-2 0 16,-2 3-3-16,2-3 2 16,3 3 0-16,-6-3-1 15,-3 2 1-15,-3-1 2 16,-3 0-3-16,-1 1 3 0,-4-1-1 15,0 1-4-15,-1 0 3 16,-2-2-1-16,-5 3-1 16,0 0 3-16,-4-3-2 15,0 1-2-15,-3 1 0 16,-2 0 3-16,-2-1-3 16,-1 1 2-16,-3-1-2 0,-4 1 2 15,2-1-1-15,-2 1 0 16,-3-2 1-16,-1 0 0 15,0-2-1-15,-1 2 1 16,-5 0-4-16,0 2 2 0,-4 1-17 16,-3-3-34-16,-5 2-62 15,-5 0-53-15,-6-4-128 16</inkml:trace>
  <inkml:trace contextRef="#ctx0" brushRef="#br0" timeOffset="76279.8227">3356 10757 722 0,'-5'4'-19'0,"5"-1"25"0,13-5-18 15,16 1 63-15,17-4 37 16,15 0-15-16,16-3-14 16,16-3-12-16,17 1-21 15,11 2-17-15,9 1-8 0,6 1-13 16,3 1-180-16,-3-1-214 16</inkml:trace>
  <inkml:trace contextRef="#ctx0" brushRef="#br0" timeOffset="83016.5478">14644 12902 127 0,'79'-31'-35'16,"-1"0"29"-16,-1 0-32 15</inkml:trace>
  <inkml:trace contextRef="#ctx0" brushRef="#br0" timeOffset="83480.0359">16012 12299 356 0,'23'-13'4'16,"-5"-1"4"-16,-5 4 21 16,-7 0 24-16,-1 4 17 15,-5 1 8-15,-5 3-39 16,-7 2 5-16,-8 2-18 15,-5 7 3-15,-5 7 1 0,-7 5-2 16,-5 6 5-16,-8 5 9 16,-1 6 1-16,-6 0-14 15,-5 1-6-15,0-4-4 16,-2-1 9-16,0-3 1 16,2-5-1-16,5 1-11 15,4-4-7-15,5 1-5 0,7-3-4 16,6-1 1-16,6-6-1 15,8-1 0-15,8-3-1 16,5-3-3-16,6-4-32 16,2-1-26-16,5-1-1 15,6-3 13-15,3-5-19 0,2-2-31 16,3-1-32-16,-1-2-38 16,-1 0-74-16</inkml:trace>
  <inkml:trace contextRef="#ctx0" brushRef="#br0" timeOffset="83948.4437">15212 12526 165 0,'-5'-3'39'16,"0"2"19"-16,0 1-11 15,-2-2 16-15,1 2-8 16,-2 1-2-16,-2 0-10 16,-2-1-25-16,0 5-13 15,-5 1 8-15,-1 0 23 0,-2 2-2 16,-1 4-3-16,0 1-4 16,-3 2-1-16,0 4-3 15,-2 0 5-15,-4 3 4 16,-3 3 12-16,-2 3 0 0,-2 0-12 15,2 0-4-15,1-1-10 16,5-2-9-16,3-4 0 16,5 0-2-16,4-5 6 15,4 1 6-15,4-4 1 16,7-1-2-16,6-1-3 16,16-2 10-16,19-3 36 0,16-3-5 15,16-3-24-15,12-1-12 16,2-4-11-16,-1 1-5 15,-9 2-63-15,-11 0-101 16,-14 4-142-16,-8 0-180 16</inkml:trace>
  <inkml:trace contextRef="#ctx0" brushRef="#br0" timeOffset="89043.4727">11571 11893 365 0,'1'-10'3'16,"-1"0"48"-16,0 6 44 15,0 0-3-15,0 3-31 16,0-1-13-16,-3 4-26 16,1 6-15-16,1 7-3 15,-2 6 12-15,2 6 3 16,1 6 4-16,0 7-7 0,0 4-8 15,-2 1-4-15,1 2 5 16,0 0 4-16,-3 1-3 16,3-4 0-16,0-2-3 15,1-3-3-15,0-3 1 16,0-3-2-16,2-4-3 0,2-5 3 16,1-1-2-16,-2-5 1 15,1-5-8-15,-2-1-35 16,0-5-21-16,-1-2-32 15,-1-4-41-15,0-4 16 16,-3-7-133-16</inkml:trace>
  <inkml:trace contextRef="#ctx0" brushRef="#br0" timeOffset="89293.8029">11425 12486 515 0,'-3'14'-4'0,"3"1"30"16,0-1 62-16,4 0-35 16,3-1 1-16,5-4-1 15,1-2 1-15,3-6 12 16,3 0-9-16,4-5 2 0,2-7-17 16,2-5-10-16,2-2-8 15,0-4-10-15,1-3-10 16,0 0-3-16,2-1-20 15,-1-1-59-15,-1 3-72 0,-3-2-76 16,1 3-336-16</inkml:trace>
  <inkml:trace contextRef="#ctx0" brushRef="#br0" timeOffset="90424.5274">12760 11941 354 0,'1'-8'6'15,"-1"-1"45"-15,2 3 17 0,-2 3-17 16,-2 2 8-16,1 5-21 15,-3 10-37-15,-2 5 1 16,-3 11 3-16,0 4 12 16,-1 6-3-16,0 2-4 0,1 2-2 15,0 1 0-15,2-3-3 16,1-1 3-16,-1-2-4 16,3-3-2-16,-2-3-1 15,2-2 0-15,0-5 1 16,0-2-2-16,2-4-13 15,0-5-34-15,0-3-17 0,0-5-43 16,0-4-8-16,-3-4-28 16</inkml:trace>
  <inkml:trace contextRef="#ctx0" brushRef="#br0" timeOffset="90697.6462">12539 12303 377 0,'-16'6'2'0,"1"7"43"16,4 6 8-16,5 4 4 16,6 3-9-16,0 3 3 0,11-2-11 15,7-4 3-15,4-3 4 16,4-9 12-16,6-5-3 16,1-4 6-16,4-6-16 15,0-7-30-15,2 1-15 16,-1-1-29-16,2 0-61 15,0-2-57-15,0 1-88 0,4-3-123 16</inkml:trace>
  <inkml:trace contextRef="#ctx0" brushRef="#br0" timeOffset="91197.1657">14087 12012 599 0,'-2'19'-3'0,"-3"10"3"16,0 12 22-16,-2 10 2 16,-1 5 12-16,-1 4-5 15,2-4-19-15,1-3 13 16,2-9-12-16,1-6-9 0,3-8-3 15,-2-8-18-15,4-7-68 16,-1-8-70-16,-1-4-74 16</inkml:trace>
  <inkml:trace contextRef="#ctx0" brushRef="#br0" timeOffset="91371.5281">13872 12466 579 0,'4'23'-2'16,"7"-6"56"-16,7-4 17 15,4-6-15-15,5-5-14 16,2-2-3-16,0-3-24 16,1-3-12-16,-5-2-48 0,-2 1-136 15,-5-1-104-15</inkml:trace>
  <inkml:trace contextRef="#ctx0" brushRef="#br0" timeOffset="96259.8501">15672 14719 573 0,'0'3'30'0,"3"-2"-29"0,11-1-7 16,10 1 38-16,9-1 3 16,13 0-3-16,12-2-8 15,13 2-3-15,12 0-2 16,13-4-1-16,8 0-1 15,10-3 0-15,7-1-5 0,9 0 4 16,7 1 8-16,5 0 3 16,8 1 0-16,10 1-4 15,5 4 0-15,3 2-5 16,0 4-2-16,0 4-6 16,-2 5 1-16,-10 1-3 0,-5 1 4 15,-15 0-1-15,-15 1-1 16,-18-3-4-16,-18-2-7 15,-22 0 3-15,-20-3-2 16,-18 0 2-16,-21-4-2 0,-16 0 1 16,-24 0 7-16,-20-3-6 15,-21 0-7-15,-19 0 2 16,-15-4 5-16,-12 2-5 16,-10-6 3-16,-8 0 0 15,-8 0 3-15,-8 0-3 16,-3-1 0-16,-4 2 1 0,-2 2-2 15,4 2 2-15,4 1 0 16,12 3-1-16,9 3 0 16,12 1-1-16,14 2 1 15,15 0 1-15,20 1-2 16,21-2 1-16,19 1 1 0,24 0-2 16,19-1-2-16,31 1 1 15,18-1 1-15,19 1 1 16,20-2 3-16,16-2-2 15,10 1 1-15,9-2 1 16,7 2 8-16,6 2 7 0,3 0-2 16,0 5-6-16,-4-1-8 15,-8 5 0-15,-13-2 1 16,-18-1-2-16,-20 1 0 16,-22-2 3-16,-27-2 1 15,-22-1-5-15,-21-1 1 16,-27 1 15-16,-26-3 1 0,-21 3-11 15,-18-2-7-15,-17 1 6 16,-12 2-1-16,-10 1 5 16,-7 0-2-16,-4 3-4 15,2 2 0-15,4 0-3 0,10 1 2 16,15-1-3-16,18 1 2 16,26-1 1-16,26-2-2 15,29 0-3-15,25-3 2 16,37-3-4-16,30-4 1 15,30-5 4-15,26-1-5 0,18-6 3 16,18-5 3-16,13-1-2 16,5 5 1-16,-7 2-1 15,-19 3 3-15,-24 8-3 16,-33 9 2-16,-40 9-38 16,-40 9-83-16,-38 3-96 15,-38 4-36-15,-29 0-330 0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1:09:38.0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14729 1471 262 0,'-1'-2'53'0,"0"0"28"0,0 0-21 15,1 1-26-15,0 1-9 16,-1 0-9-16,1 0-1 16,0 0 7-16,0 0 8 15,0 0-11-15,0 0-8 16,0 0-7-16,1 0-2 15,0 5 1-15,-1 0-3 0,1 2 1 16,0 0 4-16,0 0 3 16,-1 3-1-16,0-1-3 15,1 0-3-15,0 0 3 16,-1 1-5-16,3 0 0 16,-2 1 2-16,0 2-4 0,1-1 6 15,-1 0-2-15,0 1-2 16,-1 1 0-16,2-1 1 15,-2 2 0-15,0 0-5 16,0 0 7-16,2 4-3 16,-2-2 2-16,-2 4 0 0,2 0 1 15,0 1-5-15,-2 1 4 16,0-1-2-16,2 1 2 16,-2 1 2-16,2 0-3 15,0 0 2-15,0 2 0 16,0 0-2-16,1-1-2 0,-1 5 4 15,0 1-3-15,-1 0 1 16,1 1 0-16,-1-1 1 16,0 4-1-16,0 0 0 15,-1 1 3-15,0-3-1 16,1 4 1-16,-1-3 1 16,2 1 1-16,-2 1 0 0,0-3 0 15,1 4-4-15,0-3 0 16,0 3 0-16,-2 1 0 15,1 2-1-15,-1-2 0 16,1 2 2-16,0-2 0 0,0 2 0 16,0-4 1-16,-1 0-2 15,2 0 0-15,-1-1 0 16,1 0 0-16,0 0-1 16,1 2 0-16,-2-4 1 15,2 3 0-15,-1-1 0 16,1-1 0-16,-2-3 0 0,1 0-2 15,1-2 2-15,1-1 0 16,-1-2-2-16,0-1 1 16,0 0 1-16,0 0 0 15,0-1-1-15,-1 2 0 0,-1-2 4 16,1 1-1-16,0-2 2 16,0 1-1-16,-1-3 0 15,2-2 3-15,0 1 2 16,-2-5-1-16,2 0-3 15,1-1-4-15,-1-1 1 16,1 1 3-16,-1-3 1 0,1-3 2 16,0 2-2-16,0-1 2 15,-1 1-4-15,0 0-2 16,1 0 1-16,-2 2-1 16,1-1 0-16,-1 1-1 15,0 0 0-15,0-5 0 0,0 2 0 16,2-1 0-1,-1-4 0-15,0 0 1 0,1-1 3 16,0 0-4-16,1-1 3 16,-1-1 4-16,1 2 5 15,-1-3 2-15,-1 3-9 16,3-3-4-16,-2 1-2 0,0-1-1 16,1 0 4-16,0 0-1 15,2 0 1-15,-4-1 5 16,2-2 5-16,0 3 1 15,1-4 1-15,-1 4-6 16,1-2-1-16,0 2-4 0,1 0-2 16,-1 0-1-16,2 0 0 15,0 0-1-15,2 0 1 16,0 0-1-16,3 0 1 16,3 0 0-16,0-1 2 15,3-1 0-15,-1 0 0 0,2 2 0 16,-1 0-2-16,3 0-1 15,-2 0 1-15,-1 3-1 16,2-1 0-16,-2 0-1 16,2-1 2-16,-3-1-1 15,2 0 0-15,-1 0 1 0,1 0-1 16,-2-1 2-16,1-1-1 16,-2 1 2-16,0-1-2 15,-3 0 0-15,-1 2-1 16,0 0 1-16,-2 0-3 15,-1 0 4-15,-1 0-2 0,1 0 1 16,-1 0 0-16,-1 0-1 16,-1 0 2-16,1 0-5 15,0 0 3-15,1 0 1 16,-1 0 1-16,0 0-1 16,1 3 2-16,1-2-2 0,2-1-2 15,-1 0 4-15,1 1-3 16,1-1-1-16,-2 0 2 15,1 0 2-15,0 0-5 16,0 0 5-16,-2 0-5 16,-1 0 4-16,1 0-4 0,0 0 2 15,-2 0 0-15,0 2 1 16,0-1-1-16,-2 2 0 16,1-3 1-16,-2 0-1 15,0 0 0-15,0 0 1 16,0 0 2-16,-1 0 0 0,-1 0 8 15,0-4 4-15,1 1-2 16,1-1-4-16,-2-1 3 16,0 0 1-16,-1-2 3 15,-1 1-6-15,2-1 3 16,-3 0 2-16,3-1-9 0,0-1 2 16,0-3-1-16,2 1-3 15,-1-1 1-15,0-3-1 16,1 2-2-16,-2-1 1 15,2-2 0-15,0 1 2 16,-1-2 0-16,-1 0 3 16,2-4-5-16,1 1 3 0,0-2-2 15,0-2-4-15,0-3 2 16,1 0 0-16,1 0 2 16,-2-4-3-16,2 1 3 15,-1 1 0-15,2 0 0 16,-2 0-1-16,1-3 1 0,1 3-3 15,-1-2-1-15,0-2 2 16,-1 0-2-16,1-2 1 16,0-2 0-16,1 2 2 15,-1-2 2-15,0 0 0 0,0-2 1 16,1 2 0-16,-1-2-4 16,2 0 0-16,-1 0-1 15,0 0 0-15,0-3-1 16,-1 2 3-16,2 0-6 15,-3 3 6-15,1-1-2 16,-1 1-1-16,0 3 0 0,-2-3 4 16,2 0-1-16,-2 0-2 15,1-1 2-15,-2 4 0 16,1-5-1-16,0 1 1 16,0 2-4-16,1 1 3 15,-1 1-3-15,0-2 4 0,0 1-2 16,-1 2 2-16,-1 2 1 15,2 0 1-15,-2 0-2 16,0 1 1-16,-1 1-1 16,1 1-2-16,0 2 0 15,-1 1-1-15,1-1 0 0,0 2 0 16,0 0 1-16,-1 1 1 16,1-1-1-16,-2 3-3 15,0 1 3-15,1 0 1 16,-2 1-3-16,2 1 1 15,-1 2 0-15,0 1 0 0,1 0 1 16,-1 1-1-16,-1 3 1 16,1-2 0-16,2 3-1 15,-3 2 2-15,0-2-1 16,1 4-1-16,-3-2 1 16,3 0-1-16,-1 3 2 0,0-1-1 15,-1 2-1-15,0-2 0 16,0 2 0-16,0 0 1 15,-1 2-1-15,-1-1-2 16,0 2-2-16,-2-1 2 16,0 2 0-16,-2-2 1 0,-2 2 1 15,0 0 1-15,-2 0-1 16,-1 0 1-16,-1 0 1 16,0 0-2-16,-4 0 3 15,-1 4-5-15,-6-1-2 16,-4 1 1-16,-5 3 1 0,-6 4 3 15,1-2 0-15,-1 1-1 16,1 2 6-16,2-4-6 16,4 0 3-16,2 1-4 15,5-5 1-15,4 0 1 16,4 1-3-16,7-4-9 16,5 1-13-16,5-2-25 0,5 1-39 15,5 2-53-15,3 2-8 16,6 5-39-16,-1 3-105 15</inkml:trace>
  <inkml:trace contextRef="#ctx0" brushRef="#br0" timeOffset="651.8951">14842 4569 562 0,'-2'-6'86'0,"-1"3"16"16,1 3-15-16,2 0-69 15,-2 10-21-15,2 4 30 0,1 3 10 16,0 5 10-16,3 8-5 16,1 2-15-16,-1 2 6 15,-2 6 4-15,2-1 1 16,-3 2-7-16,1-2-14 15,-1 0-7-15,1-2-6 16,-2-2-2-16,2-4-1 0,0-1 0 16,1-4-1-16,1-5-9 15,1-3-13-15,1-2-19 16,0-3-22-16,-1-3-28 16,-2-3-28-16,-1 0 4 0,0-1-44 15,-3-4-86-15</inkml:trace>
  <inkml:trace contextRef="#ctx0" brushRef="#br0" timeOffset="922.3898">14634 5164 410 0,'13'-5'341'0,"5"-3"-250"15,7 1 53-15,6 1-22 0,2 2-70 16,4 2-37-16,-1 2 2 16,-1 0-1-16,-5 0-9 15,-1 0-5-15,-3-4-6 16,-1-3-19-16,-3-5-17 16,-2-3-27-16,-5-1-35 0,-6-3-39 15,-7-1-66-15,-11-2-159 16</inkml:trace>
  <inkml:trace contextRef="#ctx0" brushRef="#br0" timeOffset="1067.7076">14665 4667 808 0,'12'-13'92'0,"4"0"16"16,8 0-13-16,7 6-52 0,7 1-40 15,4 1 1-15,1-1-51 16,2-4-87-16,4-3-62 16,0-5-70-16,4-9-98 15</inkml:trace>
  <inkml:trace contextRef="#ctx0" brushRef="#br0" timeOffset="2922.7403">17063 1086 475 0,'-1'-15'74'0,"-2"4"10"15,1 7 28-15,0 4-20 0,-1 2-87 16,0 13 2-16,0 4 7 16,1 6 1-16,2 10 0 15,-3 7-7-15,6 5-3 16,-1 4-1-16,2 6-2 15,-1 2 1-15,3 2-1 16,-2 0 1-16,0 1-1 0,-2 3 0 16,-1-1-1-16,0 3 0 15,0 2-1-15,-3 1 4 16,1 5-7-16,-4 1 7 16,-2 1-3-16,1 0 0 15,0 0 0-15,-3-2 6 0,2 2 5 16,-1-3 4-16,-2 0-4 15,0-1-9-15,-1 2-1 16,-2 0-1-16,0 1 0 16,1 1-2-16,-2-3 3 0,2 0-4 15,-1-3 4-15,2 1-2 16,-2-4-1-16,2-1 2 16,0-1-1-16,0-1 2 15,1 2-3-15,2-5 0 16,2-1 3-16,0-2-4 0,4-4 4 15,0-5 11-15,1-2 1 16,2-4-3-16,3-3-2 16,4-4-10-16,0 0-1 15,2-3 1-15,2-3-3 16,2-3 1-16,2-3 1 0,0-4-5 16,4-4 14-16,4-3-3 15,4-1-2-15,1-5 3 16,4 1 6-16,2-2-2 15,-1-1-5-15,1 1-3 16,-1-2-1-16,-1 1 1 16,1 0 0-16,-1-1-1 0,1 0 1 15,2-2 0-15,2-3-1 16,2 0 1-16,-1 0 0 16,3 0 0-16,-3 0-2 15,0 0 5-15,-3-2-1 0,-1 2 2 16,-3 0 3-16,-2 0-1 15,-2 0-5-15,-2 0-1 16,-3 0 2-16,-3-1-3 16,-3-3 2-16,-2 0-1 15,-5-2 0-15,-3 1 2 0,-3-2 1 16,-1 0 3-16,-1-3 4 16,-2 1 18-16,-2-3-4 15,0-1-10-15,-1-5-6 16,1-2-3-16,-1-4-3 15,1-1 0-15,1-2-1 16,0-2 0-16,0-2 0 0,0-2-2 16,1 1 1-16,-2-4-1 15,3-3 1-15,0 1-1 16,-1-5 0-16,1 1 0 16,-1-4-1-16,0 1 2 15,-1 1-1-15,-1-2 0 0,0 1 1 16,2 1-1-16,-3-4 1 15,1 1 0-15,0-3-2 16,1 0 2-16,0 0-2 16,1-1 2-16,-2 0-1 15,2-4 0-15,0 4 0 0,0-3 0 16,0 0 1-16,1 1 0 16,-1 2 0-16,0-2 2 15,0 1 1-15,1-2-1 16,-2 0-3-16,2 1 1 15,0-1-1-15,0 0 0 16,1 0 0-16,-1-2 0 0,3 2-1 16,-1-2 2-16,0 1-1 15,-1 4 1-15,-1 0 2 16,0 0-3-16,0 1 1 16,1-1-1-16,0 1 0 15,0 0 0-15,1 1 0 0,0-1 0 16,-2 3-1-16,2 3 2 15,-2 0 0-15,0 3 2 16,-2 1-1-16,0 2 0 16,-2 1 1-16,-1 0 2 0,-1 4-3 15,0 0-1-15,0 1 0 16,0 1 0-16,-2 2-1 16,-1 2 3-16,-2 3-4 15,-2 0 5-15,-1 5-2 16,-1-2 1-16,-3 3-1 15,-1 1 1-15,-2 0-3 0,-3 1 4 16,-2 2-6-16,-2 0 1 16,-4 1-1-16,-5 0 2 15,-4 2 3-15,-3 1 0 16,-5-1-1-16,0 2-2 0,-2 1 0 16,3 2-4-16,4 4 0 15,7 0 2-15,6 2-42 16,7 0-57-16,10 0-28 15,5 0-114-15,8 0-281 16</inkml:trace>
  <inkml:trace contextRef="#ctx0" brushRef="#br0" timeOffset="4588.152">19373 1058 392 0,'6'-10'254'16,"0"1"-149"-16,-2 3 5 16,0 5-68-16,-2 1-42 15,0 6-18-15,-1 5 24 16,0 9 9-16,-1 0 0 0,2 8 0 16,-1 5-4-16,1 5 11 15,1 1 16-15,-2 5 3 16,3 2-14-16,-1 4-15 15,0 3 1-15,-2 1-1 16,1 1-1-16,-2 4-3 0,1 3 1 16,-2-1-3-16,1 5 0 15,-4 3 2-15,-3-1 3 16,2 6 3-16,-1-3-4 16,0 2-4-16,0 0-2 0,0 1 1 15,1 4 4-15,-1-3 2 16,1 2-2-16,-1 3-6 15,-2-2 2-15,0 3 1 16,0-2-3-16,-1 4 0 16,-1-1 2-16,-1-4-3 15,0 2-2-15,-3-3 1 0,1-2 1 16,-3 0-2-16,2-4 1 16,0 2 0-16,2-1-1 15,0 0 1-15,0-1-5 16,3-1 7-16,0-3-4 15,-1-2 0-15,2-3 5 0,2-3-5 16,1-6 1-16,3-3-1 16,-1-3-2-16,1-8 0 15,4-1 0-15,-1-1 4 16,1-3 0-16,2-5 0 16,1 2 0-16,2-3-9 0,2-5 4 15,4-2-1-15,0-1 0 16,4-6 4-16,1-1 3 15,4-3 0-15,4-3 1 16,1-3-2-16,3-2 1 16,2-1-1-16,2-1 0 15,4 0-1-15,3 0 1 0,3 0 1 16,3 0-2-16,6-3 1 16,1 3-1-16,2-4 1 15,0 1-3-15,-2 0 2 16,0-3 2-16,-3 1 0 0,-3-2-2 15,-3 1 0-15,-7 1-2 16,-6-2 4-16,-5 5-4 16,-8-1 4-16,-8 0-2 15,-2 3 0-15,-5-5 1 16,-1 2 2-16,-2-3 6 16,-2-1-1-16,-1-3-4 0,1-6-1 15,-1-2 6-15,0-3 0 16,2-4-5-16,0-3-1 15,2-2-3-15,0-6 0 16,-1-2 1-16,4-3-1 0,1-2 0 16,-1-2 0-16,1-2 0 15,-2 0 0-15,1-2 0 16,-1-1 0-16,1 0 1 16,0-4-1-16,-2-1 0 15,0-3 1-15,1 1-4 16,-1-5 3-16,1-1 0 0,1-1 3 15,1 2-6-15,-1-2 3 16,0 3 0-16,0 0 0 16,0 1 3-16,-2 0-5 15,3-2 4-15,-2-1-5 0,0-2 4 16,2-1-4-16,1 0-6 16,1 2 3-16,-1 0 4 15,-1 1 2-15,-1 1 0 16,0 5 1-16,-3-1 0 15,-2 1 0-15,2-1-1 16,-1 0 0-16,2 1-1 0,-1-3 2 16,2 3-1-16,-1 2-1 15,1 1 2-15,-1 3-1 16,-2 1 1-16,1 3-1 16,0 3-2-16,-2 1 4 15,0 0-2-15,-2 1 1 0,0 0-1 16,2 1 0-16,-2-1-1 15,2 2 2-15,-3 1 2 16,0-2 1-16,-2 8-3 16,-1-4 0-16,0 5-1 15,-3-1 0-15,0 4 2 0,-3-2-2 16,-2 4 2-16,-3 1 2 16,-2 1 5-16,-4 1-5 15,-4 2 0-15,-5 2-7 16,-5 2 4-16,-7 0-4 15,-4 9 2-15,-8 2 1 16,-2 3 3-16,-2 2-3 0,-1 2 1 16,4 0 2-16,6 2-5 15,5-1-37-15,9-1-27 16,9 2-43-16,11-1-75 16,9 3-186-16</inkml:trace>
  <inkml:trace contextRef="#ctx0" brushRef="#br0" timeOffset="6252.1294">21675 1200 483 0,'8'-12'161'0,"-4"4"-47"16,-1 4-21-16,2 2-26 15,-4 5-56-15,1 8 4 0,-2 6 58 16,-1 10-33-16,1 3-18 15,0 6-10-15,1 5-7 16,0 3-5-16,0 5 0 16,1 3 4-16,-1 3 6 15,-1 2 7-15,0 4-2 16,-2 1 1-16,2 4-8 0,-4 1-1 16,-3 5-3-16,4 2 0 15,-3 1 0-15,1 3-2 16,-1 3 9-16,0 0 3 15,-1 2 1-15,-2 3 7 16,1 2 0-16,-4-1-3 0,1 1 1 16,-1 0-5-16,-1 2-2 15,0 0-3-15,3-3-3 16,0 1-5-16,0-1-2 16,-1-2 3-16,4-4-2 15,0 1 0-15,1-2 0 0,0-1 0 16,0-2-2-16,0-5 3 15,3-1-1-15,1-4-3 16,0-2 1-16,1-4 0 16,-1-2 1-16,3-4 1 15,0 1 0-15,0-5-1 16,1-2-1-16,-1-3 2 0,0-4-1 16,4-6-2-16,0-5 0 15,4-4-5-15,0-8 2 16,4-5 3-16,3-4 4 15,2-3 1-15,-1-1 1 0,2-2-2 16,0 2-3-16,2-2 2 16,1 2 0-16,3 1-1 15,3-3 1-15,6 0-1 16,6-4 0-16,3 0 0 16,10-3 1-16,-1-4-1 15,3-3-1-15,2 2 1 0,-2-1 2 16,-1 2-1-16,-2 3-3 15,-3 2 3-15,-2 0 0 16,-7 2-1-16,-4 0-1 16,-3 0 0-16,-6 0-5 0,-5 0 2 15,-6-2 2-15,-2-2 1 16,-4 1 2-16,-5-3 2 16,-3 1 4-16,0-1 1 15,-2-3-3-15,-2-3-2 16,0-1 1-16,0-2-1 15,1-4 2-15,0 0 2 0,0-2 2 16,1-3 0-16,0-1 1 16,0-3-4-16,2-2 0 15,-1-2-2-15,1-2-2 16,-2-3-2-16,4-1 2 16,-2-2-2-16,0-1 0 0,1-3 1 15,-2 0-1-15,1-2 2 16,1-4-4-16,0 1 4 15,-1-3-2-15,1-2-3 16,-1-1 6-16,3 0-5 16,-2-2 4-16,1 0-2 0,-2-3 0 15,2 1-2-15,0-5 2 16,-2 3 1-16,-1-3-2 16,-1 0 1-16,2-1 0 15,-2 1 2-15,2-1-4 16,-2-2 3-16,0 1-2 15,0 0 1-15,2-2 0 0,-2 2 1 16,1 1-2-16,0-2 1 16,0 2 0-16,0-1 0 15,-1 1-2-15,1 1-1 16,-1 0 2-16,0 3 1 0,2-1-1 16,0 1 2-16,1 4-1 15,-1 0 0-15,2 0-2 16,-1 2 4-16,1-1-2 15,0 1 0-15,-2 4 0 16,0 1-2-16,-1 0 5 0,0 5-3 16,-2 1-1-16,0 1 0 15,-3 5 1-15,-2 2 1 16,2 0 2-16,-3 3-2 16,-1-1-2-16,-2 1 2 15,-3 3-1-15,-1 0 1 0,-1 2 0 16,-4 5 0-16,-3 0 0 15,-5 2 0-15,-1 4-3 16,-5 2 1-16,-5 2 1 16,-2 3-2-16,-6 0 0 15,-2 8 2-15,-2 0-1 0,-1 0-12 16,-4 2-15-16,-5 6-27 16,-1 7-22-16,2-1-42 15,3 3-15-15,4 2-49 16,11 0-11-16,8-3-223 15</inkml:trace>
  <inkml:trace contextRef="#ctx0" brushRef="#br0" timeOffset="8002.3702">23850 1789 416 0,'-6'-12'-2'0,"3"1"44"15,0 0 62-15,1 2-10 16,0 1-8-16,-1 3-9 16,-1 1 6-16,-2 4 0 15,1 4-35-15,-2 9-45 16,3 10 1-16,0 7-1 0,-1 13 6 16,5 5-6-16,-2 7 1 15,4 2 0-15,-2 4-2 16,-2 2 1-16,2-1-1 15,-4 1 3-15,-6-1-2 16,3 2-1-16,-2 0-1 16,-2 0 1-16,0 0-4 0,2-1 5 15,-1 1-3-15,2 0-1 16,0 0 5-16,-1 0-1 16,3-1-2-16,-2-6 1 15,1 1 1-15,1-7-3 16,3-3 1-16,-2-4 1 0,3-5-6 15,2-1 5-15,-2-4 1 16,5-3-4-16,0 2 3 16,1-3-2-16,0 0 3 15,3-1-1-15,-1-2-1 0,2-1 1 16,0-2-1-16,1-1 3 16,-1-4-4-16,0-1-1 15,2-5-1-15,1-2 1 16,2-3 7-16,1-2 3 15,1-2-1-15,2-2-1 0,1 1 0 16,1-3 0-16,0 0 1 16,1 0 1-16,-2 0-2 15,0 0-5-15,1-3 1 16,-1 0-1-16,-1 0 0 16,0 0 1-16,2-1-2 15,-4 1 1-15,0 0 2 0,-2 2-3 16,-2-3 1-16,-1 1-1 15,-1 3 2-15,-1-3 1 16,-4 2 0-16,2 1-1 16,0 0 0-16,-3 0-1 15,3 0-1-15,-1 0-1 0,6 0 2 16,-2 0-2-16,4 0 2 16,1-2 0-16,1 1 0 15,1-2-2-15,-3 0 1 16,-1-1 1-16,-1 1 0 15,0 0-1-15,0 1 1 0,0-1 0 16,-4-2 0-16,4 2 0 16,-2-1-1-16,-2 1 1 15,1-4 1-15,-2 1 1 16,0 1 0-16,-1-4 2 16,-1 0 10-16,-3-1 0 0,4-1-2 15,-3-1-1-15,0-1-3 16,1-4 0-16,-2 1 0 15,-1-2-2-15,2-1-2 16,-2-2-2-16,2-2-2 16,0-2 1-16,-1-2-2 15,2 0 2-15,-1-3-1 0,-1 2 1 16,1-4 5-16,3 1-1 16,-2-3-3-16,0-3-1 15,4 1-2-15,-3-3 1 16,1 1 0-16,-1-2 2 0,2-3-2 15,-3 2-1-15,4-2 1 16,-3-2-2-16,1 1 1 16,-1-2 1-16,0 1 0 15,-1 1 2-15,1 1 0 16,1 1 5-16,-1-1-3 0,-1-1-4 16,2-3-1-16,0-1 0 15,2 2 0-15,-2 1 2 16,2 1-2-16,-1 3-2 15,-3 2 7-15,1 3-6 16,-2 0 3-16,1 3 0 0,-2-1-2 16,1 0 3-16,-4 4-2 15,1 1-1-15,0 0 4 16,-5 4-3-16,3 0-2 16,-3 1 4-16,0 2-1 15,-2 0 1-15,0 2-2 0,-4 2-1 16,1-1 3-16,-4 4-1 15,-3 2-1-15,-4 3-4 16,-7 2-1-16,-6 5 3 16,-9 3-4-16,-6 0 2 15,-6 7 1-15,-3 4 2 0,-2 2-8 16,7 5-15-16,3-1-7 16,7 3-44-16,10-1-69 15,6 1-143-15,6 1-161 16</inkml:trace>
  <inkml:trace contextRef="#ctx0" brushRef="#br0" timeOffset="8734.9431">23948 4801 654 0,'-18'15'55'16,"1"0"-6"-16,0 7 27 15,4 3-18-15,0 4-25 16,2 6 2-16,2 3 5 16,3 2-4-16,2 1-11 0,2 1-10 15,2-3-6-15,4-3-4 16,4-5-5-16,2-4 2 16,3-4 15-16,1-6 14 15,1-7 7-15,0-4 9 16,2-1-6-16,3-5-4 0,-1-5 7 15,0-6-1-15,2-4 0 16,1-4-13-16,-4-2-9 16,0-3-2-16,0-2-9 15,-5-2 1-15,-4-3 1 16,-5 2 0-16,-4-2-4 16,-4 2 0-16,-7 0-2 0,-3 5-6 15,-1 2 3-15,-1 4-2 16,0 5 1-16,0 2-4 15,-1 9-2-15,-6 2-25 16,-1 2-16-16,-3 9-13 16,-2 5-25-16,2 5-55 0,-2 0-22 15,2 2-78-15,-3 3-165 16</inkml:trace>
  <inkml:trace contextRef="#ctx0" brushRef="#br0" timeOffset="10217.0645">17021 4911 634 0,'-4'-2'55'0,"-2"0"57"15,5 2-25-15,0 7-46 16,2 14-57-16,0 5 28 0,3 11 19 16,-1 7 11-16,-1 7-4 15,-2 0 2-15,0-3-9 16,-1-1-8-16,-4-7-5 15,-2-6-8-15,4-7-6 16,0-8-3-16,2-6 0 16,-1-9-5-16,3-4-4 0,5-9 15 15,4-7 13-15,2-5-6 16,7-2-9-16,2 2 9 16,4 5 18-16,0 9 3 15,-2 7-24-15,-3 13-7 0,-3 10 4 16,-4 6 7-16,-3 3 6 15,-3-1-2-15,0-4-4 16,0-3-10-16,3-5-5 16,-1-3-29-16,1-7-34 15,1 1-43-15,-1-3-18 16,1-7-56-16,-1 0-79 0,-2-4-247 16</inkml:trace>
  <inkml:trace contextRef="#ctx0" brushRef="#br0" timeOffset="10353.685">17392 5414 765 0,'0'15'113'16,"-5"5"-12"-16,1 3-22 15,1 1-18-15,3-1 0 16,0-3-27-16,5 1-30 16,6-7-19-16,4-2-97 0,4-1-94 15,1-7-101-15</inkml:trace>
  <inkml:trace contextRef="#ctx0" brushRef="#br0" timeOffset="11050.0764">19297 5060 676 0,'0'-12'60'16,"0"5"45"-16,-1 5 2 0,0 5-6 15,0 12-99 1,-1 12 5-16,0 11 6 0,1 11 9 16,-1 7 6-16,-3 3-1 15,-1-1-9-15,-1-4 7 16,1-10 4-16,-2-6-5 16,4-9-10-16,2-10-4 0,1-8-9 15,2-7-5-15,2-4-15 16,8-9 38-16,2-9-6 15,7-5-6-15,2 2-1 16,3-3 10-16,0 8 14 16,-1 9 15-16,-4 7-21 0,-4 10-21 15,-3 11-2-15,-5 7-3 16,-2 4 5-16,-2-1 1 16,-2 2-1-16,1-4-1 15,1-4-22-15,0-2-27 0,4-5-31 16,-2-1-50-16,2-4-50 15,-2-3-80-15,1-3-142 16</inkml:trace>
  <inkml:trace contextRef="#ctx0" brushRef="#br0" timeOffset="11306.5514">19582 5591 428 0,'21'-1'263'0,"3"1"-135"0,6 0 20 16,0 7-56-16,-1 5-77 15,-6 4-13-15,-7 7 7 16,-13 4 20-16,-4 7 16 16,-12-3-5-16,-3 1-5 15,-3-1-7-15,4-4-13 0,3-4-7 16,10-8-9-16,5-2-7 15,16-6-4-15,9-4-4 16,8-3-45-16,8 0-104 16,8-6-218-16</inkml:trace>
  <inkml:trace contextRef="#ctx0" brushRef="#br0" timeOffset="12068.6276">21635 5243 621 0,'2'-7'46'0,"-4"3"7"16,1 4 14-16,0 0-32 0,-2 0-3 15,2 0-4-15,1 2-12 16,1 3-1-16,2 4 19 15,-2 3 9-15,0 7-4 16,1 2-3-16,1 3-1 16,-2 6-11-16,1 1-10 0,-1 1 3 15,0 3-2-15,-1-2-4 16,0 1-3-16,-1-3-2 16,0-1-2-16,-1 0 0 15,1-2-2-15,-4-5 2 16,3-2-1-16,-3-1 0 0,2-9 0 15,1-2 3-15,2-4 0 16,0-4-7-16,2-1-7 16,7-10 24-16,2-2 3 15,5-2 1-15,7-4 0 16,3 3 3-16,1 1 5 0,-2 7 7 16,-1 7-6-16,-4 3-22 15,-3 10-6-15,-6 6-3 16,-5 3 0-16,3 1 4 15,-6 1 1-15,-1 0 1 16,2-4-2-16,0-2-59 0,3 0-37 16,4-4-32-16,0-3-117 15,2-1-93-15</inkml:trace>
  <inkml:trace contextRef="#ctx0" brushRef="#br0" timeOffset="26150.1299">1549 2762 693 0,'-4'4'26'16,"3"-4"-7"-16,1-3 21 0,0-11 34 16,5-8-3-16,0-7 0 15,1-8 2-15,3-7 2 16,0-7-25-16,1-7-2 16,-1-6-5-16,2-9-12 15,4-9-2-15,-2-8-14 0,4-5-8 16,4-1-5-16,0 2 1 15,3 6-5-15,-1 10 2 16,-3 10 2-16,0 11 11 16,-7 10 3-16,-1 7-6 15,-4 9 2-15,-2 8 1 0,-1 5-6 16,-3 9-2-16,0 8-4 16,0 5-12-16,4 15-5 15,-1 12 16-15,3 11-1 16,3 10 1-16,1 6 4 15,6 7 3-15,-1 2 0 0,1 1 1 16,2 0-3-16,-1-1-7 16,0-5 3-16,-1-5 3 15,-4-7-3-15,-1-6 0 16,-5-7-2-16,2-6-12 16,-6-8-24-16,1-3-23 15,-5-10-37-15,0-6-63 0,-12-4-78 16,-7-10-263-16</inkml:trace>
  <inkml:trace contextRef="#ctx0" brushRef="#br0" timeOffset="26268.4023">1690 2057 980 0,'3'-15'10'0,"19"-1"1"16,10-3 80-16,12 0-8 15,7 0-38-15,3 5-34 16,-5 7-150-16,-4 5-325 0</inkml:trace>
  <inkml:trace contextRef="#ctx0" brushRef="#br0" timeOffset="26700.1236">2337 1994 377 0,'2'-3'71'0,"0"0"16"15,0 3 59-15,2 0-55 16,2 4-40-16,2 6 20 16,-1 4 4-16,4 7-11 15,2 5-16-15,-2 5-2 16,1 2-7-16,-5 5-17 0,-4 2-14 16,-3 0-7-16,0-3 1 15,-6 0 0-15,-5-6 2 16,4-8-2-16,2-8 1 15,4-13 0-15,1-6-7 16,11-19-23-16,10-11 33 16,7-9-1-16,7-5-4 0,6 1 0 15,2 2-2-15,-3 10 3 16,-3 10-117-16,-8 5-276 16</inkml:trace>
  <inkml:trace contextRef="#ctx0" brushRef="#br0" timeOffset="27025.3445">3152 1969 775 0,'-28'9'24'16,"-11"9"-22"-16,-1 7 89 0,2 10-4 16,2 4-48-16,7 4-7 15,9 0-6-15,13-3 3 16,7-2 13-16,13-5-2 16,9-9-14-16,8-11-17 0,6-6-3 15,3-7-2-15,6-13 1 16,-2-8-17-16,3-8-113 15,-5-5-149-15,-1-7-137 16</inkml:trace>
  <inkml:trace contextRef="#ctx0" brushRef="#br0" timeOffset="27705.9235">3382 1269 876 0,'-8'0'29'0,"3"20"20"16,2 16 0-16,3 12 2 16,0 13-14-16,6 13-8 15,4 4 4-15,1 3-13 16,1-3-3-16,-3-4-4 16,-1-5 2-16,-3-4-7 15,-3-5-5-15,-2-7 0 0,0-3-1 16,-4-8 0-16,1-6 0 15,1-9 0-15,-1-6 0 16,3-11-4-16,3-7-21 16,8-6-15-16,5-7 45 15,5-7-1-15,5-3 1 0,4 2-1 16,2 1 6-16,0 4 17 16,0 8 3-16,-3 5-4 15,-4 5-19-15,-2 8-8 16,-4 4 1-16,-4 1-4 0,-1 2 1 15,-3-3 3-15,0-1 7 16,2-5-4-16,0-7-4 16,2-4-2-16,2-2 6 15,2-10-1-15,2 1-1 16,-2-2 1-16,0 5 0 0,-2 6 19 16,-2 2-4-16,-3 10-16 15,-2 6 4-15,-2 2 2 16,0 2 0-16,0-3-3 15,0-4-2-15,2-6-3 16,-3-4-1-16,3-3-11 16,0-6-14-16,-3-7-27 0,1-2-30 15,-5-4-14-15,1-5 2 16,-4 0 39-16,-3-6 24 16,-3-1 6-16,-4 2 15 15,-1 1 13-15,1 5 27 16,3 6 5-16,1 6-4 0,3 9 27 15,1 2-45-15,0 0-43 16,2 6-71-16,1 0-121 16,7-1-309-16</inkml:trace>
  <inkml:trace contextRef="#ctx0" brushRef="#br0" timeOffset="28055.1177">4608 1390 852 0,'0'-4'44'0,"0"5"-22"15,0 15 27-15,0 14-2 16,0 8 5-16,2 15 10 16,4 6-9-16,1 6-14 15,2 1-5-15,-2 2-2 0,1-4-17 16,-1-2-6-16,3-1-6 16,-2-10-1-16,-1-5-2 15,1-5-10-15,-3-10-5 16,4-9-13-16,-8-8-28 15,0-7-26-15,-1-7-38 16,-6-7-103-16,-6-10-141 0</inkml:trace>
  <inkml:trace contextRef="#ctx0" brushRef="#br0" timeOffset="28483.8984">4627 2002 665 0,'19'0'49'0,"9"0"46"15,5-3 80-15,8-1-88 16,8-2-39-16,3-1-3 15,0-4-7-15,0 1-9 16,-7 0 9-16,-4 0 3 16,-11 0-18-16,-10 3-8 15,-7 4-4-15,-9 3-1 0,-4 3-14 16,-11 11 4-16,-6 6 7 16,-2 7-2-16,1 3 0 15,1 1 6-15,7 1 2 16,8-3-8-16,6-4-3 0,12-4-2 15,5-3 2-15,8-4 0 16,4-4-4-16,2-1-27 16,-2-6-45-16,-1-2-44 15,-4-1-41-15,-4-3-2 16,-3-8 45-16,-5-2-22 16,-6-7-90-16,-8-1 62 0,-4-2 169 15,-8 2 42-15,-9 5 59 16,-2 6 132-16,-6 7-19 15,-2 5-54-15,-2 11-47 16,2 1-41-16,2 6-58 16,7-2-14-16,6-1-24 0,9-4-56 15,5 0-77-15,6-8-67 16,11-3-52-16,6-2-47 16</inkml:trace>
  <inkml:trace contextRef="#ctx0" brushRef="#br0" timeOffset="29117.19">5765 1940 647 0,'-11'0'97'15,"-7"0"-78"-15,0 6 61 16,-5 6 31-16,-1 4-38 15,2 4-12-15,0 2-7 16,6 6-2-16,7-1-16 16,8 2 1-16,5-2-16 0,14-3-10 15,8-4-10-15,4-4 5 16,7-8 1-16,3-4-5 16,2-4-18-16,3-5-71 15,-2-8-32-15,-1-7-96 16,-4-3-192-16</inkml:trace>
  <inkml:trace contextRef="#ctx0" brushRef="#br0" timeOffset="30067.1349">6178 1321 990 0,'1'-5'25'16,"-1"8"-17"-16,0 17 8 15,2 14 38-15,2 12 18 16,2 12-29-16,2 7-12 16,2 3-6-16,2-3-8 0,4-2-8 15,1-6-5-15,-2-7-1 16,0-5-2-16,1-5-9 16,-4-6-10-16,-5-6-1 15,-2-5-11-15,-2-6-12 16,-3-7-31-16,-8-6-56 0,-1-4-53 15,-8-11 20-15,0-9-40 16,-3-3 54-16,5-5 102 16,1 5 109-16,3 2 110 15,9 5 41-15,2 7-109 16,13 8-14-16,6 1 11 16,8 0-37-16,5 0-13 0,7 0-14 15,6 0-18-15,2 0-11 16,0 0-5-16,-4-4-2 15,-4 0 0-15,-6-1 0 16,-11 1 0-16,-6 1 1 0,-7 3-1 16,-4 0 3-16,-4 6-9 15,-1 3 34-15,-1 3 7 16,-2 3-11-16,-1 2-3 16,4-2-10-16,0 0-4 15,0-3-4-15,7-2 1 0,2-3-1 16,5-5 2-16,3-2 3 15,4-5 6-15,5-2-8 16,3-5-1-16,1 0-4 16,2 5-3-16,0 0 1 15,-4 3-2-15,-1 4-1 16,-7 0-1-16,2 4 1 0,-5 5-1 16,-4 2-1-16,-2-1-2 15,-5 4 4-15,-3-3-1 16,-3 1 2-16,0-2-1 15,-2 1 4-15,-2-4 1 16,0 0 1-16,3-4-2 0,1-3-3 16,0 0 1-16,10-1-8 15,2-5-2-15,5-1 5 16,4 1 8-16,3 0-3 16,-1 3 1-16,-2 3 0 0,0 0-2 15,1 1-1-15,-3 4-5 16,2-3-12-16,4-1-15 15,3-1-5-15,2-3 19 16,2-4 13-16,2-5 6 16,0 0 3-16,-3-4 2 0,-2 0 8 15,-6-1 15-15,-8 2-4 16,-5 1-15-16,-9 5-3 16,-1 8-13-16,-9 1 28 15,-1 3 4-15,3 8-10 16,3 3-8-16,4 2-6 15,11-3-1-15,13 0-2 0,10-2 0 16,8-1-20-16,8-6-12 16,6-1-32-16,-1-3-61 15,2 0-55-15,-2 0-36 16,-2 0-308-16</inkml:trace>
  <inkml:trace contextRef="#ctx0" brushRef="#br0" timeOffset="33519.8518">2902 3491 439 0,'-3'1'89'0,"-1"-1"-81"16,2 0 71-16,2 0 3 16,0 0-34-16,0 0-27 15,8 0-10-15,4 0 7 16,6 0 41-16,4 0 2 0,3 0-11 15,0 1 3-15,-2 6-19 16,-6 3-19-16,-8 6-8 16,-9 3-7-16,-3 3 0 15,-18 2 4-15,-6 2-9 16,-2-2-22-16,3-3 19 0,4-6 4 16,9-1-26-16,10-7-40 15,10 2 2-15,11-3 70 16,7 2 29-16,2 3 49 15,0 2-22-15,-6 1-13 16,-9 5-18-16,-8 2 2 16,-4 0 11-16,-15 2 20 0,-7 1-28 15,-7 0-25-15,-1-4-3 16,-5 1-2-16,1-5 3 16,1-2-15-16,1-5-90 15,2-2-81-15,4-7-124 16</inkml:trace>
  <inkml:trace contextRef="#ctx0" brushRef="#br0" timeOffset="34302.7677">3741 3320 732 0,'1'-3'67'0,"0"3"-12"15,1 3 0-15,1 11-42 16,3 5 15-16,2 12 18 0,2 6 1 16,-1 9-11-16,-2 3-7 15,-1 1-3-15,-2 0 0 16,-4-2-1-16,0-3-4 16,-3-2-7-16,-3-6-9 0,-1-3-1 15,3-7 1-15,-2-7-4 16,0-5 2-16,4-6-3 15,2-5 2-15,0-4-1 16,2-4 5-16,6-6 0 16,5-7-4-16,2 3 1 15,5-2-5-15,-1 2 5 0,3 4 2 16,-4 7-3-16,-1 3-4 16,-3 6 2-16,0 4 4 15,-4 2-1-15,0 1 2 16,1-1-2-16,-4-2-3 15,2-2 3-15,3-4-3 0,2-4 1 16,4 0 4-16,4-7 2 16,-1-1-3-16,1 1 0 15,-4 1 14-15,0 6 15 16,-1 2-7-16,-6 9-10 16,1 7 1-16,-3-2-6 0,2 3-4 15,-5-1-3-15,3-2-3 16,-4-5 1-16,0-3-1 15,-1-2 0-15,-1-3-1 16,-1-3-5-16,-1 0-47 16,0-3-42-16,-1-6-47 0,0-5-95 15,0-3-154-15</inkml:trace>
  <inkml:trace contextRef="#ctx0" brushRef="#br0" timeOffset="34403.2985">4208 3789 740 0,'0'-1'170'0,"2"1"-150"15,6 0-34-15,2 3-53 16,7 1-125-16,4-3-375 16</inkml:trace>
  <inkml:trace contextRef="#ctx0" brushRef="#br0" timeOffset="34552.3782">4653 3748 156 0,'8'-6'377'0,"-3"3"-400"16,-5 3 37-16,-2 0 71 0,-6 3-51 16,-2 0-92-16,-1-2-198 15</inkml:trace>
  <inkml:trace contextRef="#ctx0" brushRef="#br0" timeOffset="35121.6121">1888 2921 829 0,'10'-1'-14'16,"19"-2"-5"-16,16 3 52 15,19 0 12-15,18 0 2 16,16 0 17-16,20 0-12 16,15-3-15-16,18 0-9 0,15-4-15 15,19-1-4-15,13-1-5 16,17-5-2-16,13-2 4 16,15-3-4-16,13-6 0 15,9 0 21-15,9-5 30 16,13 0-2-16,7 0-10 15,2 3-9-15,2 2-12 0,-4 6-6 16,-5 2-12-16,-17 6 3 16,-18 1-5-16,-20 4 1 15,-25 3-7-15,-25 2-16 16,-28 1-12-16,-27 4 14 16,-26 2-16-16,-23 4-48 0,-28-2-60 15,-23 2-143-15,-24 0-238 16</inkml:trace>
  <inkml:trace contextRef="#ctx0" brushRef="#br0" timeOffset="37067.2043">4637 3816 725 0,'-9'-3'39'16,"-1"0"7"-16,-3 3 19 0,-1 0-27 16,1 3-15-16,-3 4 0 15,-2 3-4-15,3 8-15 16,2 4 1-16,-1 2-2 15,5 3 3-15,3-2 8 16,5-3 14-16,2-3 8 0,8-8-7 16,9-6-3-16,4-8 17 15,6-10 18-15,3-11-19 16,8-8-18-16,1-11-5 16,1-4-4-16,1-5-2 15,-2-3 4-15,-8-2 1 0,-3-3-4 16,-6 2-2-16,-8-1-4 15,-8 3 3-15,-4 3-5 16,-3 8-7-16,-7 9 2 16,-2 10 1-16,-1 11-1 15,-3 9-2-15,-1 12-9 0,-4 17-6 16,0 17 11-16,-2 16 4 16,-2 10-2-16,6 6 0 15,2 5 5-15,7-5-3 16,6-5-1-16,1-11-1 0,9-10 1 15,7-8-5-15,2-11-8 16,4-8 0-16,3-9 2 16,1-7 2-16,2-3-5 15,1-6-2-15,2-6 9 16,2-2 1-16,0-3 7 16,-1 0 1-16,-2 2 0 0,-4-2 1 15,-6 4 10-15,-4 3 9 16,-6 3-1-16,-6 1 0 15,-3 3 3-15,-1 3 3 16,-5 0-13-16,-7 9-21 16,-1 5 2-16,-1 4 6 0,0 4-1 15,1 2 2-15,5-1-2 16,2-2-1-16,6-4-2 16,2-6 0-16,7-5 2 15,4-4 4-15,2-5 1 16,5-10 6-16,6-8-1 0,1-9 0 15,2-7 2-15,1-7 0 16,2-3 0-16,-3-8 3 16,-4-1-1-16,-3-5-4 15,-2-1-1-15,-6 2-3 16,-4 2-3-16,-3 7-1 0,-4 10 1 16,-2 9 1-16,-1 11-1 15,-1 8 2-15,-4 6 0 16,-4 7-6-16,-3 10-6 15,0 10 0-15,-4 14 7 16,-1 10 2-16,1 10 0 0,2 4 1 16,2 2-2-16,2 2-1 15,6-6 0-15,4-4 1 16,0-9 0-16,6-5 1 16,6-7 0-16,4-6 0 15,4-9 0-15,6-8 3 16,1-5 3-16,5-5 0 0,1-9 1 15,1-3 4-15,0-4 1 16,-5 0 0-16,-4 3-1 16,-8-1-1-16,-6 4-8 15,-5 4 6-15,-6 1 2 0,-3 5-4 16,-7 2-6-16,-1 2-9 16,0 9 1-16,1-1 1 15,0 4-1-15,5-2 3 16,4 2-1-16,2-6-10 15,8 0 8-15,5 0 8 0,2-3 1 16,5 2 2-16,2 1 0 16,-1-1 0-16,-1 2 14 15,-2 6-4-15,-4-5-7 16,-3 5-5-16,-5-3 2 16,-2 1 0-16,-3-3 0 15,-2-4 1-15,1-1-1 0,-1-1 0 16,0-4-3-16,3-2-3 15,5-6 7-15,5-3-9 16,3 0-3-16,7-2 5 16,6 5-1-16,-3 2 2 15,0 6 10-15,-4 0 6 0,-3 7-10 16,-5 3-3-16,-2 1 1 16,-3 2 0-16,1-4 1 15,0-1-2-15,1-2-20 16,0-3-27-16,4-1-18 15,1-2-33-15,4 0-48 0,2-2-32 16,1-4-49-16,1 0-75 16</inkml:trace>
  <inkml:trace contextRef="#ctx0" brushRef="#br0" timeOffset="37769.0865">7077 3242 711 0,'1'-7'37'0,"3"7"39"16,-1 7 21-16,2 17-57 16,-2 12-6-16,-2 13 20 0,-1 9-12 15,0 4-13-15,-5 1 4 16,-2-5 0-16,0-4-11 16,1-5-11-16,0-9-7 15,3-2-3-15,3-8 1 16,1-6-3-16,10-6-1 0,5-6-3 15,7-9 11-15,6-3 1 16,7-3 12-16,5-11 7 16,7-2-6-16,2-4 2 15,-2 0 5-15,-3 1 4 16,-9 3-2-16,-9 6-18 0,-10 5-10 16,-7 5 0-16,-9 1-10 15,-1 9 8-15,-9 4 2 16,1 0-3-16,0-1-7 15,1 1 3-15,5-4 4 16,2-3-2-16,3-4-12 16,9 1 18-16,6-2 3 0,1 0-3 15,3 1 1-15,2-1 1 16,-2 0-3-16,0-2-17 16,-1 0-53-16,-2-4-18 15,2-4-43-15,-2-5-60 16,-3-2-74-16,1-5 24 0,-3-2 8 15</inkml:trace>
  <inkml:trace contextRef="#ctx0" brushRef="#br0" timeOffset="38102.6893">7777 3655 347 0,'6'-3'252'15,"1"3"-36"-15,0 11-115 0,2 5-12 16,2 7-16-16,0 1-29 16,4 2 5-16,2-2-2 15,3-1-5-15,5-5-16 16,2-1-16-16,4-8-4 15,2-6-7-15,3-3-50 16,1-1-24-16,1-10-32 16,0-4-83-16,-2-3 13 0,-2-1 91 15,-5 3 66-15,-4 2-10 16,-9 8 38-16,-6 5 82 16,-7 4 6-16,-8 12-3 15,-10 6-4-15,-8 8-55 0,-7 4-18 16,-6 5 13-16,-6 2 4 15,-5 5-3-15,-6 3 9 16,-2 4-3-16,-3 0-15 16,-1 5-9-16,1-6-6 15,6-1-5-15,8-5-1 0,9-8-23 16,10-7-36-16,11-12-34 16,12-10-102-16,7-8-90 15,13-7-229-15</inkml:trace>
  <inkml:trace contextRef="#ctx0" brushRef="#br0" timeOffset="38446.5836">8268 4029 140 0,'82'-47'297'15,"-5"3"-304"-15,-10 0 18 16,-6 4 97-16,-9 6-42 16,-17 6-10-16,-12 5 25 0,-12 9 4 15,-11 5 37-15,-12 8-41 16,-9 1-44-16,-5 8-17 15,-3 7-1-15,2 6 19 16,5 3 8-16,5 4-17 16,10 2-14-16,7 0 6 0,6-2-3 15,12-4-4-15,6-3-2 16,5-4-7-16,3-5 1 16,2-2-23-16,1-7-44 15,1-3-7-15,-4 0-9 16,1-4-40-16,-4-9-26 15,-1-1 23-15,-8-8-67 0,-3-2 32 16,-6-1-96-16</inkml:trace>
  <inkml:trace contextRef="#ctx0" brushRef="#br0" timeOffset="38524.3333">8874 3846 497 0,'-21'0'336'16,"-5"0"-204"-16,0 11-54 16,1 2-28-16,2 5-38 0,6-4-13 15,7 1-2-15,9 0-1 16,2-6-33-16,10-4-40 15,7-3-20-15,8-2-49 16,4-2-69-16,6-9-82 16</inkml:trace>
  <inkml:trace contextRef="#ctx0" brushRef="#br0" timeOffset="51421.1547">14145 5742 598 0,'-5'-13'60'16,"3"-5"22"-16,2 3 5 16,4 0 25-16,3 6-25 15,1 1-18-15,0 8-9 0,0 3-27 16,2 14-20-16,-1 8 10 15,3 2-3-15,4 9-2 16,1 2 0-16,4-3 2 16,4 1 1-16,1-6-4 15,-1 1-3-15,-3-5-6 16,-2-2-6-16,-5 0 3 0,-3-6-2 16,-3-2-11-16,-3-5-27 15,-3-1-27-15,-1-4-37 16,-1-5-32-16,-1-4-108 15,-1-11-129-15</inkml:trace>
  <inkml:trace contextRef="#ctx0" brushRef="#br0" timeOffset="51633.7232">14456 5706 842 0,'-4'0'98'0,"-6"12"-5"15,-4 9-41-15,-5 7-2 16,-4 6-23-16,-4 6 8 16,1 0-8-16,-1-3-16 15,2 1-8-15,1-2-1 0,4 0-2 16,1-5-34-16,3-2-21 16,3-3-15-16,3-6-90 15,4-3-106-15,4-7-241 16</inkml:trace>
  <inkml:trace contextRef="#ctx0" brushRef="#br0" timeOffset="51829.2602">14630 6081 774 0,'11'3'53'15,"0"-1"17"-15,2 3 73 16,6-5-56-16,2 2-44 16,1-2-27-16,3 0-13 0,2 0 0 15,-1 0-8-15,-3 0-51 16,-5-2-38-16,-2-3-75 16,-6 1-88-16</inkml:trace>
  <inkml:trace contextRef="#ctx0" brushRef="#br0" timeOffset="52735.4871">15058 5659 468 0,'0'0'29'0,"0"-2"13"16,0 0 51-16,0 1-32 0,0 1-22 16,0-1 2-16,0 1-5 15,-1 0 10-15,0 0-9 16,0 0-9-16,0 0 4 15,0 0 0-15,0 0-8 16,0 0-9-16,0 0-1 0,1 0 6 16,0 0-1-16,-1 0-7 15,1 0-6-15,0 0-2 16,0 0 3-16,0 0 4 16,0 0 7-16,1 0 3 0,-2 0-3 15,1 0-1-15,0 0-7 16,-1 0-4-16,1-1-3 15,0 1-2-15,0 0 1 16,0 0 0-16,0 0-2 16,0 0 1-16,0-1 1 15,-1 1 5-15,1 0 4 0,0 0 5 16,-1 0 1-16,1 0-6 16,-1 0-7-16,-1 3-9 15,2 4 4-15,-5 5 0 16,-1 3 1-16,-1 6-1 15,-2 2 2-15,0 2 0 0,0 2-1 16,2-1 0-16,0-1 2 16,1-1-3-16,2-4 2 15,3-1 0-15,-1 0-1 16,4-1 0-16,-1-5 2 16,6 2 0-16,-1 1 1 0,3-4-1 15,2 0-1-15,3-1 1 16,2-1 2-16,1 0 4 15,1-4 1-15,-1 1-3 16,1-5-2-16,0-1-1 16,0-1 0-16,-2 0-2 15,-2 0-5-15,-1-3-25 0,-1-5-23 16,-4-1-50-16,-3-4-26 16,-5-1-68-16,-1-5-124 15</inkml:trace>
  <inkml:trace contextRef="#ctx0" brushRef="#br0" timeOffset="52911.6274">14989 5828 695 0,'19'0'113'0,"5"2"-3"15,5-1 51-15,6 2-70 16,1-1-70-16,0 3-18 15,-1-2-4-15,-2 1-52 16,-2 1-37-16,-4-1-69 16,-5-1-57-16,-2 1-348 0</inkml:trace>
  <inkml:trace contextRef="#ctx0" brushRef="#br0" timeOffset="53253.9426">15405 6060 695 0,'8'1'109'0,"-1"-1"-15"16,0-7 43-16,2-4-31 15,1-3-37-15,-1-5-39 16,-3-2-16-16,0-7-4 0,-4-4-4 16,-2-3-2-16,-2-8-4 15,-6 1-35-15,-1-1-64 16,-1 6-32-16,2 6-1 15,1 8 89-15,2 9-43 16,2 10 23-16,2 4 23 16,4 2 32-16,7 5 11 0,7 3 44 15,4 2 3-15,6 2-10 16,5-1 4-16,7 1-8 16,-1 4-31-16,1-2-18 15,-4 2-74-15,-5 0-127 0,-7-4-118 16</inkml:trace>
  <inkml:trace contextRef="#ctx0" brushRef="#br0" timeOffset="53388.664">15562 5941 347 0,'12'1'518'0,"4"-1"-522"15,6 0 11-15,2 0 85 16,0 3-16-16,-4 0-68 15,-2 2-73-15,-3 3-202 16,-7 0-320-16</inkml:trace>
  <inkml:trace contextRef="#ctx0" brushRef="#br0" timeOffset="73754.7641">11093 7391 172 0,'-3'1'2'0,"2"-1"33"16,-1 2 33-16,2-1 11 15,-2 0-19-15,2 2-7 0,-1-3-7 16,0 3-4-16,0-1-3 16,1 1-11-16,-1 1-6 15,0 0 0-15,1-2-6 16,-2 0-4-16,2 1-4 15,0-1 1-15,-1-1 5 0,1-1 1 16,-1 0 1-16,1 0 3 16,0 0 1-16,0 0 3 15,0 0-10-15,0 0-4 16,0 1-4-16,0 0 2 0,0 0 0 16,0-1 0-16,0 1 0 15,0 2-2-15,0-3-3 16,-1 0 0-16,1 0-2 15,0 1 2-15,0-1 2 16,-1 0 5-16,1 0 4 16,0 0-3-16,0 0 2 0,0 0-3 15,0 0 0-15,0 0-2 16,0 0-1-16,-1 0 0 16,1 2-2-16,0-2 0 15,0 0 0-15,0 0-2 16,0 0-2-16,0 1-1 0,0-1 1 15,0 0 1-15,0 2 1 16,1-2 1-16,2 0-1 16,2 0-2-16,3 0-2 15,4-6 17-15,2-2 8 16,3-6 4-16,3-4-3 16,1 1-2-16,-1-2-6 15,-3 1-5-15,2 1-3 0,-4 3-1 16,-3 1 2-16,-4 5 0 15,-2 1-1-15,-2 3-3 16,-1 3 0-16,-2-1 0 16,1 1-2-16,-1 1 0 0,1 0-2 15,-1 0-2-15,0 0 1 16,1 3-2-16,1 6 0 16,1 1 2-16,0 7 0 15,2 5 1-15,0 5-1 0,3 2 4 16,0 7-6-16,2-2 3 15,2 0 0-15,-2-1 3 16,3-1 3-16,-2-8-1 16,-2-1 0-16,1-5-2 15,-3-4-3-15,-1-1 0 0,-2-3 1 16,-1-3-1-16,1-1 1 16,-4-3 0-16,0-1-3 15,-1-2-26-15,0-2-10 16,-6-6-11-16,-2-3-74 15,-4-4-104-15,-5-2-85 0</inkml:trace>
  <inkml:trace contextRef="#ctx0" brushRef="#br0" timeOffset="73920.5497">11205 7483 431 0,'22'-4'169'15,"1"2"-104"-15,6 1 19 16,4-1-40-16,4-3-41 16,-3 2-87-16,1-5-124 15,-5-4-169-15</inkml:trace>
  <inkml:trace contextRef="#ctx0" brushRef="#br0" timeOffset="74502.4078">11564 7131 738 0,'-10'-2'63'0,"1"2"-12"16,1 0 37-16,3 3-33 16,0 3-46-16,3 0-9 0,2 3 0 15,4-1-2-15,7 5 10 16,1-2 10-16,6 3 9 15,-1-2 3-15,3 5-3 16,1-1 1-16,-1 3-10 16,0-1 2-16,-2 3-1 0,-3 1-4 15,-2-1-5-15,-3 1-4 16,-3-1-4-16,-4-1 4 16,-3-1-5-16,0-4 6 15,-6 1-4-15,-2-3 3 16,-4-2 0-16,-1-2-1 0,-3-3-4 15,0-3 4-15,1-3-4 16,2-1-3-16,3-9 3 16,3-5-1-16,5-3-2 15,2-8-1-15,2-1 1 16,5-4 1-16,1-3-2 16,1-1 3-16,-2-1 0 0,-1 2 1 15,-3 1 3-15,-2 5-5 16,-1 5 2-16,-2 3 5 15,-5 6 7-15,-2 6 6 16,-1 5-7-16,-1 3-7 16,-2 7-8-16,3 4-1 0,-2 3-6 15,4 3-26-15,4 2-22 16,4 1-29-16,0-3-28 16,7-2-69-16,1-6-24 15,3-4-219-15</inkml:trace>
  <inkml:trace contextRef="#ctx0" brushRef="#br0" timeOffset="74966.6969">11847 6959 579 0,'0'-11'62'16,"0"5"23"-16,0 2 28 0,-4 4-18 15,-3 0-43-15,2 4-19 16,1 10-14-16,1 4-2 0,3 5-4 16,0 7 4-16,8-3 3 15,5 3 1-15,3-7-3 16,4-2-12-16,2-8-3 16,0-5 0-16,1-8 0 15,0 0-15-15,-1-11-12 16,-5-2-21-16,-1-3-3 0,-4-5-29 15,-5-3-15-15,-4 0 37 16,-3-6 38-16,-3 2-11 16,-4 1-23-16,-1 2 21 15,2 6 28-15,-2 6 34 16,5 11 34-16,0 4 45 0,2 10-41 16,1 10-26-16,0 6 28 15,5 9-6-15,5 4-10 16,1 3-7-16,4 0-21 15,1-2-15-15,1-5-8 0,0-6-1 16,1-3-8-16,-3-2-40 16,0-5-26-16,-1-1-24 15,-3-2-28-15,1-1-68 16,-5-2-60-16,-1-4-229 16</inkml:trace>
  <inkml:trace contextRef="#ctx0" brushRef="#br0" timeOffset="83165.8487">8123 7534 463 0,'0'2'13'15,"1"0"19"-15,-1 0 81 16,2-2-20-16,-2 0-14 16,2-2 13-16,0-6 2 0,1-5-30 15,1-7-27-15,3-5-6 16,2-8-9-16,-1-3 5 16,2-4 6-16,1-5-5 15,-2 2-10-15,-1 1-6 16,-1 4-4-16,-1 8-3 15,-3 7-4-15,-1 12 3 0,0 11-4 16,-1 10-3-16,1 15-25 16,-2 8 27-16,2 2 2 15,0 5 6-15,1-7-5 16,1-8 2-16,3-7-5 16,1-10-3-16,4-8 6 0,4-7 3 15,2-13 2-15,4-10 6 16,4-8 3-16,0-5 4 15,-1-2 11-15,-4-1-3 16,-1 8 8-16,-5 7-17 16,-2 9-8-16,-3 11-8 0,-2 11-5 15,2 4-2-15,-2 15-5 16,-1 9 4-16,3 5 6 16,-1 5 2-16,-1 5 1 15,0-4-1-15,1-3-1 16,-1-1 0-16,2-4-2 0,0-5-14 15,1-3-39-15,0-2-22 16,1-2-20-16,-3-3-28 16,-1-1-73-16,-2-2-138 15</inkml:trace>
  <inkml:trace contextRef="#ctx0" brushRef="#br0" timeOffset="83668.0071">8796 7618 579 0,'4'4'90'16,"-3"0"-1"-16,1-2 4 16,0-2 31-16,1-2-28 15,0-6-33-15,3-4-1 16,2-8-10-16,3-5-9 0,4-8-3 15,-1-5-15-15,3-7-13 16,-1-8-1-16,0-4 1 16,-3-4-5-16,-2 3-3 15,-2 5-2-15,-3 7-1 16,-3 14 1-16,-2 10-1 0,-1 9-1 16,1 12 2-16,0 2-6 15,1 16-30-15,3 10 32 16,1 10-2-16,1 8 7 15,3 7-2-15,-1-1-2 16,1-1-3-16,-3-5-2 0,1-8 7 16,-1-9 1-16,1-6-1 15,-1-9-1-15,2-8-2 16,4-5 3-16,1-13 21 16,4-11 4-16,3-5 1 15,0-6-13-15,0-7-10 0,-2 3-1 16,-1-1-20-16,-3 8-72 15,-2 6-37-15,-5 5-63 16,-3 8-163-16</inkml:trace>
  <inkml:trace contextRef="#ctx0" brushRef="#br0" timeOffset="83966.3824">9349 7136 701 0,'1'32'40'0,"0"7"32"16,0 5 48-16,1 2-5 16,0-2-58-16,0-4-17 0,1-3-12 15,0-5 18-15,1-3-11 16,-1-4-13-16,1-2-12 15,-1-7-5-15,1-1-3 16,0-3-5-16,0-4-41 16,-1-5-51-16,1-2-30 15,0-1-60-15,-2-1-40 0,-1-5-268 16</inkml:trace>
  <inkml:trace contextRef="#ctx0" brushRef="#br0" timeOffset="84671.0111">9712 7209 458 0,'13'-21'224'0,"-4"2"-166"0,-2 2-19 16,-2 3 69-16,-5 4 4 15,0 3-58-15,-9 0-19 16,-5 7-6-16,-2 0 8 16,-3 7-15-16,-1 4-12 15,-1 6 7-15,4 6-3 0,1 2-14 16,6 3 1-16,5 1 3 15,5 2 8-15,0-3 4 16,9-3-3-16,6-2-5 16,2-5-3-16,2-1 9 15,-1-2 7-15,2 1 3 0,-5-1-13 16,-4-1-7-16,-2 1-1 16,-6-2 3-16,-3 0 3 15,-1 0 13-15,-10-1 1 16,-1-3-4-16,-4 0-4 15,-3-5-8-15,0 2-5 0,-2-6-9 16,0 0-70-16,3-1-55 16,-1-7-65-16,3-1-140 15,-1 1-369-15</inkml:trace>
  <inkml:trace contextRef="#ctx0" brushRef="#br0" timeOffset="85333.7081">10030 7134 364 0,'0'-10'87'16,"0"-1"41"-16,0 2-2 16,0 2-14-16,0 4-5 15,0 3-25-15,-2 8-41 16,0 12-41-16,0 10 9 0,-2 8 8 16,2 6 15-16,2 3 7 15,0-3-2-15,0-2 8 16,6-5-8-16,0-3-19 15,2-5-12-15,0-4-2 16,-1-4-2-16,-1-4-6 0,-3-5-18 16,1-3-26-16,-4-5-36 15,0-4-27-15,-3-4-123 16,-7-11-100-16</inkml:trace>
  <inkml:trace contextRef="#ctx0" brushRef="#br0" timeOffset="85468.3508">9907 7206 984 0,'20'-27'70'0,"15"1"-12"16,8 2 33-16,9 4-12 15,3 5-51-15,4 7-20 16,1 7-6-16,-2 1-55 0,-1 7-178 16,0 4-342-16</inkml:trace>
  <inkml:trace contextRef="#ctx0" brushRef="#br0" timeOffset="89021.5586">14967 1711 444 0,'-5'-3'249'16,"1"3"-239"-16,-1 0 46 15,1 7 15-15,-1 7-35 16,1 5-6-16,1 4 14 16,2 2 4-16,0-2-3 0,4 0-6 15,4-5-11-15,5-5-9 16,2-5-4-16,4-6 8 15,2-4 1-15,6-10 5 16,3-6 6-16,1-5-7 16,-1-3-12-16,-3-2-1 0,-6-1 0 15,-6 1 9-15,-7 2 4 16,-6 4-8-16,-5 3-10 16,-6 5-8-16,-4 8-3 15,-1 6-12-15,-3 3-56 16,0 10-50-16,-1 5-65 0,1 5-181 15</inkml:trace>
  <inkml:trace contextRef="#ctx0" brushRef="#br0" timeOffset="89435.3074">15044 2026 823 0,'-11'0'-29'0,"-1"3"36"16,0 7 43-16,1 3-14 16,1 4-2-16,0 3-10 15,5 0 5-15,1 2 22 0,2-1 5 16,3-2-17-16,4 0-10 15,3-4-1-15,3-4 3 16,1-3-5-16,4-6-5 16,1-2 4-16,2-5 8 15,2-8 2-15,-3-4-7 0,0-3-5 16,-6-5-1-16,-3 2 8 16,-8-1-1-16,-1 5-13 15,-8 2-10-15,-5 9-5 16,-5 5-25-16,0 4-23 15,-2 12-58-15,-3 1-73 0,0 5-33 16,-2-1-180-16</inkml:trace>
  <inkml:trace contextRef="#ctx0" brushRef="#br0" timeOffset="89856.1815">14335 1471 632 0,'-6'-1'57'15,"0"2"-30"-15,3 11-7 16,2 10 23-16,-1 5 22 0,4 7-5 16,0 4-29-16,4-1-21 15,4-1-4-15,0-5-6 16,3-1-26-16,0-4-75 16,-3-1-67-16,-3-2-208 15</inkml:trace>
  <inkml:trace contextRef="#ctx0" brushRef="#br0" timeOffset="90633.1445">13601 3667 673 0,'-9'0'23'15,"6"0"-1"1,3 0 38-16,8 0-1 0,5-2-31 15,8 2 43-15,2 0-3 16,3 0-15-16,2 2-14 16,-4 5-17-16,-2 1-9 0,-5 4-1 15,-5 1-4-15,-7 3-4 16,-1 3 1-16,-3 6 10 16,-3 1-6-16,-3 2-4 15,0 2-3-15,-1-3-2 16,1 2 1-16,2-4 0 15,2-3 0-15,0-1-1 0,3-1 1 16,0-6-1-16,2-2-1 16,3-1-2-16,-4-4 4 15,1-4-5-15,-3 1-2 16,-1-2-34-16,0-2-15 16,-5 0 18-16,-5-2-17 0,-1-8-62 15,-5-5 1-15,1-3-46 16,-1-1-185-16</inkml:trace>
  <inkml:trace contextRef="#ctx0" brushRef="#br0" timeOffset="90724.4334">13652 3849 545 0,'15'-3'1'16,"8"3"0"-16,4 2 1 15,1 3-3-15,3 1-168 16</inkml:trace>
  <inkml:trace contextRef="#ctx0" brushRef="#br0" timeOffset="91266.5779">14064 3596 1026 0,'-10'-5'29'0,"-2"4"-28"16,2 1 9-16,1 9 16 15,1 3-11-15,3 4-1 16,5 2-4-16,0 2-8 0,11 0 0 16,4 4-1-16,5-4 0 15,0 4 2-15,4 2 2 16,-3 1 5-16,-2-1 13 16,-4 2-6-16,-6 0-11 15,-4-5-1-15,-3 0-1 16,-4-4 2-16,-7-4 3 0,-3-1 5 15,-4-5-3-15,-1-5-3 16,-2-4 1-16,1 0-3 16,4-10-3-16,2-6-2 15,7-1-3-15,5-3 0 16,7-5 1-16,9-1-1 0,4-2-1 16,4-1 3-16,0 1-1 15,0-1 1-15,-2 1 0 16,-5 1 1-16,-2-1 0 15,-5 5 3-15,-3 0 2 16,-2 6-9-16,-5 6 5 0,-1 3 12 16,-5 7 12-16,-7 1-18 15,-3 9-12-15,-3 2 3 16,-1 6 0-16,3-1-14 16,3 3-26-16,7-1-33 15,4 0-45-15,1-6-89 0,4-1-77 16</inkml:trace>
  <inkml:trace contextRef="#ctx0" brushRef="#br0" timeOffset="91704.5087">14343 3586 660 0,'7'-13'36'0,"-5"3"13"16,0 6 116-16,-2 1-5 15,-2 3-84-15,-5 1-47 0,1 6-29 16,-2 5 5-16,2 3 7 16,1 4-4-16,4 1-5 15,1 1-1-15,2 1 1 16,6 0-3-16,3-4-1 16,1-2 3-16,0 0 1 15,0-5-26-15,-2-4-21 0,1-2-19 16,0-5-12-16,-1-2-16 15,1-7-41-15,-2-6-9 16,-2-6-32-16,-2-2 102 16,-3-1 40-16,-1 2-1 0,-2 4 31 15,-3 1 131-15,1 9 115 16,-1 6-25-16,0 2-57 16,-2 10-98-16,4 7-42 15,-3 9 6-15,2 5 9 16,1 6 3-16,1 5 1 15,0 1-9-15,1 3-19 0,2-3-10 16,-2 0-1-16,2-3-31 16,-2 1-30-16,-1-6-18 15,-1 3-40-15,-1-3-81 16,-2 2-236-16</inkml:trace>
  <inkml:trace contextRef="#ctx0" brushRef="#br0" timeOffset="97316.8194">17427 1498 599 0,'-8'3'83'16,"-2"-2"-54"-16,2 5 39 15,-1 1-28-15,0 4 2 16,1 4-2-16,2 2 5 15,1 3 8-15,4 1-8 16,-1-1-9-16,4-2-8 0,6-4 0 16,5-4-5-16,2-4 2 15,4-6 3-15,3-3 9 16,3-8 5-16,2-9-1 16,-1-3-14-16,-2-4-13 15,-6-4 17-15,-4 3 17 0,-8 0-6 16,-6 6-27-16,-5 3-10 15,-11 8 1-15,-2 7-14 16,-4 4-4-16,-1 6-34 16,2 9-35-16,1 3-39 15,3 4-61-15,3-2-144 0</inkml:trace>
  <inkml:trace contextRef="#ctx0" brushRef="#br0" timeOffset="97728.8751">17370 2091 787 0,'-1'-8'57'0,"-3"2"51"15,-1 2 7-15,-1 4-39 16,-1 0-26-16,-1 7-23 16,3 7-6-16,-1 2 2 0,3 4 0 15,2 1-6-15,2 1-5 16,3-1 1-16,5-3 4 16,4-3 0-16,3-4 3 15,4-7-4-15,3-4 7 16,3-10 4-16,0-6 4 15,1-6 2-15,-5-2-18 0,-5-2 10 16,-6 2 3-16,-8 0 0 16,-3 7-14-16,-8 1-7 15,-6 5-3-15,-3 8-9 16,0 3-34-16,-3 7-33 16,2 10-28-16,0 6-60 0,-1 8-59 15,2-1-169-15</inkml:trace>
  <inkml:trace contextRef="#ctx0" brushRef="#br0" timeOffset="98182.692">17465 2755 588 0,'-2'-13'147'0,"-4"-1"-13"0,-1 5-1 16,-1 4-55-16,-1 5-31 15,1 0-10-15,0 5 1 16,-2 8-25-16,4 3-1 15,1 2-1-15,3 5-9 16,1 1 6-16,2-4 14 0,6-1 3 16,0-4 0-16,5-5-1 15,1-8-3-15,4-4 12 16,1-8 18-16,2-7 3 16,0-7-19-16,-4-2-11 15,-4-1 8-15,-6 3 2 0,-5 0-12 16,-5 6-13-16,-8 2-4 15,-2 6-2-15,-4 4-32 16,0 6-36-16,-1 8-33 16,0 10-67-16,1 4-108 15,0 7-206-15</inkml:trace>
  <inkml:trace contextRef="#ctx0" brushRef="#br0" timeOffset="98934.068">16286 4107 515 0,'-3'-9'47'16,"0"1"64"-16,2 5-8 16,-1 3-24-16,3 4-55 15,0 12-5-15,0 5 31 16,0 4 13-16,0 4 4 0,0 0-9 16,2 0-11-16,-1-1-10 15,-1-4-17-15,1-3-7 16,1-2-6-16,-1-5-2 15,1 0-3-15,-1-6-1 16,3 2-14-16,-2-6-73 0,1-2-47 16,1-2-61-16,0-6-41 15,1-5-136-15</inkml:trace>
  <inkml:trace contextRef="#ctx0" brushRef="#br0" timeOffset="99251.6851">16404 4217 340 0,'2'1'60'0,"0"10"7"16,-1 8 55-16,1 6-41 16,0 5-9-16,0 3 18 15,2-2 2-15,1-3-6 0,2-6-33 16,0-4-27-16,2-5-11 16,2-7-2-16,1-6 16 15,0-1 10-15,2-10 2 16,-1-3-1-16,2-7-2 15,-1-2-1-15,0 0-3 16,-4-2-7-16,-3 5-12 0,-5-2-6 16,-2 4 7-16,-3 1 0 15,-5 0-12-15,-3 3-4 16,-1 0 0-16,1 4 0 16,-2 4 0-16,2 3-9 15,0 3-25-15,0 11-19 0,3 6-39 16,0 5-60-16,-1 3-104 15,2 1-193-15</inkml:trace>
  <inkml:trace contextRef="#ctx0" brushRef="#br0" timeOffset="105890.5321">15204 871 361 0,'0'0'74'0,"1"-2"35"15,0-4-23-15,0 0-32 0,3-1-6 16,2-4 3-16,3-2 9 15,2-3-4-15,4-5 1 16,5-3-10-16,5-6-6 16,4-4-2-16,5-3-1 15,5-4 0-15,0 1-10 0,5-1-7 16,0 4-2-16,2-1 1 16,-1 4-1-16,6 4-2 15,1 4-4-15,2 1-3 16,2 9-2-16,-1 3-5 15,-5 6-3-15,-6 7 0 0,-7 6 0 16,-8 8 1-16,-7 6-6 16,-9 7 3-16,-4 3-1 15,-6 5 2-15,-2 5 1 16,-3-1 1-16,-6 0 1 16,2-5 0-16,1-3-6 0,4-5 1 15,-1-7 2-15,4-4-4 16,6-5 0-16,4-7 2 15,2-3 7-15,4-1 1 16,2-8 6-16,3-8 9 16,0 1-11-16,0-7-1 0,-4-2-5 15,2-2 3-15,-5-1 1 16,-2 1 2-16,-3 2-5 16,-2 7-2-16,-2 3-1 15,-4 6 0-15,-2 9 2 16,0 0 0-16,-2 10-24 15,1 1 21-15,2 2-1 0,5 2 1 16,8-4-2-16,6-4-3 16,11-7 5-16,8 0 3 15,8-4-1-15,8-4-2 16,4-3 1-16,3-2-3 0,-1 6 5 16,-2 4-3-16,-3 3 14 15,-6 0-6-15,-1 9-6 16,-3 5 0-16,-4-1-2 15,-2 5 0-15,-4 1 1 16,-5-1 0-16,-2 2-3 16,-6-1 2-16,-3-1-2 0,0-1 5 15,-3 2-1-15,-1-1-2 16,1-1 5-16,1 0-3 16,1 0-3-16,0-3 2 15,4-1 0-15,2-2 1 16,1-1 0-16,-1-2-24 0,-4-1-19 15,-2 0-43-15,-8-2-120 16,-7-2-234-16</inkml:trace>
  <inkml:trace contextRef="#ctx0" brushRef="#br0" timeOffset="107036.6337">17865 367 359 0,'3'-21'51'0,"0"0"40"16,1-2 32-16,0 2-123 15,1 4 0-15,-1 1 0 16,-1 1 94-16,-2 6 0 15,1 4 3-15,-1 3-5 16,-3 2-17-16,1 14-5 0,-4 7-18 16,-3 12-21-16,-1 8-32 15,-2 10-21-15,0 3 21 16,-2 0 13-16,1-3-2 16,3-4-2-16,0-7-6 15,3-5 1-15,2-5-1 0,1-5 1 16,1-5-4-16,1-2-31 15,0-5-19-15,-1-6-17 16,0-2-19-16,-2-5-63 16,0-1 5-16,-1-10-52 15</inkml:trace>
  <inkml:trace contextRef="#ctx0" brushRef="#br0" timeOffset="107309.2689">17692 546 528 0,'-7'0'42'0,"2"9"78"16,1 9-47-16,2 7-37 16,1 4 26-16,-1 7 3 15,3-3-24-15,3-2-11 16,2-6-4-16,4-6 3 16,3-2-2-16,1-9 3 0,9-5 19 15,1-3-4-15,3-7-15 16,0-7-14-16,1 0-9 15,-4-2-4-15,1 0-3 16,1 3-35-16,-2-2-45 16,0 3-81-16,-1 1-160 0</inkml:trace>
  <inkml:trace contextRef="#ctx0" brushRef="#br0" timeOffset="129799.156">11032 12365 366 0,'-14'6'51'0,"0"0"27"0,3-1 38 16,2-2-26-16,5-1-13 16,4 1-5-16,7-6-21 15,13 0 4-15,12-3 28 16,10-1 1-16,10-2-5 0,7 0-16 16,1 3-23-16,-2 3-9 15,-8 3-18-15,-7-3-14 16,-12 5 4-16,-9 1-4 15,-7-2 3-15,-6-1 1 16,-3 2 3-16,-4-2-2 16,-1 0 0-16,-1 0-2 0,0-2 0 15,0 1 1-15,0-1 0 16,0 1-9-16,0-1-5 16,-2 0 1-16,-1 0-4 15,-1 2-4-15,0 0-9 0,1 0-20 16,-3 4-54-1,3 2-23-15,1 0-49 0,-1 3-17 16,0-3-138-16</inkml:trace>
  <inkml:trace contextRef="#ctx0" brushRef="#br0" timeOffset="131366.5833">17332 4039 681 0,'-5'-2'48'0,"-3"1"5"15,4 1 23-15,-3 0-18 16,0 2-21-16,0 2-7 16,1 3-4-16,0 4 8 15,1 2-1-15,0 4-8 0,3 3-6 16,0 4 12-16,5-4 11 15,1 0-1-15,5-6-15 16,3-4-8-16,3-6-1 16,3-5 13-16,0-12 8 15,0-4 2-15,-3-9-12 0,0-2-2 16,-4-1 10-16,-7-2 5 16,-4 3-5-16,-6 2-5 15,-9 5-12-15,-5 5-9 16,-2 3-7-16,-2 6 0 15,-2 6-5-15,3 2-3 0,2 8-14 16,5 4-26-16,3 6-26 16,6 3-57-16,2 1-110 15,2 2-176-15</inkml:trace>
  <inkml:trace contextRef="#ctx0" brushRef="#br0" timeOffset="131855.7669">17521 3269 943 0,'0'-4'69'0,"-3"-1"-63"0,2 4-10 15,-1-1-25-15,-1 1-196 16,-1 1-533-16</inkml:trace>
  <inkml:trace contextRef="#ctx0" brushRef="#br0" timeOffset="132084.4169">17420 3516 549 0,'0'0'243'0,"0"0"-238"15,0 0-6-15,0 0 2 0,0 0-23 16,0 0-157-16,0 0-105 15,56 60 117-15,-50-54 185 16,0 0 71-16,-3-1-12 16,-2 0 26-16,1-2 51 15,-1 0-13-15,0 0-22 16,1-3 25-16,-1 2-54 0,0-1-94 16,1-1-238-16,1 0-144 15</inkml:trace>
  <inkml:trace contextRef="#ctx0" brushRef="#br0" timeOffset="133249.4759">12151 12475 176 0,'-11'-11'163'0,"4"1"-162"16,1 2 17-16,4 1 53 15,2 2-8-15,0 2 29 16,8 0-16-16,6 3-5 16,7 0 3-16,7 0-18 0,5 5-11 15,4 1-5-15,2 0 3 16,0 1-11-16,-4 0-13 16,-4-1-9-16,-5 0 7 15,-9-2 7-15,-6 2-8 16,-11-2-10-16,-5 1 3 0,-16 0 19 15,-10 2-20-15,-8-1-4 16,-4 1 21-16,1 0 17 16,5-1-31-16,6-1-10 15,10 1 0-15,12-5 1 16,9 0 0-16,6-3-4 0,14-4 0 16,8-5 1-16,4-4-48 15,3-6-195-15,3-5-376 16</inkml:trace>
  <inkml:trace contextRef="#ctx0" brushRef="#br0" timeOffset="134049.2088">19774 1653 834 0,'-6'-7'3'0,"-2"5"5"0,-2 2 37 15,1 0-29-15,-1 9-15 16,-1 5 8-16,2 3 6 15,7 3 2-15,2-3 17 16,4 0 13-16,9-3-9 16,4-8 0-16,5-6 10 0,5 0 2 15,1-12-15-15,3-5-9 16,1-4-7-16,-2-3-2 16,-5-2-2-16,-5 1 4 15,-8-1 11-15,-11-1 1 16,-7 5-14-16,-12 3-9 0,-9 8-7 15,-5 9-5-15,-3 2-40 16,4 9-20-16,2 8-9 16,6 4-41-16,4 5-85 15,4-2-143-15</inkml:trace>
  <inkml:trace contextRef="#ctx0" brushRef="#br0" timeOffset="134434.2232">19779 2049 489 0,'-9'-3'267'0,"-3"2"-248"0,-1 1 78 16,3 7-12-16,-1 4-34 15,2 6-14-15,2 2-1 16,5 2-3-16,2-2-3 16,4-1 6-16,9-4-4 15,3-4-15-15,4-6 9 16,2-4 6-16,2-1-5 0,0-10-3 16,0-5 1-16,-4-3 6 15,-4-3 0-15,-5 1 2 16,-6 0-4-16,-4 2-9 15,-7 3-12-15,-6 4-7 0,-6 4-3 16,1 8-35-16,-2 0-35 16,2 11-38-16,1 5-48 15,1 3-52-15,2 1-128 16</inkml:trace>
  <inkml:trace contextRef="#ctx0" brushRef="#br0" timeOffset="135005.0306">19793 2519 716 0,'-7'0'41'0,"-5"2"-23"0,0 12 63 15,-1 3-11-15,1 4-11 16,2 6-29-16,1 0 11 16,4 3 6-16,3-2-2 15,5-1-9-15,3-5-7 16,7-7-9-16,3-5 10 0,3-6 22 15,2-4-9-15,1-8 1 16,-1-6-4-16,-2-6-1 16,-2 0-8-16,-5-3-3 15,-5 2 5-15,-6 2-10 16,-2 1-16-16,-4 5-4 16,-7 2-14-16,-1 11-21 0,-2 0-44 15,1 11-37-15,1 5-58 16,-1 2-68-16,1 5-175 15</inkml:trace>
  <inkml:trace contextRef="#ctx0" brushRef="#br0" timeOffset="135408.5378">19810 3169 1010 0,'2'-5'60'0,"-3"2"-23"0,0 3 6 15,1 0-4-15,1 3-38 16,3 4-46-16,0 3-36 16,-1 0-80-16,-3-3-200 15</inkml:trace>
  <inkml:trace contextRef="#ctx0" brushRef="#br0" timeOffset="135567.1384">19775 3373 670 0,'4'4'234'0,"2"-1"-282"16,-2 1 5-16,2 0-90 15,-2 2-343-15</inkml:trace>
  <inkml:trace contextRef="#ctx0" brushRef="#br0" timeOffset="135684.5532">19772 3576 847 0,'0'0'32'16,"0"0"-23"-16,0 0 24 16,0 0-21-16,0 0-6 0,0 0-22 15,0 0-41-15,24 28-42 16,-21-18-174-16</inkml:trace>
  <inkml:trace contextRef="#ctx0" brushRef="#br0" timeOffset="137015.3278">19564 4103 320 0,'-1'-2'57'16,"0"1"-7"-16,1-1-13 0,0 0-9 16,0-1 13-16,0 1 7 15,0 1-11-15,0-1 11 16,0 0 0-16,0 0-15 16,-1 2-19-16,0 0 3 15,1 0 2-15,-2 0-3 0,1 0-8 16,0 0-4-16,0 0 2 15,1 0 3-15,0 0-5 16,0 0-3-16,0 0-1 16,1 0 2-16,-1 0 27 15,0 0 34-15,-1 0-4 0,1 0-27 16,0 0-10-16,-1 0 6 16,-1 2 7-16,2-1-8 15,0 2-16-15,0 0 1 16,0 4 0-16,0 0-4 15,0 3-2-15,0 4 0 0,0-3 6 16,0 1 11-16,0 0 2 16,0 0 1-16,0-5-4 15,0-1-1-15,-1-1-6 16,1 0-4-16,-1-3-4 0,0 1-5 16,1 0 0-16,0-1-4 15,0 0 5-15,0-1-3 16,0 1 1-16,0-1 0 15,0 0-2-15,0-1 3 16,-1 1-2-16,1 0-1 16,-1 0 4-16,1-1-3 0,0 0 0 15,0 0 1-15,0 0-1 16,0 0 1-16,0 0 0 16,0 2 0-16,0-2 2 15,0 0-1-15,0 0-2 16,-2 0 1-16,2 2-2 0,0-1 1 15,-1 2-3-15,1 0 4 16,0 1 0-16,-1 2-2 16,2-2 1-16,0 3-1 15,-1 1 1-15,5 1 0 16,0 0 1-16,2-2 4 16,0 1 2-16,2 1 4 0,-1-5 0 15,1 3 4-15,2-1-2 16,-1-3-4-16,1-2-1 15,2 2-1-15,-2-3 0 16,0 0 1-16,0-1 1 16,-1-5 4-16,2 0-1 0,-2-1 2 15,1-4 0-15,-1 1-3 16,0 1 0-16,-2-2 0 16,0 1-5-16,0-4 2 15,-3 4-2-15,0-4 0 16,-3 0 3-16,-1-1-7 0,0-1 1 15,-2-3-3-15,-4 3 1 16,-2 1-3-16,-3-1 5 16,0 3-2-16,-3 3-3 15,-2 2 5-15,-2-1-3 16,-1 5-2-16,1 0 1 0,0 2-1 16,3 2 2-16,1 0-18 15,4 3-24-15,2 10-40 16,1 2-46-16,2 4-84 15,-1 2-101-15,0 4-268 0</inkml:trace>
  <inkml:trace contextRef="#ctx0" brushRef="#br0" timeOffset="137765.8779">18570 4386 291 0,'-7'-11'86'0,"3"0"28"16,1 0 36-16,0 2-36 15,0 1-1-15,2 6 13 16,-2 0-30-16,2 2-24 16,0 11-40-16,0 7-26 0,2 7 2 15,0 6 8-15,2 4-1 16,1-1-9-16,1-1 2 16,-1-5-2-16,2-4-2 15,0-5-5-15,1-2 1 0,5-7-21 16,-2-5-55-16,3-5-44 15,0-2-48-15,-1-8-18 16,1-7-80-16</inkml:trace>
  <inkml:trace contextRef="#ctx0" brushRef="#br0" timeOffset="138049.4467">18692 4454 557 0,'2'-2'143'0,"-4"2"-31"15,0 7-18-15,1 9-69 16,0 2 28-16,1 7 17 15,0-2-15-15,1-1-7 16,6-4-3-16,3-7-9 0,2-6-6 16,3-5 5-16,4-9 13 15,2-6-18-15,-3-7-2 16,-1-3-6-16,-1-4-6 16,-4 0 1-16,-6 2 0 15,-6 1-2-15,0 5-7 0,-10 5-5 16,-6 6-2-16,1 9-1 15,-4 1-16-15,1 6-7 16,0 7-23-16,2 8-41 16,3 0-65-16,2 4-99 15,0 1-164-15</inkml:trace>
  <inkml:trace contextRef="#ctx0" brushRef="#br0" timeOffset="139336.8531">13014 10896 554 0,'2'-14'28'16,"-4"0"19"-16,0 4 37 15,2 2 3-15,-5 1-21 16,1 3 8-16,-1 2-4 16,-2 0-25-16,-1 6-10 15,-2 3-10-15,-2 7 2 0,-2 5 5 16,-4 6 1-16,-3 6-1 15,0 3-9-15,-3 5-4 16,-3 4-5 0,-3-1 0-16,0 4-3 0,-1-3 2 15,0 0 6-15,1-3-6 0,1-4-4 16,5-3-3-16,5-6-1 16,2-6-2-16,9-6-1 15,3-5-2-15,5-5-1 16,0-5-6-16,5-1-14 15,0-2-15-15,4-8-43 0,-1-2-65 16,-3-2-51-16,-3-3-54 16,-2-1-211-16</inkml:trace>
  <inkml:trace contextRef="#ctx0" brushRef="#br0" timeOffset="139586.8859">12526 11173 729 0,'-9'6'81'16,"0"11"6"-16,2 7-13 16,1 7-17-16,0 7-18 0,-1 1 9 15,5 0 7-15,2-6-2 16,0-3-7-16,7-9-3 16,5-3-4-16,5-9-8 15,4-8-1-15,8-2-2 16,7-13-1-16,6-6-7 15,3-5-10-15,2-1-10 0,-2 1 1 16,-5 3-2-16,-4 7-41 16,-10 2-90-16,-7 2-154 15,-8 0-505-15</inkml:trace>
  <inkml:trace contextRef="#ctx0" brushRef="#br0" timeOffset="142878.7148">13988 10679 762 0,'0'-1'178'15,"0"3"-152"-15,-2 11-20 16,-1 6 35-16,-3 6 12 0,-1 7-16 16,-3 6-1-16,0 2-5 15,-1 2 11-15,-1 1-13 16,1-3-16-16,2 0-10 16,0-5 0-16,3-4 1 15,3-6-3-15,3-4 0 16,-2-5-2-16,4-6-20 0,1-7-64 15,-1-2-75-15,-2-5-183 16</inkml:trace>
  <inkml:trace contextRef="#ctx0" brushRef="#br0" timeOffset="143147.8984">13734 11039 966 0,'6'12'17'15,"-1"6"-11"-15,5 3 72 0,1 3 18 16,0-1-46-16,0-5-14 16,0-1-11-16,0-5 10 15,-1-5 2-15,2-5-10 16,1-2-4-16,0-12 0 16,4-5-5-16,2-7-12 15,3-2-6-15,2 1 3 0,1-2-4 16,0 2-51-16,2 2-81 15,-5 3-22-15,-1-2-74 16,-5 0-409-16</inkml:trace>
  <inkml:trace contextRef="#ctx0" brushRef="#br0" timeOffset="145384.7213">12949 10918 519 0,'-5'0'114'16,"2"-4"-11"-16,1-4-25 0,3-2-6 16,4-4-17-16,4-4 6 15,3-3-11-15,5-3 0 16,2-2-1-16,4-3-1 16,5-3-14-16,3 1-17 15,4-2 2-15,4-1 5 0,5 1 3 16,3 1 2-16,6 0-9 15,1 3-5-15,0 2-3 16,-1 5-6-16,0 3-2 16,-3 5 2-16,-4 2-3 15,1 5 5-15,-3 1 2 16,-3 4-5-16,-3 0 0 0,-6 4-3 16,-4 5-1-16,-7 0-2 15,-3 4 2-15,-7 2-1 16,0 1 1-16,-2 0 0 15,-2 2 0-15,1-2 1 16,1 3-2-16,-1-3 2 0,-1 3-2 16,0 2 2-16,-1-2-2 15,-2 1 1-15,-2 1 1 16,0-3-1-16,-2 1 1 16,1-3-1-16,-1-1-1 0,4-2-1 15,0 1 2-15,2-4-1 16,1 2 0-16,-2-1 0 15,-2 0 1-15,-1 1-1 16,0 0 1-16,-3 0 3 16,0-1 1-16,-2-2 0 0,-1 1 1 15,2-4-3-15,-1 0-1 16,3-2-2-16,-2 0 0 16,2 0 1-16,0 1-2 15,-1-2 2-15,0 1-1 16,1 1 1-16,-2-1-1 15,1-1 2-15,-1 0 2 0,0 1-1 16,0-5 0-16,0 3 0 16,2-3-1-16,0-1-1 15,0 1 0-15,0-1 0 16,0 2 0-16,0 0-1 16,1 0 1-16,-1 0-1 0,-1 0 1 15,0-2 0-15,-2-2 2 16,3-1-3-16,-3-2 0 15,-3 0 0-15,-1-2 0 16,1 0 1-16,-2-1-2 16,0 2 1-16,-4-1 1 0,1 0 0 15,-1 1-2-15,-2-1 1 16,0-1 1-16,0 1-2 16,0-4 2-16,-1 1-1 15,2-2 0-15,-2 3 0 16,1 0 1-16,-2 0-1 0,-2 2-1 15,-3 3 0-15,-2 1 2 16,-1 2-2-16,-3 0 0 16,-2 4-1-16,-1 2-30 15,-4 5-24-15,-2 9-19 16,-3 5-50-16,-2 2-138 0,-2 2-284 16</inkml:trace>
  <inkml:trace contextRef="#ctx0" brushRef="#br0" timeOffset="161648.6648">3753 14266 518 0,'11'3'3'16,"3"-3"37"-16,3 2 33 15,6-1-29-15,3 4-2 0,6-2-10 16,4 1-5-16,9 2-1 15,0 0 0-15,8 1 0 16,3 1 17-16,3 0-11 16,5 0-19-16,0-1-8 15,1-1-2-15,-1 0-1 0,-1-2 0 16,1-1 1-16,-2-2-2 16,-1 0 2-16,-1 1-4 15,0-4 4-15,-3 1 7 16,-5 0 3-16,-1 1 0 15,-3 1 2-15,-3 1-1 0,-4 0-6 16,-1-2-6-16,-3 4 3 16,-8-1-5-16,-2 2-1 15,-8-1 2-15,-3 2-1 16,-5-1 0-16,-2 0-5 16,-4-1 0-16,-2-1 4 15,1-1 6-15,-2-1 1 0,-2 1-5 16,0-2 1-16,1 0-24 15,-1 0-18-15,0-1-69 16,0 0-56-16,-1 1-129 16</inkml:trace>
  <inkml:trace contextRef="#ctx0" brushRef="#br0" timeOffset="167131.8138">22041 5902 461 0,'-1'-3'17'0,"0"1"63"16,3 0 25-16,-1-2-6 16,3 1-11-16,0 0-12 15,2 0 4-15,-2 2-38 16,2-1-8-16,0 1 12 0,1 1-18 15,1 0-8-15,5 0-3 16,1-3 4-16,3 2 0 16,5 0-3-16,1 0-1 15,-1 1 3-15,-1 0-10 16,-3 2-7-16,-3 2-1 0,-6 2-1 16,-5 1-1-16,-4-3 3 15,-5 3 1-15,-7 0 3 16,-7 0-6-16,-4-1-3 15,1 1-6-15,2-1-10 16,2 0-8-16,3-2-10 0,7 3 2 16,6 0 2-16,2 2 24 15,7 2 7-15,4 0 0 16,7 2 2-16,3-3 0 16,1 3 1-16,4-1 6 15,-3 0 10-15,-5 2-5 0,-2 0-1 16,-5 1 2-16,-9-1-4 15,0 2 4-15,-6-1 5 16,-5-1-1-16,-4-2-1 16,-3 0 3-16,-1-2-7 15,-4 0-8-15,-2-3-2 0,-2 0-1 16,-3-1-1-16,-2-3 0 16,1-2-2-16,-1-1-5 15,0-1-53-15,-1-7-63 16,-3 0-114-16,-1-1-300 15</inkml:trace>
  <inkml:trace contextRef="#ctx0" brushRef="#br0" timeOffset="173102.9239">12270 14266 737 0,'14'-10'99'0,"-2"2"4"15,2 1-4-15,-1 2-66 16,0 2-15-16,-3-2 22 0,-1 4 2 16,0-2-5-16,-5 1 2 15,-1 2-4-15,-3-2 9 16,-1 1 1-16,-7 1-12 16,-7-1-21-16,-5 1-11 15,-8-2-2-15,-4 4 2 16,-4-2 1-16,0 4-2 0,4-1 0 15,4 1-2-15,11 0-3 16,5-1 3-16,10 1-2 16,6 0-15-16,14-1 15 15,8 0 5-15,6 0 1 0,3 0 3 16,4-1 16-16,-3-1 8 16,-2 1 0-16,-6-1-5 15,-6 1-7-15,-6 0-4 16,-6-2-2-16,-7 0-3 15,-3 3 5-15,-3-3 6 16,-11 0 2-16,-6 1-14 0,-7-1-6 16,-6 2 2-16,-1-2-2 15,1 5-3-15,4-1-30 16,7 1-1-16,13 0 13 16,9 1 10-16,7-4-5 15,16 0 10-15,10 0 7 0,8-2 0 16,8-6 1-16,2 2 5 15,-1-2 8-15,-9 2-2 16,-9 1-9-16,-10 0-1 16,-15 6 1-16,-12 4 1 15,-23 5 25-15,-16 5-13 0,-17 6-13 16,-15 2-2-16,-5 2 10 16,-1 3-3-16,11-4-10 15,15-1 2-15,21-4-3 16,20-6-4-16,19-7-10 15,25-6-2-15,18-4 19 0,12-2 0 16,9-9-3-16,4 3 1 16,-5-2-16-16,-13 4-16 15,-14 7-3-15,-19 1-11 16,-12 4-30-16,-11 7-2 16,-10-1-51-16,-3 0-129 0,-1-4-212 15</inkml:trace>
  <inkml:trace contextRef="#ctx0" brushRef="#br0" timeOffset="174065.1313">22047 1641 545 0,'6'-14'167'16,"-3"0"13"-16,-1-3-21 16,-2 0-63-16,2 1-34 15,-3 2-27-15,-4 4-3 0,-2 3 6 16,1 3-6-16,-2 3-20 16,-4 1-13-16,1 9-2 15,-4 5 1-15,1 6 1 16,2 4-1-16,1 2 1 15,5 0 2-15,4-1 5 0,3-2 0 16,10-5 0-16,8-5 2 16,8-4-1-16,4-5 9 15,5-4 8-15,2-6 6 16,-1-6 4-16,-5-3-2 16,-6-2 1-16,-7-1 12 0,-8-1 4 15,-10-3-12-15,-3 0-20 16,-13 1-13-16,-5 2-4 15,-3 4-4-15,-4 5-9 16,0 7-19-16,0 3-12 16,1 10-24-16,0 7-51 15,5 6-105-15,2 1-195 0</inkml:trace>
  <inkml:trace contextRef="#ctx0" brushRef="#br0" timeOffset="174504.4264">22125 2026 807 0,'-8'-7'62'15,"1"2"41"-15,-2 3 45 16,-5 2-62-16,-1 1-27 15,-4 7-27-15,-1 9-2 16,3 2 5-16,0 4-4 16,5-1-13-16,4 3-5 0,6-1 0 15,3-2-4-15,4-4 5 16,6-2 8-16,3-4 3 16,3-6-2-16,3-5 7 15,3-2-2-15,-1-11 2 16,2-5-2-16,-2-2 2 0,-6-4 0 15,-6-1 0-15,-8 1-15 16,-2-1-5-16,-12 6-6 16,-5 2-5-16,-3 6-8 15,0 8-39-15,-2 3-28 16,-1 11-39-16,2 7-47 0,2 4-125 16,-1 2-305-16</inkml:trace>
  <inkml:trace contextRef="#ctx0" brushRef="#br0" timeOffset="174884.5042">22073 2552 946 0,'0'-8'99'0,"-1"1"-66"16,-2 2 56-16,-5 2-26 15,3 3-11-15,-4 0-19 16,-3 0-16-16,0 10 8 0,0 3-5 16,-1 4-4-16,2 3-1 15,3 1 4-15,5 2-3 16,2-2-2-16,5-1-8 15,8-6-1-15,3-1 7 16,7-6 14-16,3-7 6 0,4 0-6 16,0-10 8-16,-1-4-5 15,-5-1 2-15,-6-3 10 16,-7-3-10-16,-9 4-14 16,-8 0-9-16,-8 2-3 0,-7 5-7 15,-3 5-8-15,-2 5-37 16,-1 4-28-16,1 12-28 15,1 5-37-15,2 2-108 16,4 4-253-16</inkml:trace>
  <inkml:trace contextRef="#ctx0" brushRef="#br0" timeOffset="175883.4203">22115 3133 648 0,'-6'-9'21'0,"-1"2"61"15,2 7 21-15,-2 3-37 16,0 10-40-16,-3 6-20 16,4 4 19-16,-3 3 26 15,3 0-2-15,4-4-10 0,-1-2 0 16,10-7-8-16,3-6 2 15,5-7 4-15,3 0 15 16,2-11 2-16,7-8-7 16,0-5-9-16,-1-2-9 15,-3-6 1-15,-8 1 0 0,-6-1-8 16,-8 7-7-16,-7-1-6 16,-6 9-6-16,-5 6-5 15,0 8-7-15,-5 3-30 16,4 12-39-16,0 10-43 15,0 4-58-15,3 3-91 0,0 3-200 16</inkml:trace>
  <inkml:trace contextRef="#ctx0" brushRef="#br0" timeOffset="176550.8916">22019 4137 36 0,'-6'7'524'16,"-3"6"-450"-16,-3 4 3 16,5 4 3-16,-2 2-2 15,0 1 17-15,6-1-6 16,2-4-19-16,3-5-16 0,11-3-11 15,1-4 1-15,8-6 4 16,1-1 10-16,4-10-4 16,-3-1-6-16,-1-5 2 15,-5 1-5-15,-4-4-1 16,-7 1-22-16,-6 1-11 0,-2 1 0 16,-12-1-6-16,-3 1-2 15,-5 5-15-15,-2 1-33 16,0 4-20-16,2 3-29 15,3 1-64-15,3 0-71 16,5-3-153-16</inkml:trace>
  <inkml:trace contextRef="#ctx0" brushRef="#br0" timeOffset="176827.3894">22139 3668 845 0,'2'-4'186'16,"-2"-3"-73"-16,2 4-15 0,3 3-46 15,-1 0-46-15,2 0-10 16,1 7-13-16,-3 3-91 16,-2 1-157-16,-2 2-299 15</inkml:trace>
  <inkml:trace contextRef="#ctx0" brushRef="#br0" timeOffset="176968.5645">22138 3827 125 0,'3'2'843'0,"-3"-2"-774"16,3 5-67-16,1-1-3 16,0 1 2-16,-2 5-100 15,-2-2-151-15,0 2-316 16</inkml:trace>
  <inkml:trace contextRef="#ctx0" brushRef="#br0" timeOffset="177114.8767">22119 3953 714 0,'0'0'182'15,"0"0"-89"-15,0 0 1 16,0 0-23-16,0 0-45 16,0 0-26-16,0 0-45 15,39 0-100-15,-39 0-161 0,0 0-378 16</inkml:trace>
  <inkml:trace contextRef="#ctx0" brushRef="#br0" timeOffset="177630.6286">20910 4695 793 0,'1'0'41'0,"-2"0"30"15,-2 11-2-15,2 6-25 16,1 5-24-16,1 3-8 0,5 3-5 16,-1 1-4-16,1-3 7 15,-2-1 0-15,0-2 0 16,1-2-6-16,-1-5-4 15,2-6-53-15,2-3-130 16,1-6-145-16</inkml:trace>
  <inkml:trace contextRef="#ctx0" brushRef="#br0" timeOffset="177981.8838">21106 4779 340 0,'-2'22'199'16,"0"3"-84"-16,0 3 3 0,2 3-3 16,0 0-15-16,2-2-32 15,7-6-19-15,2-5-12 0,3-8 0 16,4-10 42-16,4-4 4 16,0-13-3-16,2-6-4 15,-3-5-8-15,-1-1-15 16,-8-1-22-16,-6 1-15 15,-6 2-9-15,-6 0 0 16,-9 5-3-16,-4 4-5 0,-3 5-2 16,-3 7-14-16,4 6-17 15,-1 2-35-15,4 8-30 16,2 5-40-16,1 2-94 16,2 2-179-16</inkml:trace>
  <inkml:trace contextRef="#ctx0" brushRef="#br0" timeOffset="179317.0982">13787 13059 459 0,'-1'-16'19'0,"-1"2"-3"0,0 3 65 16,1 5 20-16,-3 0-17 15,2 3-2-15,0 0-7 16,-1 1-5-16,2 1-10 15,-1 0-13-15,2 1-1 0,-1-2-8 16,-1 2-11-16,2 0-6 16,0 1-2-16,0-1-4 15,0 1-3-15,0 0 1 16,0 1 5-16,1-1 5 16,-1 2-3-16,2 3-2 0,-2 4-3 15,2 4-6-15,-2 3-5 16,1 7 1-16,0 2 0 15,-1 3 0-15,0 0 3 16,-1-1-1-16,1-5 6 16,1-1 5-16,1-6-3 0,-2-3-2 15,3-4-7-15,4-3 1 16,2-5 1-16,5-4 1 16,7-4 8-16,8-11 4 15,9-8-7-15,11-7-3 16,10-10 3-16,7-6-8 0,3 1-2 15,4-1 1-15,-4 3-7 16,-3 6 1-16,-6 6-33 16,-5 7-27-16,-5 2-46 15,-5 5-96-15,-8 1-202 16</inkml:trace>
  <inkml:trace contextRef="#ctx0" brushRef="#br0" timeOffset="181431.1644">22235 4255 270 0,'2'-2'527'16,"0"-1"-473"-16,-4 2 21 15,1 0 28-15,0 1-53 16,0 0-19-16,-1 0-23 16,2 0-7-16,0 0-2 0,3-3-15 15,-2 0-89-15,1-4-139 16,0-3-161-16</inkml:trace>
  <inkml:trace contextRef="#ctx0" brushRef="#br0" timeOffset="181873.5398">22354 3189 762 0,'0'-7'82'0,"0"1"-31"15,0 1 8-15,0 4-41 16,-2 0-17-16,0 1-71 15,-2-2-152-15,-2-3-401 16</inkml:trace>
  <inkml:trace contextRef="#ctx0" brushRef="#br0" timeOffset="182156.6618">22291 2438 810 0,'1'-5'-18'0,"0"0"-39"16,0 4-36-16,-1-1-525 15</inkml:trace>
  <inkml:trace contextRef="#ctx0" brushRef="#br0" timeOffset="185631.9322">1368 15399 696 0,'-4'-3'14'0,"2"0"57"16,2 3 36-16,4 1-33 0,7 3-51 15,5 9 4-15,8 2 21 16,6 5 5-16,8 2-1 16,6 3 2-16,7-2-18 15,3-2-8-15,4 0-7 16,5-5-10-16,-2 1-3 0,1 1-3 15,-2-1-5-15,-2 2 2 16,-3-2-2-16,-2 2 1 16,-2 2 0-16,-4-5 0 15,-4 1 0-15,-5-1 2 16,-3-3-4-16,-8-1 1 0,-4-2-19 16,-3-3-17-16,-7 0-17 15,-6-3-36-15,0-2-52 16,-7-4-139-16,0-11-221 15</inkml:trace>
  <inkml:trace contextRef="#ctx0" brushRef="#br0" timeOffset="185883.7525">2488 15656 798 0,'31'18'16'16,"-2"1"17"-16,0 0 26 16,1 0 6-16,-7 1-8 15,-4-3-18-15,-12 2-4 16,-7 0-9-16,-15 2-3 0,-17 4 24 16,-20 4-10-16,-16 2-24 15,-15 6-1-15,-9 1 2 16,-4 2-8-16,-1-5-42 15,4-3-177-15,6-9-270 16</inkml:trace>
  <inkml:trace contextRef="#ctx0" brushRef="#br0" timeOffset="193083.881">10693 16079 494 0,'20'-2'47'0,"-1"2"59"16,-2-3-18-16,-1 0-34 15,-2 0 2-15,-4 2 9 0,-1-2 0 16,-5 1-3-16,-2 1-6 16,-2-1 0-16,0 1-17 15,-1-1-15-15,-5 0-11 16,-6-2-4-16,0 2-1 15,-5-3-3-15,-3 3 1 0,-4 0 3 16,-4 0 3-16,-4 1-1 16,2 2-6-16,0-1-1 15,4 3-2-15,5 0-2 16,6 0 1-16,7-1 0 16,5 1-3-16,6 0-12 15,10-1 17-15,6 2 1 0,6 0 2 16,6 0-1-16,4 1 1 15,0-1 3-15,0-1 5 16,-3 1 3-16,-6-2 1 16,-5-1 1-16,-6-1-4 15,-5 1-2-15,-4 1 2 0,-6-1-3 16,-2 1-7-16,-13 2-11 16,-8 0 11-16,-8 0-1 15,-6 3 1-15,-4 0 0 16,0 3-3-16,6-3-2 0,9 0 1 15,10 1-2-15,9-3-8 16,7 0-16-16,14-1 8 16,8-2 19-16,8-1 1 15,5 0 0-15,2 0-2 16,-1 1 0-16,-7-1 1 16,-6 2 7-16,-8 2 4 0,-11 1-1 15,-8 2-4-15,-16 1 12 16,-11-1 1-16,-14 3-7 15,-6-1-5-15,-5-1-4 16,2-2-3-16,7 0-7 16,9 0-39-16,15-3-11 0,10 0-18 15,12-1-42-15,4 0-63 16,13 0-68-16,3 0-89 16</inkml:trace>
  <inkml:trace contextRef="#ctx0" brushRef="#br0" timeOffset="194503.0209">22691 349 568 0,'2'-10'145'16,"-4"4"-133"-16,0 2 48 0,1 3 49 16,0 1-62-16,-3 7-33 15,-2 3 6-15,-4 1 16 16,3 7 4-16,-4 2-3 15,-1 3-7-15,4 1-6 16,-1 2-8-16,0-1-8 16,3 0-2-16,1-3-3 0,1 1-1 15,1-6-2-15,0 0 0 16,0-3-6-16,0-3-41 16,1-1-20-16,-1-3-70 15,-1-4-118-15,-2-3-186 0</inkml:trace>
  <inkml:trace contextRef="#ctx0" brushRef="#br0" timeOffset="194752.6912">22399 542 382 0,'-8'3'176'16,"7"4"-86"-16,1 7-36 15,0 3 40-15,0 6-7 16,1 4 1-16,5 1-28 15,-1-2-19-15,1-5-8 0,4-5-1 16,3-6-8-16,6-9 3 16,3-1 16-16,5-14 18 15,3-3-7-15,1-6-21 16,2-1-4-16,-1-2-8 16,1 4-14-16,-3 2-6 0,-2 7-25 15,-2 1-56-15,-5 4-46 16,-3 4-74-16,-5 4-239 15</inkml:trace>
  <inkml:trace contextRef="#ctx0" brushRef="#br0" timeOffset="203534.0312">12745 7550 716 0,'-2'-3'12'0,"-1"6"53"0,-2 11-6 16,-3 10-16-16,-2 7-26 16,0 6 16-16,-1 2 9 15,4-4 5-15,7-4 7 16,2-6-16-16,13-6 1 16,6-6 12-16,8-9-13 0,5-4-10 15,2-2-10-15,2-7-13 16,-3-2-3-16,-2-3-19 15,-4-1-76-15,-5 0-36 16,-6-5-41-16,-6 0-42 16,-7-5-48-16</inkml:trace>
  <inkml:trace contextRef="#ctx0" brushRef="#br0" timeOffset="203665.6573">12969 7550 657 0,'-7'20'110'0,"4"7"47"16,0 7 15-16,1 5-58 0,4 4-42 15,0 0-26-15,5-2-27 16,3-3-16-16,3-1-7 16,0-3-110-16,0-1-129 15,-4-3-230-15</inkml:trace>
  <inkml:trace contextRef="#ctx0" brushRef="#br0" timeOffset="206384.4882">11411 16116 551 0,'0'6'187'0,"-6"8"-124"16,-1 10-28-16,-3 6 35 15,-3 6 1-15,0-1-23 16,0 2-7-16,2-8 0 16,5-5-13-16,4-3-18 15,2-7-7-15,7-4 3 0,7-4 17 16,3-3 16-16,4 0-3 16,1-3-9-16,2-6-13 15,2-2-11-15,-1-2-14 16,-1-2-80-16,-5-4-78 15,-1 0-67-15,-2-3-25 0,-7-2-227 16</inkml:trace>
  <inkml:trace contextRef="#ctx0" brushRef="#br0" timeOffset="206534.0948">11552 16190 464 0,'-8'3'161'16,"1"9"-8"-16,-1 6 7 0,4 6-15 15,-1 5-22-15,4-1-61 16,1 2-25-16,0 1-13 15,3-4-13-15,4-1-15 16,4-5-127-16,-2-1-164 16,5-6-375-16</inkml:trace>
  <inkml:trace contextRef="#ctx0" brushRef="#br0" timeOffset="207034.9098">12461 16271 503 0,'-2'-6'114'0,"-2"0"-1"16,-1 2 67-16,-2 3-46 0,1 1-48 15,-3 2-13-15,0 11-22 16,2 2-11-16,2 7-23 16,5 3-9-16,0 5-5 15,11-3 2-15,4 0-4 0,5-6 0 16,4-5 2-16,2-6 1 16,0-4 0-16,0-3-1 15,1-6-2-15,-2-7-67 16,1-5-56-16,-3-5-34 15,0-2-63-15,-4-5 3 16,-1-3 37-16,-5 1 46 0,-3 1 59 16</inkml:trace>
  <inkml:trace contextRef="#ctx0" brushRef="#br0" timeOffset="207148.0667">12739 16246 267 0,'-10'1'338'16,"-1"11"-118"-16,-1 10-43 16,0 6-53-16,0 7-33 15,2 5-50-15,0 1-27 0,4 1-8 16,4-4-2-16,2-1-1 15,4-5-21-15,2-1-138 16,3-5-164-16,-1-1-310 16</inkml:trace>
  <inkml:trace contextRef="#ctx0" brushRef="#br0" timeOffset="208537.0603">24075 2007 676 0,'2'-6'56'0,"-2"0"9"16,0 0 86-16,0 2-50 16,0 4-38-16,-1 0-22 0,0 4-24 15,-5 6-9-15,0 4-2 16,-2 5 1-16,3 1-1 16,-1 2-2-16,1 3 10 15,5-1 4-15,0-3 2 16,7-1-1-16,0-3-2 15,5-6 6-15,2-5 5 0,1-3 0 16,6-3-1-16,0-10 1 16,1-4-7-16,-2-3-5 15,-4-4-5-15,-3-1 12 16,-7-1 6-16,-6 2 10 16,0 0-19-16,-11 4-15 0,-2 3-4 15,-5 6-2-15,0 1 0 16,3 6-3-16,-1 1-32 15,2 7-20-15,0 7-50 16,0 2-77-16,0 5-143 16,0 5-240-16</inkml:trace>
  <inkml:trace contextRef="#ctx0" brushRef="#br0" timeOffset="208932.2828">24119 2410 343 0,'-2'-9'555'16,"-6"2"-479"-16,1 2 30 15,-3 5-22-15,-1 0-48 16,-1 7-16-16,0 5-17 15,3 4-1-15,0 4 3 16,0 0 4-16,5 1 10 0,3 1-1 16,1-3-2-16,1-1 5 15,10-3 2-15,0-4-6 16,2-5-7-16,4-6 4 16,-1 0 6-16,1-6 8 15,-1-5 8-15,-5-4-2 16,-1 0 14-16,-5-1-5 0,-5-2-3 15,0 2-18-15,-2 2-12 16,-7 3-13-16,-1 2-4 16,-3 6-18-16,-1 3-26 15,0 3-37-15,1 10-41 16,1 0-103-16,-1 5-176 0</inkml:trace>
  <inkml:trace contextRef="#ctx0" brushRef="#br0" timeOffset="209381.8916">24104 2794 849 0,'-1'-11'120'15,"-4"4"-2"-15,-2 2-8 16,-2 3-77-16,0 2-18 16,-1 4-6-16,-2 8 0 15,-1 3-6-15,0 4 3 0,0 2 5 16,2 2-3-16,4 2 6 16,3 0 15-16,1 0-4 15,3-1-10-15,7-4-5 16,3 0 0-16,1-7 4 15,6-5 8-15,1-5 5 0,3-3 7 16,2-11 1-16,0-5 2 16,-4-1 0-16,-2-3 3 15,-5-1 1-15,-6 3-11 16,-5 2-9-16,-2 4-11 16,-8 4-7-16,-4 1-6 0,0 4-16 15,-1 3-42-15,0 6-34 16,-1 5-40-16,-1 3-83 15,-2 5-208-15</inkml:trace>
  <inkml:trace contextRef="#ctx0" brushRef="#br0" timeOffset="209870.2259">23997 3346 601 0,'-1'-2'103'0,"-1"-2"-8"0,1 3 57 15,-2 1-41-15,3 0-26 16,-4 3-27-16,0 4-27 15,-3 3 2-15,1 1 4 16,-2 3-9-16,4-2-4 0,1 4-3 16,1-2-7-16,3 1-1 15,3-2 5-15,4 1 6 16,2-3-5-16,1-2 3 16,2-2 2-16,3-7 5 15,1 0 1-15,1-7 2 16,1-4-4-16,-4-1 1 0,-1-2-3 15,-3-2 2-15,-5 2-4 16,-3 0-9-16,-3-2-5 16,-5 5-4-16,-4 0-4 15,-7 2-10-15,-1 3-26 16,-3 6-37-16,-3 3-44 0,3 4-51 16,-2 6-131-16,-1 0-260 15</inkml:trace>
  <inkml:trace contextRef="#ctx0" brushRef="#br0" timeOffset="210502.3558">23421 3939 755 0,'2'-15'136'15,"-4"4"-17"-15,0 2-9 16,-3 6-34-16,0 3-42 16,-2 0-22-16,1 10-2 0,-1 3 2 15,0 8-5-15,1 3 7 16,5 5 0-16,1-1 2 15,4-1 6-15,10-6 6 16,2-3-2-16,9-6-9 16,1-6 7-16,4-4-3 15,-1-2-16-15,0-5-7 0,-2-6-42 16,-4-1-29-16,-4-3-46 16,-6-4-86-16,-2-2-55 15,-9-2 14-15,1-1 148 16,-6 1 62-16,1 2 34 15,-3 4 104-15,-3 7 120 0,6 6-28 16,-2 4-15-16,-1 14-110 16,1 13 1-16,-1 7 11 15,-2 7-17-15,4 9-23 16,1 0-14-16,2 2-15 16,2-1-13-16,4-1-80 0,2-3-76 15,-3-2-82-15,-5 2-145 16</inkml:trace>
  <inkml:trace contextRef="#ctx0" brushRef="#br0" timeOffset="211781.4858">13889 14633 589 0,'11'-17'54'15,"-5"5"18"-15,-3 5 60 0,-3 1-23 16,1 5-44-16,-3 0-6 15,-3 2-16-15,-4 2-1 16,-2 8-7-16,-7 0-6 0,-8 6 1 16,-6 5-6-16,-11 3-6 15,-11 4-5-15,-9 2-7 16,-11 0 1-16,-5 3-4 16,-5-1-2-16,0-2 1 15,4 3-4-15,7-1 2 16,8-2-27-16,11-1-36 0,13-4-39 15,9-2-66-15,9-8-74 16,9-6-119-16</inkml:trace>
  <inkml:trace contextRef="#ctx0" brushRef="#br0" timeOffset="212070.9532">12991 14902 792 0,'-4'9'118'0,"-10"7"-107"16,-3 9 29-16,-8 9 63 15,-4 3-44-15,-3 4-32 16,1-1 4-16,2-4 15 16,7-7-2-16,9-7-24 15,10-4-17-15,7-7-2 0,16-7 16 16,13-3 36-16,13-5 4 15,11-7-7-15,8-1-20 16,4-2-6-16,2 2-13 16,-2-1-22-16,-7 6-62 15,-6-1-78-15,-8-1-111 0,-6-1-329 16</inkml:trace>
  <inkml:trace contextRef="#ctx0" brushRef="#br0" timeOffset="219383.7365">23809 1384 629 0,'-2'0'181'15,"-1"0"-149"-15,1-4 61 16,1-2-22-16,2-2-38 0,4-7-16 16,7-3-14-16,3-9-1 15,5-5 3-15,2-8 15 16,7-6 3-16,5-3 5 15,2-2-8-15,4 2 3 0,2 5-6 16,-1 6 2 0,-3 5 3-16,-2 10-4 0,-6 5-2 15,-3 8-7-15,-6 7-5 16,-4 3-4-16,-5 6-2 16,1 7 2-16,-4 5 3 15,-1 2-1-15,-2 4 1 0,-4 2-1 16,0-2 1-16,0-6-1 15,-2 1 1-15,3-6-4 16,-2-5 5-16,5-4-6 16,6-4 0-16,2-4 3 15,2-6 3-15,-1-3-3 0,3-2-3 16,-4 0 2-16,-4 4 1 16,-1 4 0-16,-6 4 0 15,-3 3 3-15,0 7-14 16,0 6 0-16,-3 1 9 15,3 3 2-15,0-1-1 0,0-2 1 16,9-3-3-16,-2-3 0 16,7-5 2-16,-1-2 3 15,3-1-1-15,-1 0 0 16,-1 0-1-16,-1 0-2 16,-2-1 0-16,3 1 1 0,-3 0 0 15,5-1 2-15,3-3-1 16,4-9 0-16,4-2-5 15,4-5-3-15,2-7-8 16,1 2-3-16,1-1 4 16,-3 2 11-16,-1 5 1 15,-4 5 1-15,-2 8 4 0,-1 6 1 16,-6 2-2-16,2 13 2 16,-5 5-2-16,-1 4-4 15,-3 5 4-15,-1 2-3 16,-2 3 1-16,1 0 9 0,-2-1 8 15,4 0 5-15,0-1-3 16,0-2-5-16,1 0 0 16,1 0-3-16,-1-3-4 15,-2-2-4-15,-3 1-2 16,0-4-1-16,2-1-4 16,-4 0-18-16,1-3-59 0,-1-3-124 15,-3 0-271-15</inkml:trace>
  <inkml:trace contextRef="#ctx0" brushRef="#br0" timeOffset="234859.9798">9214 3823 398 0,'2'21'184'16,"-2"5"-183"-16,0 5 3 15,1 0 15-15,0-1 12 16,0-5-14-16,2-5-6 0,-2-4 5 15,-1-5 3-15,2-8 11 16,0-3 2-16,3-11 43 16,2-12-11-16,6-5-15 15,3-9 14-15,7-3-21 16,2 1-20-16,-1 0-9 0,2 8-10 16,-3 8-6-16,-4 9-4 15,-7 7-142-15,-3 4-146 16</inkml:trace>
  <inkml:trace contextRef="#ctx0" brushRef="#br0" timeOffset="235235.1859">9908 3600 700 0,'-9'-8'3'0,"-5"3"7"16,-3 0 115-16,-6 3-44 0,-2 2-19 16,0 4 7-16,0 3-25 15,6 5-21-15,7 2-15 16,10 3 0-16,6 1-8 15,19 1 3-15,13 2-1 16,11 2 7-16,8 0 24 0,4 2 18 16,-5 0-24-16,-4 0-22 15,-13-1-4-15,-11-1-1 16,-13 1 0-16,-13 1 0 16,-4-2-7-16,-14 1-22 15,-9 2 0-15,-6-3-5 0,-8 1 0 16,-4-2-48-16,-5-3-286 15</inkml:trace>
  <inkml:trace contextRef="#ctx0" brushRef="#br0" timeOffset="438237.1462">1082 9696 470 0,'12'-9'28'0,"3"1"6"16,3-2 49-16,4-3-5 15,7-3-29-15,2 1-7 16,9-3 20-16,5-2-8 0,7 0-20 15,4-1-6-15,2 1-2 16,2 2-9-16,0 1-2 16,-6 2-6-16,-2 5-8 15,-10 0 4-15,-6 3-6 16,-7 2 1-16,-7 2-1 0,-7 1-19 16,-7 1-35-16,-8-3-84 15,-4-1-20-15,-10-6-175 16</inkml:trace>
  <inkml:trace contextRef="#ctx0" brushRef="#br0" timeOffset="438485.6271">1819 9271 647 0,'48'-3'11'16,"1"2"45"-16,2 1 35 0,3 1-33 15,-10 7-16-15,-9 4 13 16,-7 4-11-16,-14 1-10 16,-12 4-12-16,-6 2 11 15,-18 5 7-15,-6 0-19 16,-9 4-13-16,1-1-3 0,-5 2-50 16,4-6-71-16,3 1-111 15,3-5-124-15</inkml:trace>
  <inkml:trace contextRef="#ctx0" brushRef="#br0" timeOffset="439157.1988">1223 11441 574 0,'-13'-1'78'0,"3"0"-2"0,4-1 21 15,2 2-9-15,0-2-26 16,4 1 0-16,2 0-33 16,7 0-25-16,8 1 1 15,7-4 20-15,10-3 12 16,11 0-4-16,4-4-11 16,9 1-4-16,-2-2-7 0,0 2-8 15,-2 0-2-15,-10 0 0 16,-1 3-34-16,-9 0-69 15,-3-1-53-15,-13-3-134 16,-4-3-358-16</inkml:trace>
  <inkml:trace contextRef="#ctx0" brushRef="#br0" timeOffset="439405.6578">1805 11143 646 0,'37'0'10'16,"4"-4"19"-16,4 2 73 16,3 2-16-16,-5 6-21 15,-5 2-28-15,-9 3-12 16,-11 6-8-16,-11 4 1 16,-9 4 22-16,-17 5 22 0,-14 6-26 15,-10 4-23-15,-8 2-11 16,-3 3-35-16,-2 1-75 15,5-2-48-15,1-2-58 16,9-2-261-16</inkml:trace>
  <inkml:trace contextRef="#ctx0" brushRef="#br0" timeOffset="440018.5372">1330 13358 681 0,'-9'2'23'16,"3"-2"11"-16,2 1 57 15,4 0 5-15,0-2-9 0,0 0-22 16,9 0-40-16,4-4 11 16,9-3 17-16,5-4-14 15,9-4-11-15,9-6 1 16,5-4-10-16,6-3-12 16,2 2 0-16,1 2-7 15,-1 1 0-15,-5 6 0 0,-6 6 0 16,-7 4-4-16,-6 2-38 15,-8 0-39-15,-7 2-34 16,-8 1-71-16,-9-3-58 16,-2-2-157-16</inkml:trace>
  <inkml:trace contextRef="#ctx0" brushRef="#br0" timeOffset="440237.9021">1787 12989 698 0,'26'0'9'0,"6"0"-13"16,7 1 27-16,9 5 33 16,0 2-12-16,-2 4 9 15,-4 2 37-15,-6 3-27 16,-10 2-34-16,-10 5-19 16,-11 2 6-16,-6 4 34 0,-14 3-18 15,-7 2-24-15,-8 3-6 16,-5 0-71-16,-3-1-81 15,-2 1-83-15,1-2-224 16</inkml:trace>
  <inkml:trace contextRef="#ctx0" brushRef="#br0" timeOffset="441056.0831">1530 15093 595 0,'-7'1'18'0,"-2"-2"-19"16,6-1 6-16,1 2 73 16,2-3-16-16,5 2-15 15,9-3-15-15,12-4 1 16,10-4 27-16,11-2 10 0,15-2-29 15,8-2-22-15,-1 0-6 16,2 4-11-16,-10 1 3 16,-5 5-3-16,-10 3 0 15,-11 3-5-15,-11 2-78 16,-8 2-110-16,-12-1-107 0,-6-2-212 16</inkml:trace>
  <inkml:trace contextRef="#ctx0" brushRef="#br0" timeOffset="441290.1262">2068 14852 707 0,'45'3'26'0,"-3"5"58"15,6 3 21-15,-4 3-63 0,-9 2-14 16,-10 2 4-16,-9 6 5 15,-15 1-5-15,-7 6 25 16,-16 4-15-16,-18 5-31 16,-14 7-10-16,-18 8-59 15,-19 5-99-15,-23 7-241 16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1:13:40.3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6075 5950 623 0,'-10'2'9'0,"3"-1"-1"0,5-1 57 16,2 2-8-16,7-1-46 15,6-1 38-15,8 0 25 16,8 0-17-16,10 0-14 15,11 0-13-15,10-3 2 16,11-2-1-16,13 2-2 16,9 0-5-16,7 0-3 0,10 3 0 15,2 0 7-15,4 3-14 16,5 2-5-16,2 1 0 16,0 0 0-16,2-2-4 15,2 0-3-15,2-1 2 0,2-1 0 16,0-1-2-16,1 1 0 15,-2 0-1-15,0 0 2 16,-6 1-4-16,-4 0 0 16,-6 1 4-16,-5 0 2 15,-6 2 13-15,-8-2 4 0,-8 0-16 16,-10-1-2-16,-11 0-2 16,-9-3 0-16,-14 0-4 15,-10 0 4-15,-11 0-3 16,-11 0-29-16,-9-4-69 15,-6-2-126-15,-11-1-451 16</inkml:trace>
  <inkml:trace contextRef="#ctx0" brushRef="#br0" timeOffset="5143.8222">10519 5897 355 0,'0'0'35'0,"2"0"-31"15,-1 0 3-15,1 0 21 16,0 0-3-16,1 0-5 16,0 0 9-16,0 0 1 15,3 0 13-15,0 0 0 0,0 0-6 16,1 0-8-16,2 1-11 16,2-1-6-16,0 1 3 15,0 1-4-15,3-2-2 16,1 0-2-16,1 0-4 15,1 0 0-15,3 0-1 16,1 1 1-16,-1-1 2 0,0 1-1 16,0-1-1-16,-1 1 1 15,1-1 3-15,-1 2 0 16,-1-1-1-16,1-1-2 16,2 0 0-16,0 0-1 15,2 0 1-15,1 0 1 0,1 0-1 16,0-2 0-16,1 1 0 15,0 1-2-15,0 0-1 16,-2 0 0-16,-1 0 1 16,0 0-1-16,0 0 0 15,1 0 0-15,-2 1-2 16,5-1 3-16,-2 0-1 0,2 0 0 16,2 0-3-16,0 0 3 15,0 0-2-15,3 0 2 16,-1 0 0-16,2 0-1 15,0 0 1-15,-1 0-1 0,3 0 2 16,-1 0-1-16,2-1 5 16,3 0-1-16,2-1-2 15,1-2-1-15,2 2-1 16,-1-1-1-16,0 0 4 16,0 2-7-16,-2-3 7 0,0 2-2 15,0-1 0-15,0 2 0 16,3-2 1-16,0 2-2 15,2-1 2-15,-2 1-3 16,3 0 1-16,-2-2-2 16,-1 3 2-16,1-1 2 0,-2 0-1 15,-1 1 1-15,-1 0 2 16,1-1-1-16,0 1 1 16,-1 0-2-16,0 0-1 15,2-3 1-15,0 3 0 16,0-1-4-16,-1 1 3 15,0 0 0-15,0 0-3 0,-1 0 2 16,-2 0 4-16,-2 0-4 16,2 0 1-16,-2 0-1 15,-2 0 2-15,3 0-3 16,0 0 1-16,1 0 3 0,-2 0-4 16,0-1 0-16,0 1 0 15,1-2 1-15,-3 2-1 16,0 0 1-16,0 0-1 15,1 0-2-15,0 0 4 16,2 0-2-16,-1 0-2 16,1 0 3-16,-1 0-1 0,3 0 2 15,-2 0-4-15,-1 0 3 16,1 0-2-16,0 0 2 16,0 0 1-16,0 0-2 15,-3 0-1-15,0 0 2 16,1 0-1-16,-2 0 1 0,5 2-1 15,-3-2 1-15,2 0-1 16,1 0 1-16,1 0-2 16,0 0 1-16,-3 1 0 15,1-1 0-15,0 1-1 16,-1-1 2-16,-2 3-1 0,0-3 0 16,3 1 0-16,1 0 3 15,1 0-5-15,-1-1 4 16,0 0-2-16,-2 0 0 15,0 1 0-15,-3 1 0 0,-1-1 0 16,-1 0 0-16,1-1 0 16,0 1 0-16,1-1 0 15,1 1 1-15,2-1-2 16,-1 0 4-16,-1 0-3 16,1 0-1-16,-1 0 3 15,-1 0-4-15,-1 0 5 0,1 0-3 16,-2 0 0-16,-1 0-1 15,1 0 1-15,-1 0-1 16,2 0 3-16,-2 1-2 16,1-1-1-16,1 3 2 15,0-3-2-15,-1 0 1 16,0 3 0-16,1-2 0 0,-1 1 1 16,0-1-1-16,0 0 0 15,3 1-2-15,-1-1 3 16,1 1-1-16,0-2 0 15,1 1 0-15,1 1 0 16,-1-1 0-16,4 1 2 0,-1-1-2 16,0 2-1-16,-2-1 2 15,0 1-2-15,-1 0 2 16,-2-1-2-16,1 0 1 16,-1 0-1-16,1-1 2 0,3 0 0 15,3 2-1-15,-1-1 0 16,3-2 1-16,1 2-2 15,0-1 2-15,1 2-3 16,-2-3 2-16,1 1 2 16,-2 1-2-16,0-1-2 15,1-1 4-15,-2 2-3 0,3-1 2 16,0-1-2-16,2 0 2 16,1 1-1-16,2 1 0 15,3-1-1-15,-1 1 1 16,-1-1 2-16,0 2-3 0,-1-3 0 15,-2 2 1-15,1-1 1 16,-1 1 0-16,1 0-1 16,-1-1 0-16,0 1 2 15,0-1-2-15,-1 0 0 16,1 1 1-16,1 0-2 16,0-2 3-16,0 2-3 0,0 0 2 15,-2-1-1-15,1-1 1 16,-2 2 1-16,0-2-2 15,-1 1 3-15,0 0-3 16,2 1 1-16,-2-2-1 16,2 0 2-16,0 1-2 0,0-1 0 15,1 2 0-15,0-2 1 16,3 0-1-16,-1 2 0 16,1-1-3-16,-3 0 3 15,2-1 3-15,-2 3-6 16,-2-3 6-16,0 2-4 15,-3-1 1-15,2 0 2 0,-4-1-2 16,-1 3-1-16,-4-3 1 16,-2 2 1-16,-1-1-2 15,-3-1 1-15,1 0 0 16,-2 0 2-16,0 1-2 0,-2-1 1 16,2 2-1-16,-1-1 1 15,0 0 0-15,-1 0-4 16,-1 1-9-16,-4 1-84 15,0-3-104-15,-5 0-228 16</inkml:trace>
  <inkml:trace contextRef="#ctx0" brushRef="#br0" timeOffset="19213.3189">17655 7842 538 0,'18'1'233'16,"6"-1"-266"-16,11-1 30 0,12-3 4 16,10 2 6-16,2 1-1 15,1 0 2-15,-5 1-4 16,-12 0 1-16,-12 0-1 16,-15 4-1-16,-15 2-3 15,-12 3-29-15,-22 2 51 16,-11 4-45-16,-15 5-17 0,-9 3 42 15,-1 4-1-15,2 0 5 16,9 1-3-16,12 0 1 16,18-3 3-16,16-1-2 15,12-4-9-15,14-3 3 16,14 0 8-16,14-3 0 0,9-4 19 16,5 0 18-16,6-1 2 15,-4-1-15-15,-4 5-19 16,-8 1-8-16,-12 7-5 15,-7 7 4-15,-7 7-6 16,-5 3 1-16,2 6 6 0,2 3 4 16,10 3-13-16,8 2-7 15,7 1 4-15,5 1 6 16,-1 1-1-16,-2 2 3 16,-11 0-3-16,-14 2-12 15,-14 0-10-15,-14 1 18 0,-17 1 26 16,-15-3 64-16,-12-2 26 15,-11 0-28-15,-9-2-2 16,-4-3-11-16,-9 0-37 16,-5 1-25-16,-4-3-10 15,-3-1-72-15,-7-4-107 0,-9-2-193 16</inkml:trace>
  <inkml:trace contextRef="#ctx0" brushRef="#br0" timeOffset="22915.6409">7203 8682 384 0,'-6'0'52'0,"1"-3"29"0,1-2 78 16,-1 3-53-16,2 2-19 16,3 0-16-16,0 0-20 15,10 0-39-15,5 3 6 16,12-2 9-16,11 2-5 15,13-3-7-15,11 0 1 0,12-5-2 16,10-1 5-16,6 0-3 16,2 2-6-16,1 2 1 15,-1 2-3-15,-5 0 2 16,-8 0-9-16,-7 4-1 16,-7 2 0-16,-9 0 2 0,-10-2-11 15,-8 4-13-15,-10 1-18 16,-11 1-49-16,-12 0-99 15,-8 3-53-15,-16-1-279 16</inkml:trace>
  <inkml:trace contextRef="#ctx0" brushRef="#br0" timeOffset="23247.0706">6427 9718 735 0,'6'-5'-1'16,"5"0"2"-16,14 2 0 16,13 1 31-16,13-2 30 0,14-2 27 15,13 0-9-15,12 1-30 16,5-1-17-16,5 4-21 16,-3-1-8-16,0 1-1 15,-5 4-6-15,-5 6-43 16,-7 3-102-16,-6 2-71 0,-6 0-316 15</inkml:trace>
  <inkml:trace contextRef="#ctx0" brushRef="#br0" timeOffset="30927.4095">17203 10744 451 0,'-1'1'26'16,"1"-2"24"-16,3-2-2 0,4-2 3 15,6 0 16-15,2-2 16 16,0 0-2-16,3-1-1 15,1 2-18-15,2 0-36 16,6 2-5-16,6-2 12 0,9 1-7 16,8 1-10-16,13 0 0 15,12-2-4-15,10 1 11 16,10-1 3-16,7-1 4 16,8 1-6-16,4 0-4 15,3 2-3-15,1 1-4 0,1 1-3 16,-1-1 0-16,1 3-4 15,3 0-2-15,1-2 2 16,0 2-4-16,2 1 4 16,0 0 0-16,-1 1 5 15,-4 0-6-15,-6-1 4 16,-9 0 1-16,-8-1-6 0,-14 1 0 16,-15-2-2-16,-12 1 2 15,-14 0-5-15,-14 0 1 16,-13-1-7-16,-8 2-31 15,-5-1-28-15,-4 1-8 16,-4 3-52-16,-2-1-108 0,0 0-84 16,0-2-219-16</inkml:trace>
  <inkml:trace contextRef="#ctx0" brushRef="#br0" timeOffset="32279.4096">3538 11383 275 0,'-14'1'176'0,"-1"1"-152"0,4-1 66 16,2 1 7-16,3-2-42 16,1 0-11-16,1 0 15 15,2 0-4-15,1 0-11 16,1 0-11-16,1 0-12 15,6 2-3-15,5-1 4 0,4 3 4 16,10 0 1-16,8 0 0 16,8 0-1-16,8 0 0 15,9-4 3-15,6 2-3 16,7-2-7-16,6-5-5 16,5 3 2-16,2-2 0 0,7 2-3 15,-2 1-1-15,2-2-4 16,2 3 1-16,1 0-3 15,-1-1-1-15,0 1 0 16,0 1 0-16,2-1 3 16,-4 0-1-16,0 2-2 0,-7 0 0 15,-2 0-1-15,-6-2-3 16,-5 4-1-16,-7 0 1 16,-3 0-1-16,-7 2-4 15,-7-1-32-15,-3 2-31 16,-9-1-45-16,-6 1-49 15,-7-2-85-15,-8 1-159 0</inkml:trace>
  <inkml:trace contextRef="#ctx0" brushRef="#br0" timeOffset="45759.3736">13418 12350 445 0,'-4'3'8'0,"1"0"30"16,1 2-15-16,3 0 48 16,1 2-30-16,3 1-6 15,4-2-11-15,1-2 9 16,3-1-5-16,3-2 4 0,3 1 11 15,5-3 9-15,-1-4-1 16,7-1 4-16,4 1-5 16,0-3-8-16,6 2-9 15,2 2-6-15,5-2-5 16,1 2-5-16,6 1-7 16,1 1-3-16,5 1-5 0,2-1 0 15,3 1 0-15,1-1 0 16,3 1-1-16,3 0-2 15,-1-1 2-15,-1 2-1 16,4-3 1-16,-5 4 4 16,-1 1-3-16,-2-2 0 0,-3 4-1 15,-3 1 1-15,2 1-2 16,-2 1 1-16,0 0-2 16,-3 0 4-16,-1 0-3 15,-1-2 1-15,-7 1 0 16,-3-2-3-16,-10-1 5 0,-3 1-3 15,-7 0 0-15,-8-2 0 16,-5-1 0-16,-5 1 0 16,-3-2 0-16,-2 1-1 15,-2 1-3-15,-2-1-10 16,-3 2-29-16,-2 0-13 0,-1 1-59 16,-1-2-88-16,1-1-132 15</inkml:trace>
  <inkml:trace contextRef="#ctx0" brushRef="#br0" timeOffset="48349.4305">20271 12298 503 0,'1'-2'-28'0,"2"1"38"16,7 0-6-16,4 3 44 16,7 4 1-16,10-1-5 0,10 0-14 15,10-1 6-15,9-1-1 16,9-1 5-16,10-4-11 15,1 2-7-15,6-3-7 16,3 1-1-16,5 2 4 16,2-2-5-16,4 2-8 0,7 4-2 15,3 2-1-15,4 0-1 16,3-1 2-16,1 1-1 16,0-2-2-16,-3 0-1 15,-1 2 2-15,-5 0-1 16,-6-1 2-16,-7 1-3 0,-7 0-19 15,-8-1-14-15,-10 1-6 16,-9-2-7-16,-10 2-6 16,-11-2 5-16,-11 1 8 15,-7-3-42-15,-12 0-75 16</inkml:trace>
  <inkml:trace contextRef="#ctx0" brushRef="#br0" timeOffset="50612.4327">3272 13077 494 0,'0'0'31'0,"0"-6"1"15,1 0 52-15,6 0 2 16,0 0-23-16,2 1-15 15,3 0-10-15,4 1-15 16,0-1-4-16,5 1 8 16,4 0 2-16,4-2 2 0,5 1-6 15,0-2-6-15,6 1-9 16,0 0-3-16,3 1 2 16,1 3-2-16,1-1-2 15,1 1-2-15,0 1 1 16,3 1 0-16,-2 0-1 15,2 0 0-15,2 1 0 0,-4-1-3 16,1 0 4-16,-2 1 5 16,-3 1-6-16,0 0 5 15,-3 0-3-15,1 3-2 16,0 1-3-16,0-1 1 16,-2 0 0-16,2-1 0 0,-5 2 2 15,2 1 4-15,0 0 2 16,2 0-4-16,0 2-2 15,0 0 0-15,3 1-1 16,-1-1 0-16,-2 1-2 16,3-3 3-16,-2 3 0 0,1-3 2 15,3 0 1-15,3 0 0 16,3-1 1-16,3 0-1 16,1 0-2-16,0 0 0 15,5 0-2-15,-4-2 0 16,2 3-1-16,3-1 2 15,-1 1-1-15,2-2 1 0,2 2-3 16,2-1 1-16,0-1-1 16,3-1 1-16,0 1 0 15,3 0-2-15,1 0 5 16,1-1-6-16,1 1 8 0,2 1 5 16,3 0 2-16,2 1-4 15,2-2-4-15,0 2-4 16,2-3 1-16,0 0 1 15,1 1-2-15,-1-2-1 16,0 0 5-16,-3 0 2 0,0 0 6 16,-4-1 1-16,-5 2-3 15,-4 0 0-15,-5-1-3 16,-4 2-8-16,-7 0 2 16,-4-1-1-16,-8 1-1 15,-4-1 2-15,-7 0-2 16,-6 0 1-16,-4-1-1 0,-7 0 0 15,-4-2 0-15,-4 0 1 16,-1 1-1-16,-4-2 0 16,0 3-3-16,-1-3-20 15,0 0-35-15,-3 1-22 16,-3 2-38-16,-6-1-156 0,-2 2-244 16</inkml:trace>
  <inkml:trace contextRef="#ctx0" brushRef="#br0" timeOffset="52514.2428">10347 13116 532 0,'-19'-14'18'15,"-2"-1"34"-15,-4 4 16 16,-1-1-45-16,-2 1-18 16,-3 1 4-16,0 1 8 0,-3 2 3 15,-2-1-2-15,-3 3 4 16,-3 0-7-16,3 3-2 16,0 2-2-16,5-1-2 15,6 1-3-15,7 2-3 16,9 1 0-16,8 1-4 0,4 0-4 15,14 2-4-15,12 2 24 16,13 0 16-16,15 4 9 16,14 1-14-16,13 1-6 15,8-1-6-15,5-1-3 16,-1-2 4-16,-2-3 4 16,-4-2 5-16,-6-4 11 0,-3-1-5 15,-7 0 1-15,-7-5-13 16,-10 0-10-16,-13 2-4 15,-13-1-2-15,-17 1 0 16,-17-2 5-16,-25 2 1 0,-28-1-9 16,-29-1 1-16,-29 0-17 15,-24-1 13-15,-21 1 7 16,-8 1 0-16,5 2 10 16,16 2 11-16,25 2-15 15,29 5-9-15,36 1 1 16,33 0 1-16,30 1-10 0,39 0-40 15,30 1 24-15,30 2-35 16,19-1-78-16,9 2-207 16</inkml:trace>
  <inkml:trace contextRef="#ctx0" brushRef="#br0" timeOffset="64411.7763">15448 13199 368 0,'52'-3'45'15,"9"-2"21"-15,13 1-7 16,12 0-47-16,9-1 3 16,8 2 18-16,9-1 3 15,10-1-2-15,4 3-6 0,6-1 1 16,4 2-9-16,2 0-8 15,-1 0-3-15,-1 1 6 16,0 2 0-16,-4-1-4 16,-3 2-9-16,-6-1 1 15,-6 4-1-15,-6-3 5 0,-11 0 8 16,-10 0 3-16,-11-1 3 16,-14-1-2-16,-13 2-3 15,-14-4-2-15,-13 0-6 16,-12-1-2-16,-12 2 6 15,-7-5 40-15,-17 0-42 16,-8-2-5-16,-11 0-3 0,-12 0 1 16,-12 0-3-16,-15 1 2 15,-14 0-1-15,-12 3 2 16,-14 1-3-16,-11 1 0 16,-7-1-1-16,-5 2 3 15,0 5 1-15,0-1-6 0,3 2 4 16,7 1-4-16,9-1 1 15,11 0 2-15,15 0 0 16,17-1 1-16,19-2 0 16,19-1-3-16,20 0 4 0,21-4 0 15,17 1-24-15,27-7 28 16,20 2-4-16,21-3 0 16,24-1-1-16,16 1 0 15,16-1 0-15,13 2-1 16,5 1 0-16,8 1 1 0,2 4-2 15,4 0 8-15,-4 2 2 16,-7 6-2-16,-4 1-9 16,-10 2 5-16,-19 2-3 15,-18 0 0-15,-21 1 0 16,-22-3 2-16,-22 1 2 16,-24-2 5-16,-18-1-4 0,-17-3 25 15,-21 1 17-15,-14-1-35 16,-15-1-9-16,-15-2-3 15,-13 0 2-15,-13 0-4 16,-11-2 6-16,-10 1-3 0,-8 0-2 16,-1 0 2-16,-3 0 0 15,4 3 0-15,4-3 1 16,7 4-2-16,11 0 0 16,13 1 0-16,21-2 1 15,21 0-1-15,24-2 0 16,29-1 0-16,24 1-36 0,34-2 16 15,29-2 13-15,27-3 5 16,28 1-8-16,21-1 4 16,19 2 3-16,9 3 3 15,2 0 1-15,-6 5-3 0,-13 6 5 16,-26 4-3 0,-29 1 8-16,-34 2 2 0,-38 1-5 15,-38 2-6-15,-32 1-4 16,-36-1-11-16,-24 4-40 15,-25 1-71-15,-18 1-40 16,-17 3-43-16,-6 3-2 0</inkml:trace>
  <inkml:trace contextRef="#ctx0" brushRef="#br0" timeOffset="85180.3427">13693 1336 542 0,'1'-4'6'16,"-2"4"34"-16,1 1 5 0,0 12-23 15,2 7-10-15,0 2 26 16,-1 7-11-16,0 5-8 16,2 4-9-16,-1 5-4 15,0 1-5-15,2 3-1 16,-2 4 0-16,-1 6 2 16,0 1-1-16,0 5 1 0,-1 5-2 15,-2 4 0-15,1 5 3 16,-1 3-2-16,0 3 2 15,2 4-2-15,-3-2-1 16,-1 3-1-16,0 1 2 16,-2 0 0-16,-1-1-1 0,-1 4 1 15,-2-1-1-15,1 0 0 16,-2-3 0-16,0-2 0 16,3-2 0-16,-2-3 0 15,3-4 0-15,1-2 1 0,0-2 0 16,3-5 1-16,0-6-4 15,2-4 8-15,0-5 9 16,3-6-1-16,3-6-9 16,4-3-1-16,2-6-2 15,6-8 1-15,2-4 1 16,6-5-2-16,3-3-1 0,4-5 0 16,3-3 0-16,3-4 0 15,1 0-1-15,0 0 1 16,2 0 0-16,1 0 2 15,1 0-3-15,0 0-1 16,-1 0 2-16,-2 2 0 0,-1 1-1 16,-2-1-1-16,-2-2 3 15,-3 2-2-15,-1-2 1 16,-3 0-1-16,-2 1 2 16,-5 0-1-16,-2 1-4 0,-5 0 6 15,-1 0-3-15,-4 0 1 16,-3 0-1-16,0-2 1 15,-4 0-1-15,-1-5 8 16,1-4 18-16,-4-2 29 16,1-5-16-16,-4-2-7 15,1-4-13-15,-1-3-7 0,0-2 0 16,1-3-5-16,0-4 0 16,1-3 0-16,-2-3-2 15,2 1 0-15,0-1 4 16,-2-1-2-16,1 0-4 15,0-5 1-15,2 2-3 0,-1-3 0 16,1-3-1-16,2-2 0 16,-2-2 0-16,4-2 1 15,-2-2-1-15,2 0 0 16,3-2 0-16,-2-1 1 16,0 0-1-16,-1 2 1 0,-2 2-1 15,3 1 0-15,-3 0 1 16,-1 0 0-16,2 1-1 15,-1 2 0-15,1-1 0 16,0 0 0-16,1 0 0 16,0-1 1-16,0 0-1 0,-2 1 0 15,1 1 0-15,-1 2 1 16,0 1-1-16,0 2 0 16,0 2-1-16,0 3 3 15,0 2-3-15,0 2 1 16,-1 2 2-16,1 1-2 0,0 1-2 15,0 4 2-15,0-2 2 16,0 3-4-16,0 1 2 16,-1 3 1-16,0 0 0 15,-1 2-1-15,0 0 2 16,1 4-1-16,-2-1-1 0,0 2 0 16,-1 2 0-16,0 0 1 15,-1 1 1-15,-1 1-2 16,1 5 2-16,-2-3 2 15,0 2-1-15,-1-1 3 16,0 3 2-16,-1-2-5 16,-1 0 1-16,-1 4-1 0,0-1 2 15,-1 0 3-15,-3 1 2 16,0 1-2-16,-2 0-2 16,-1 3-1-16,-1-2-1 15,-2 0 2-15,-4 2-4 0,0 0-1 16,-3-1 2-16,-2 1-3 15,0 0 1-15,0 1-1 16,-1 2 0-16,3 0-2 16,0 0-1-16,1 0-40 15,3 5-35-15,0 2-77 0,3 4-68 16,1-3-97-16</inkml:trace>
  <inkml:trace contextRef="#ctx0" brushRef="#br0" timeOffset="85879.6008">12532 3931 685 0,'-7'0'1'16,"2"-3"5"-16,5-1 15 16,0-2 55-16,9 2-50 0,3-1-15 15,5 0-1-15,3 2 2 16,0 0-3-16,2 3-6 16,-3 0 0-16,-4 0-2 15,-1 7 3-15,-3 4 3 16,-3 5 18-16,-4 4 18 15,0 6-3-15,-3 5-2 16,-1 9-8-16,0 4-2 0,-1 7 1 16,-3 1 0-16,0 1-3 15,1-1-9-15,0-5-10 16,3-2-4-16,0-6-2 16,0-5 0-16,2-5-1 0,1-1 0 15,0-8 0-15,-1 0-2 16,-1-7-24-16,-1-5-38 15,0-8-82-15,-7-4-88 16,-4-12-171-16</inkml:trace>
  <inkml:trace contextRef="#ctx0" brushRef="#br0" timeOffset="85984.2701">12565 4370 692 0,'11'0'1'15,"4"3"-1"-15,6 2-3 16,6 2 5-16,1-1-6 0,3-6-169 15</inkml:trace>
  <inkml:trace contextRef="#ctx0" brushRef="#br0" timeOffset="86461.9789">12960 4019 391 0,'-10'10'257'16,"0"0"-248"-16,3 0-3 0,4 1 36 16,1 2-26-16,4-2-9 15,8-2 1-15,8 1 9 16,4-1 11-16,5 0-1 16,6 4 8-16,1-2 3 15,1 3 13-15,-4 3-18 16,-3 2-17-16,-6 4-7 0,-5 4 0 15,-7 1 1-15,-6 2 0 16,-4 1-5-16,-6 2 2 16,-6-2-1-16,-3 0 9 15,-3-1 11-15,-3-5-13 16,0-6-10-16,1-9-3 0,1-10 1 16,3-6 1-16,3-17-2 15,7-13 3-15,4-8-5 16,4-10 4-16,0-7-4 15,7-3 6-15,-2-2 15 16,-3 2 11-16,-3 8 12 16,-2 9-32-16,-10 14 2 0,-7 12-4 15,-4 12-4-15,-5 9-6 16,-2 16-2-16,-1 6-36 16,4 9-60-16,2 3-40 15,5 0-86-15,8-1-217 0</inkml:trace>
  <inkml:trace contextRef="#ctx0" brushRef="#br0" timeOffset="86933.7126">13248 4053 718 0,'-11'0'46'16,"-3"3"-13"-16,2 7 35 15,0 3-26-15,0 3-27 16,5 3 1-16,4 4 7 16,5-1-10-16,4 4-4 15,10-2 8-15,2 2 3 0,5-4-8 16,3 0 1-16,0-5-7 15,1 0-5-15,0-7 0 16,-3-3-34-16,-1-5-124 16,-4-2-25-16,-3-5-49 0,-4-5 44 15,-5-4 103-15,-4-4 111 16,-2-1 79-16,-1-2 1 16,-4 2 10-16,0 4-1 15,2 7-10-15,0 8 11 16,2 6 11-16,-3 13-77 15,3 8-8-15,2 9-17 16,-2 7-13-16,0 3-10 0,2 0-3 16,0-4 1-16,4-1-3 15,1-8-59-15,1-2-210 16,1-7-427-16</inkml:trace>
  <inkml:trace contextRef="#ctx0" brushRef="#br0" timeOffset="89016.4945">16517 1806 75 0,'-2'-4'185'0,"0"1"-169"16,1-1 30-16,0-2 1 16,0 2-10-16,0-1-4 15,1 1 13-15,-1 1 15 16,1 1 4-16,-2 2-17 0,3 0-24 15,-1 7-22-15,0 4 1 16,1 5 1-16,0 2 1 16,-1 5 0-16,2 4-2 15,-2 4 2-15,1 3-1 16,0 3-1-16,0 4 0 0,0 5 3 16,-2-1-1-16,0 3-2 15,1 4 0-15,-1 0 1 16,-1 5-4-16,-1 0 1 15,-2 2-1-15,-1 4 1 16,-1 2 0-16,-2 2 0 0,0 2 1 16,-1 1 2-16,-1 1 9 15,1-4 13-15,-1 0-16 16,1-1-1-16,2-7-1 16,0-1-2-16,3-3-3 15,0-5-2-15,2 0 0 16,2-2-1-16,0-1 0 0,-1-3 1 15,0-3 0-15,4-4 0 16,-1-7-1-16,5-7-1 16,4-9 1-16,1-3 0 15,3-5 0-15,0-3 1 16,4-2 2-16,1-1 15 0,1 0 7 16,3 3-18-16,1-3-3 15,4 3-2-15,1-2 0 16,5 1 1-16,1-2-2 15,2 0-2-15,4-3 4 16,-1-3-2-16,1 2 0 0,-4-2 0 16,0 3-1-16,-4 0 0 15,-3 1 0-15,-3 2 0 16,-5 0 0-16,-5 3 0 16,-3-1 0-16,-5 0 0 15,-2-1 0-15,-4 2 1 0,-1-3-1 16,-2 0 11-16,-2-3 2 15,-3-1-8-15,-2-5-3 16,0 2 1-16,-1-7 3 16,2 1 7-16,3-7 6 15,1-1 4-15,0-6-10 0,4 0-5 16,0-6-3-16,3 0-2 16,-1-2-2-16,2 0 0 15,-1-3-1-15,0-2 1 16,1 1-1-16,0-6 1 15,2 1-2-15,-1-3 2 0,0 0-1 16,0-2 0-16,2-1 0 16,0 0 0-16,-1 2 0 15,1-2 0-15,1-1 1 16,-2 1-3-16,-1 2 3 16,-1 0 0-16,-1 2-1 15,-2 2 1-15,-2 0-1 0,0 0 1 16,1 1 0-16,-3 1-1 15,0 0 0-15,1 1 0 16,0 3 0-16,0 0 0 16,-1 1 0-16,1 2 0 0,-1-1 0 15,-1 4 0-15,1 3 1 16,-5-1-2-16,-1 6 2 16,-1-1 1-16,-2 3 0 15,-1 2-1-15,0 0 6 16,-1 0 0-16,0 2 0 15,0-2-3-15,-2 1 2 0,-1 2-1 16,-2 3-2-16,-3-1 3 16,-3 7 2-16,-6 3 5 15,-3 3-4-15,-3 2-1 16,-4 2-3-16,0 5-4 0,-1 3 0 16,-2 1-1-16,3 5-5 15,1 2-47-15,0 5-60 16,4 4-59-16,4 1-36 15,4 5-129-15</inkml:trace>
  <inkml:trace contextRef="#ctx0" brushRef="#br0" timeOffset="95662.3617">15797 3955 382 0,'-7'0'16'16,"0"0"3"-16,2 0 42 0,2 0-9 16,0-1 9-16,0 0 4 15,1 0-9-15,2-3-3 16,-1 4 2-16,2-4-2 16,4-1-19-16,5 0 0 15,4-1 7-15,4-1-12 0,2 1-10 16,2 3-5-16,1 2-5 15,-4 1-2-15,-2 0-3 16,-7 6 4-16,-5 1-4 16,-6 4 12-16,-5 2 25 15,-11 0-9-15,-7 4-17 0,-5 1-11 16,-1 4 0-16,0 2 8 16,2 3 4-16,7 0 3 15,9 0-5-15,8-2-8 16,6-2-4-16,6-3 0 15,8-4 2-15,4-3-3 16,5-5-22-16,2-4-49 0,1-4-53 16,1-3-59-16,-2-8-45 15,-1-4-131-15</inkml:trace>
  <inkml:trace contextRef="#ctx0" brushRef="#br0" timeOffset="95968.9227">16019 4046 609 0,'-1'0'149'0,"-2"7"-86"16,-4 7-18-16,3 7 26 16,1 2 14-16,1 3-26 15,3-3-14-15,3-4-17 0,9-7-4 16,10-9 10-16,7-6 6 16,4-14-15-16,6-6-3 15,0-5-5-15,-3-3-8 16,-7-1 9-16,-11 1 20 15,-10 5 3-15,-8 2-18 0,-11 9-14 16,-11 8-4-16,-9 7-6 16,-5 10-10-16,-2 10-18 15,2 6-16-15,5 0-37 16,8 4-64-16,6-3-75 16,9-3-165-16</inkml:trace>
  <inkml:trace contextRef="#ctx0" brushRef="#br0" timeOffset="96278.8827">16389 4153 582 0,'1'18'1'0,"1"-1"9"15,4-3 102-15,0-3-13 16,3-3-13-16,4-4 22 15,3-4-24-15,4-6-7 0,3-4-11 16,2-5-21-16,1-5-15 16,1-2-3-16,-2-2-3 15,-7-4 5-15,-4 1-1 16,-9-4-9-16,-5 4-9 16,-8 1-8-16,-11 4 0 0,-6 8-2 15,-6 6-8-15,-1 8-10 16,0 3-11-16,-1 11-22 15,4 6-38-15,5 1-74 16,3-1-131-16,1 3-241 16</inkml:trace>
  <inkml:trace contextRef="#ctx0" brushRef="#br0" timeOffset="111333.1441">18407 2302 431 0,'4'-20'73'0,"0"3"20"15,-1 1 7-15,-1 5-18 16,0 4 16-16,-2 0 1 0,0 4-23 15,0 1-15-15,0 2-15 16,0 0-19-16,0 6-20 16,1 4-14-16,1 7 6 15,-1 7 1-15,2 5 2 16,-1 5 3-16,-2 4-1 16,-2 2 0-16,2 4 0 0,-5-1-2 15,0 2 0-15,1-2 0 16,-1 3 0-16,3-2-1 15,0 2-1-15,1-1 1 16,-1-2-1-16,0 1-1 16,-1-3-2-16,-1-3 5 0,1-2-5 15,1-3 6-15,1-2-5 16,1-6-3-16,1-6 2 16,5-4-6-16,3-6 8 15,3-6 0-15,2-3 4 16,0 0 0-16,3 0 3 0,0-1 4 15,3-1-4-15,-1 2-3 16,1-3-1-16,2 3-2 16,-1 0 1-16,3 0-2 15,0-2 3-15,2 0-3 16,2-2 3-16,-1 0-3 16,-3 1 2-16,2 2 0 0,-3 1-1 15,-3 0-1-15,-4 0 1 16,-2 3-1-16,-4 0 2 15,-1-1-3-15,-4 0 4 16,1 0-3-16,-3-2 4 0,-1 0-1 16,0 0 0-16,-2 0 0 15,2 0 1-15,-2-1-1 16,1-2 1-16,-1 3-1 16,2-2 4-16,-1-3 7 15,-2-2 1-15,-1-2-5 0,1-1-4 16,-1-3-2-16,1-1-1 15,-1-3-2-15,1 0 1 16,1-3 0-16,-1-3 1 16,0 2-3-16,1-4 0 15,0-1 2-15,1-4 1 0,0-4-3 16,0 0 0-16,2-3 2 16,0 2-3-16,0 0 4 15,-1 1-3-15,-1 3 2 16,0 2 3-16,0-1 6 15,1 1-6-15,0-2-4 16,1-2 0-16,2-1 0 0,-1-2 0 16,2 2 0-16,-2 0 0 15,-2 3 1-15,0 5-1 16,-4 2 1-16,-4 4 1 16,-4 2 3-16,-5 1 4 15,-4 3-5-15,-3-2-3 0,-4 1-2 16,-4 0 0-16,-1 1 3 15,-1 0 0-15,1 5-4 16,-2 1 2-16,3 5-5 16,0 3-12-16,1 4-37 15,1 8-34-15,0 6-52 0,0 3-118 16,1 5-97-16</inkml:trace>
  <inkml:trace contextRef="#ctx0" brushRef="#br0" timeOffset="111765.5461">18062 3321 816 0,'-2'13'16'0,"-1"6"-20"15,7 8 55-15,-3 2 5 16,4 3-1-16,-1 1-2 0,3-3-9 16,-2-4-10-16,0 0-4 15,0-6-20-15,-1-2-4 16,-1-2-7-16,2-3-6 15,-2-2-51-15,1-4-59 16,-1-4-70-16,3-3-67 0,-3-6-167 16</inkml:trace>
  <inkml:trace contextRef="#ctx0" brushRef="#br0" timeOffset="112078.8826">18206 3509 711 0,'1'17'-1'0,"-2"6"1"15,1 5 24-15,2 2-9 16,0 1 13-16,5-4 37 16,1-4-6-16,4-9-19 15,4-7-4-15,1-7 16 0,2-11 10 16,1-6 6-16,-3-7-6 16,-1-6-18-16,-6 2-3 15,-6-1 12-15,-4 1-6 16,-7 5-24-16,-7 6-16 15,-4 4-7-15,-3 10 0 16,0 3-10-16,3 10-22 0,0 7-29 16,5 2-37-16,4 1-73 15,2-1-103-15,6-2-262 16</inkml:trace>
  <inkml:trace contextRef="#ctx0" brushRef="#br0" timeOffset="112363.4287">18512 3645 601 0,'2'23'24'16,"-2"4"29"-16,0-4 39 16,6-2-24-16,1-4-22 15,3-5 2-15,3-5 8 16,2-6 0-16,0-2-3 15,3-8 16-15,-2-5-1 0,-3-6-12 16,-3-1-10-16,-2-5 2 16,-7 2 1-16,-1-2-4 15,-12 4-18-15,-3 3-20 16,-7 6-4-16,-2 5-2 16,-1 8-6-16,0 0-1 0,0 11-16 15,3 5-27-15,6 1-38 16,1 0-62-16,7 0-74 15,3-1-187-15</inkml:trace>
  <inkml:trace contextRef="#ctx0" brushRef="#br0" timeOffset="114384.5348">20203 2363 398 0,'7'-17'11'0,"2"3"34"16,-2 2 85-16,0 2-43 15,-1 2-26-15,-2 1 1 16,0 1 0-16,-2 3-1 15,0 3 0-15,0 0-24 16,0 13-29-16,0 7 0 0,0 10 15 16,1 10 3-16,0 9-4 15,-2 7-10-15,0 3-1 16,-2 1-6-16,-3 0 1 16,-2-6-5-16,1-2 2 15,-3-5 0-15,4-6-1 16,0-5-2-16,1-4 1 0,1-3-1 15,2-5 1-15,-2-4-2 16,4-7 2-16,-1-1-1 16,4-3-1-16,2-5 2 15,3-4 12-15,2 3 2 0,5-3-3 16,0 0 9-16,4 0 3 16,2 0-2-16,2-1 1 15,2-1-12-15,-1 0-7 16,2 0-4-16,-2-1 2 15,-1 0 0-15,-1-1-3 16,-1 1 2-16,2 1 0 0,-1 1 1 16,0-2-4-16,-4 1 3 15,-2 2 1-15,-1 0-2 16,-6 0-2-16,-5 0 4 16,0 0-1-16,-5-2 4 15,2-2 7-15,-3-3 12 0,0-3-18 16,0-4-3-16,2-5-5 15,-1-1 2-15,4-4 1 16,-1-3-2-16,2-1 0 16,-2-3 2-16,-1-2-1 15,1-3 0-15,-3-1 1 0,1-1-2 16,0-2 1-16,3-1-1 16,1 1-1-16,2 2-6 15,1 4 1-15,3 1 5 16,0 3 1-16,-4 3 1 0,2 2-2 15,-6 2 4-15,-2 1-2 16,-4 1 2-16,-1 0 0 16,-9 3-1-16,-3-2-1 15,-4 3 4-15,-2 0-1 16,-3 0-2-16,-3 4-3 16,-4 2 2-16,-1 5-4 0,-5 4 0 15,-4 2-33-15,0 9-26 16,4 8-44-16,1 3-64 15,7 1-86-15,6 3-137 16</inkml:trace>
  <inkml:trace contextRef="#ctx0" brushRef="#br0" timeOffset="114778.1304">20475 2463 743 0,'-2'-8'16'0,"1"1"-2"15,-1 4 63-15,-2 3 8 16,2 3-42-16,-2 7-49 15,1 3 0-15,1 2 7 16,1 4 7-16,2-4 3 0,9-2 10 16,1-4 6-16,3-5 7 15,3-4 13-15,2-4 1 16,0-6-7-16,-3-3-1 16,-3-1-6-16,-4-2 3 15,-4 3 6-15,-5 1-9 0,-1 2-21 16,-9 4-10-16,-1 6-14 15,-1 1-63-15,-2 11-58 16,0 1-46-16,-1 5-78 16,2 1-175-16</inkml:trace>
  <inkml:trace contextRef="#ctx0" brushRef="#br0" timeOffset="115129.8768">20505 2721 249 0,'1'-2'515'0,"-2"2"-475"15,0 4 15-15,-4 7-12 16,-1 4-33-16,-1 2-5 16,2 2 2-16,2-2 11 15,2-3 20-15,2-3 1 0,6-5-9 16,3-2 4-16,1-4 17 15,1-2 2-15,2-7 1 16,-2-1-13-16,-1-4-12 16,-2-2-2-16,-3 0 7 15,-2 1 0-15,-4 2-3 16,-2 3-13-16,-6 3-11 0,-1 3-5 16,-5 4-6-16,1 0-8 15,-3 5-41-15,2 4-47 16,-1 5-43-16,-2 0-47 15,2 2-128-15</inkml:trace>
  <inkml:trace contextRef="#ctx0" brushRef="#br0" timeOffset="115894.693">19972 3296 707 0,'-3'-4'20'0,"-1"1"-6"0,4 0 39 16,1 1 8-16,5 0-36 15,7 2-17-15,6 0 19 16,4 0 14-16,3 2-5 15,-1 4-5-15,-4 4-14 0,-6 3-6 16,-10 1-4-16,-6 5 6 16,-11 1 12-16,-11 2-8 15,-6 4-10-15,-1-1-4 16,-1 2 0-16,8-2-3 16,8-1 3-16,8-4-2 15,10-3-6-15,10-3 3 0,10-4 3 16,8-2-3-16,4-1-31 15,4-2-54-15,-1-3-143 16,-2-1-330-16</inkml:trace>
  <inkml:trace contextRef="#ctx0" brushRef="#br0" timeOffset="121995.6755">19019 494 31 0,'9'-10'389'16,"-4"1"-370"-16,-1 4 44 16,-2-1 51-16,-1 3-20 15,0 0-25-15,-2 3-4 0,-5 0-14 16,-7 6-16-16,-9 7-5 15,-11 5 9-15,-13 6 0 16,-9 6-9-16,-10 2-2 16,-6 4 11-16,-1-1-14 15,3 1-7-15,4-1-20 0,6-3 2 16,6-1 2-16,11-4-1 16,7-3-7-16,10-4-20 15,9-4-32-15,10-1-59 16,5-7-92-16,7-4-85 15</inkml:trace>
  <inkml:trace contextRef="#ctx0" brushRef="#br0" timeOffset="122327.8708">19418 495 748 0,'1'0'15'16,"-1"0"-7"-16,-7 6 4 0,-4 5 44 15,-3 2 24-15,-5 4-13 16,-4 4-29-16,-4 2-9 16,-4 2-7-16,-8 3 6 15,-6 0-3-15,-12 3 0 16,-11 1-7-16,-7 1-8 15,-3-1-3-15,-2 1-6 0,1-1 1 16,7-2-2-16,8-1 1 16,10-3-2-16,10-1-2 15,7-3-8-15,8-3-7 16,8-3-13-16,9-4-22 0,5-2-54 16,6-3-84-16,0-4-104 15</inkml:trace>
  <inkml:trace contextRef="#ctx0" brushRef="#br0" timeOffset="122783.1161">18191 654 730 0,'-3'-5'36'16,"1"5"10"-16,1 7-13 0,-1 11-34 16,-1 13 24-16,0 9 10 15,-3 7-12-15,1 7 2 16,-2 3 14-16,-2 0 3 15,2-4-15-15,2-3-12 16,2-8-2-16,3-6-4 0,5-6-3 16,12-7-3-16,6-9 2 15,12-8 3-15,7-6 14 16,12-12 15-16,10-8 1 16,9-8-16-16,3 0-9 15,1 1-8-15,-5 4 1 0,-7 3-3 16,-10 9-16-16,-10 4-88 15,-11 3-80-15,-9 2-177 16</inkml:trace>
  <inkml:trace contextRef="#ctx0" brushRef="#br0" timeOffset="153794.7839">7476 15422 385 0,'0'-4'-12'0,"0"-2"21"15,0 5 28-15,0-1-1 16,2 1-16-16,0-1 6 0,2 0 0 16,2 2-2-16,6-2 0 15,1 2 4-15,4-3 3 16,4 6-2-16,6-3-8 15,2 3-3-15,4-3-2 16,3 4-1-16,4-1 1 16,1 1 1-16,5-1-2 0,3 1-3 15,4-2 3-15,3 2 3 16,3-3-11-16,1 2-4 16,2-2-2-16,0 2 0 15,3 1-2-15,0-1 4 16,3 1 6-16,2 0 12 0,3-1 3 15,3 0-8-15,4 1 0 16,1-1-1-16,0 0-6 16,3 0-7-16,0-1-2 15,0 2-1-15,-1-1 2 16,-1 0 0-16,-1 1 0 0,-1 0 4 16,-4 2 12-16,-2 1 4 15,-4-2-8-15,-3 0-6 16,-4 1-4-16,-5-3-3 15,-2 1 2-15,-5-1-3 16,-4 0 2-16,-6-2 0 0,-4 2-16 16,-5 1-64-16,-4 0-54 15,-3-1-6-15,-4-2-136 16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1:16:25.1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9583 2049 112 0,'-11'-7'612'16,"2"1"-596"-16,3 2 25 16,5 4 29-16,1 3-23 15,6 12-52-15,4 11 0 16,3 9 20-16,5 11 9 0,5 9 17 15,-3 4 11-15,2 0-4 16,0-1-12-16,-3-8-11 16,-1-6-7-16,-3-7-8 15,1-10-2-15,-2-6 0 16,2-6-1-16,-3-3 0 16,4-4 0-16,-3 0 0 15,2 2 1-15,0 3-1 0,0 2 5 16,-3 1 4-16,1 1 2 15,-1-4-2-15,-3-3-7 16,-1-6-3-16,0-4 0 0,0-10 9 16,0-13 31-16,-1-8-16 15,2-11-20-15,3-11-5 16,2-14 3-16,7-11 2 16,5-7 2-16,8-6-3 15,3 1-1-15,0 8-1 0,-4 14-5 16,-9 14 0-16,-7 19-1 15,-9 13-9-15,-6 14-41 16,-3 6-69-16,-3 4-112 16,-3 6-229-16</inkml:trace>
  <inkml:trace contextRef="#ctx0" brushRef="#br0" timeOffset="928.2702">10486 2380 933 0,'0'-11'29'16,"-5"5"-72"-16,-3 3 44 15,-1 3 31-15,-5 7-8 0,-2 6 3 16,-2 3 7-16,1 5-12 16,-2 3-1-16,2 1-8 15,3 1-8-15,5-2-1 16,5-5 4-16,4-2-3 0,4-6-6 15,6-5 2-15,7-6 4 16,1-3 5-16,6-7 24 16,0-2 12-16,2 3 1 15,0 3 1-15,-3 6 4 16,-2 3-20-16,-1 10-18 16,-4 5-2-16,-1-4-6 0,-1 3-3 15,1-5-25-15,-2-5-51 16,3-4-22-16,1-3-33 15,2-7-35-15,0-10-46 16,4-5-42-16,0-3 26 16,1-4 52-16,-2-1 102 0,1 2 88 15,-4 4 179-15,-4 7 46 16,-2 4-6-16,-3 7-79 16,-2 6-44-16,-2 6-37 15,0 9-8-15,-2 1-17 16,0 6-11-16,-1 2 0 0,-1-3-7 15,0 3 2-15,0-6-7 16,0-3-14-16,0-4-5 16,2-4-6-16,3-7-9 15,2 0 9-15,6-8 7 16,5-8-3-16,6 1-7 0,2-2-8 16,2 4-2-16,1 3-8 15,0 6 2-15,-2 2 11 16,-2 2 4-16,-2 0 0 15,-2 3-4-15,2 0 0 16,-6 1 2-16,-4 5 2 16,-3 1 1-16,-3 5-7 0,-4 4 1 15,-3 2 10-15,-1-1 0 16,-1-3 4-16,0-3 5 16,0-3-10-16,0-8-10 15,1-3-45-15,0 0-24 16,1-11-20-16,-2-3-61 0,0-6-19 15,0-6 67-15,0-5 75 16,-4 0 12-16,1-4-70 16,0 3 45-16,-2 1 105 15,2 9 150-15,0 5-16 16,0 7-66-16,1 8-113 0,0 2-34 16,2 4-64-16,4 3-109 15,10-3-148-15</inkml:trace>
  <inkml:trace contextRef="#ctx0" brushRef="#br0" timeOffset="1914.1375">11692 2327 136 0,'21'-1'726'0,"-6"1"-674"16,-10 3-6-16,-5 7 23 16,-2 4-41-16,-11 6 8 15,-5 2-23-15,-2 4-5 0,0-1 7 16,0 0 8-16,5-4 0 15,4-5 6-15,6-5 0 16,5-4-21-16,3-7-14 16,9 0 30-16,4-7 10 15,6-4-8-15,1 1-13 16,0 0-11-16,1 4-1 0,-2 6-1 16,-3 0-2-16,1 0 1 15,2 0 2-15,0-4-1 16,4-8-1-16,2-9-8 15,4-7-2-15,-1-10-7 0,0-6 11 16,-2-6 3-16,-2-7-6 16,-2-4 8-16,-4-5 3 15,-2-3-2-15,0-6-20 16,-4 4 5-16,0 4 9 16,-4 6 6-16,-3 16 2 0,-2 9 0 15,-6 16 6-15,0 9 7 16,-8 11-6-16,-3 17-19 15,-5 14 7-15,0 17 6 16,-3 18-2-16,2 10 2 16,3 11 0-16,3 5 0 15,5 0 0-15,3-5-1 0,3-12 1 16,5-9-1-16,4-14-1 16,3-10-2-16,1-14 2 15,1-10 3-15,3-9 3 16,-3-8 5-16,0-5 1 15,-5-11 5-15,-1-11 1 0,-4-4-5 16,-4-1-7-16,0 5-2 16,-1 4-4-16,-3 9 1 15,2 10-4-15,2 7 2 16,0 9-4-16,6 1 6 0,5-4 0 16,6-2-3-16,8-8-4 15,7-16 13-15,5-10-3 16,8-14-7-16,-1-8-2 15,1-9 1-15,-2-10 4 16,-2-5 9-16,-6-6 13 0,-5-3-3 16,-7 3-10-16,-5 0-7 15,-6 15-6-15,-5 10-13 16,-5 17 9-16,-2 16 9 16,-4 13-7-16,-7 11-22 15,-3 23 12-15,-5 14 15 16,1 16 0-16,-3 14 3 0,4 10-1 15,6 6 4-15,7 2-3 16,4-5 0-16,10-10-3 16,8-12 2-16,7-11-3 15,4-14-2-15,5-14 2 16,3-14 9-16,1-9 1 0,1-12 3 16,-4-13 4-16,-6-4 3 15,-9-2 0-15,-9 4-4 16,-10 7-9-16,-6 11-13 15,-11 11-1-15,-4 14 21 16,3 9 7-16,3 3-3 0,7 1-6 16,7-5-12-16,12-7-22 15,14-8-48-15,9-7-3 16,4-2-22-16,8-1-103 16,0-9-295-16</inkml:trace>
  <inkml:trace contextRef="#ctx0" brushRef="#br0" timeOffset="2132.1843">13218 2457 1060 0,'22'-5'7'16,"8"1"27"-16,8 0 81 16,6 1-77-16,2 0-34 15,3 3-47-15,-2-3-75 16,-1-1-153-16,-5-3-273 16</inkml:trace>
  <inkml:trace contextRef="#ctx0" brushRef="#br0" timeOffset="2528.9761">14226 1961 903 0,'-15'-6'-4'16,"-8"3"8"-16,-4 3 94 16,-2 0-43-16,3 9-15 15,0 4 1-15,10 5-20 16,10 5-15-16,7 7-12 0,11 1 8 16,12 3 15-16,8 0 8 15,1-1-10-15,1-5 5 16,-5-1 0-16,-6-3-10 15,-9-1 0-15,-9-3-4 16,-6 1 9-16,-9-2 15 16,-13 2-13-16,-9-5-7 0,-7-2-3 15,-6-3-3-15,-2-4-11 16,1-1-72-16,5-6-79 16,9 0-86-16,9 0-135 15</inkml:trace>
  <inkml:trace contextRef="#ctx0" brushRef="#br0" timeOffset="3533.1833">14681 2184 959 0,'15'0'-12'0,"-11"7"24"15,-4 10 88-15,-4 7-62 16,-8 7-16-16,-3 4 6 15,-2 3-3-15,0 0-2 16,3-1 5-16,3-4 1 0,4-6 4 16,6-3-5-16,9-11-15 15,8-5-8-15,10-8 11 16,8-3 1-16,10-12 0 16,7-9-8-16,5-6-6 15,0-6 0-15,-5 2-1 0,-6 4 3 16,-12 3 4-16,-10 9-8 15,-10 9 6-15,-10 9 3 16,-3 6-8-16,-5 14-8 16,-6 5 10-16,-3 5 0 15,-1 3-2-15,3-2 1 0,5 0-1 16,6-8-3-16,2-5-4 16,11-6-4-16,9-8 10 15,5-4 6-15,5-7 0 16,3-7-2-16,2-6 0 15,-4-1 1-15,-3-5 2 16,-8-1 5-16,-10-1-7 0,-9-1-6 16,-8 1-14-16,-9 4-6 15,-6 4-7-15,-6 6 2 16,1 7 12-16,1 7 2 16,4 7 3-16,5 4 1 15,8 3 0-15,6 2-3 0,4-2-2 16,17-1-5-16,7-4 19 15,11-5 0-15,6-4 1 16,4 0-2-16,0-6 1 16,1-1 2-16,-4 3 1 15,-8 4 6-15,-3 4 2 0,-8 9-2 16,-4 11 1-16,-6 2-1 16,-4 6-7-16,-6 6-1 15,-5 2 0-15,-2 0 0 16,-5 4-3-16,-8 0 1 15,-3 3 2-15,-4-3-1 0,-3 0 1 16,-3-5 1-16,-1-1-4 16,-2-7 3-16,0-3-3 15,-1-6-4-15,2-4-3 16,4-8-16-16,5-7-24 16,4-4 11-16,8-12 13 0,5-10-3 15,5-7 19-15,5-8 11 16,9-8 1-16,8-6 9 15,8-5-1-15,11-4 6 16,9-3 7-16,10-1-10 16,5 2-9-16,2 8-1 0,-1 5 4 15,-6 9 3-15,-8 11-1 16,-8 3-8-16,-8 12-2 16,-8 7-3-16,-7 8 0 15,-9 2-3-15,-10 12-9 16,-4 6-18-16,-12 7 17 0,-10 4 9 15,-5-3 5-15,-2 1 3 16,-1-5 0-16,4-5-1 16,4-5-1-16,6-6-5 15,5-3-44-15,6-4-49 16,3-1-54-16,1-1-91 0,3-7-292 16</inkml:trace>
  <inkml:trace contextRef="#ctx0" brushRef="#br0" timeOffset="3963.9705">16280 2173 778 0,'6'-4'233'0,"-6"-1"-241"0,-6 5-7 16,-6 0 57-16,-3 1 4 15,-5 8-24-15,-4 2-5 16,-1 5 7-16,1 7 0 16,3 1-2-16,4 5-2 15,6 2 1-15,8 0 2 0,4 0-2 16,12-5-3-16,7-2-10 16,6-6 1-16,6-7-1 15,5-2-2-15,3-7 1 16,0-2-13-16,-2-5-36 15,-3-5-32-15,-5-4-10 16,-5-6 15-16,-7-3 9 0,-6-4 4 16,-7 2-11-16,-4 5 22 15,-3 3 56-15,-5 10 138 16,-7 7-20-16,-4 11-27 16,-6 12-24-16,1 3-30 15,0 5-40-15,0 0-4 0,5-1-3 16,6-3-3-16,4-6-39 15,5 1-57-15,-2-4-87 16,0-1-185-16</inkml:trace>
  <inkml:trace contextRef="#ctx0" brushRef="#br0" timeOffset="13531.4271">17432 1532 643 0,'4'-20'19'0,"-2"0"45"15,1 9 11-15,-7 4-12 16,-7 7-29-16,-8 3-17 15,-8 15 1-15,-6 14-5 16,-7 10 2-16,-2 9 1 16,-1 11 1-16,5 5 1 15,8 3-5-15,8-1 0 0,11-2-2 16,9-2-1-16,4-3-4 16,11-6 2-16,6-4 2 15,4-6-3-15,4-4 4 16,3-5-5-16,2-6 0 15,1-4-4-15,1-6-1 0,-1-2 0 16,-3-4 1-16,-1-2-2 16,-3-3-13-16,-3-4-69 15,1-6-59-15,-1-3-10 16,0-10-93-16</inkml:trace>
  <inkml:trace contextRef="#ctx0" brushRef="#br0" timeOffset="13846.3181">17951 1458 710 0,'5'-10'-1'15,"8"10"28"-15,2 10 4 16,10 20 16-16,4 8 15 0,7 18-17 15,2 12-18-15,-1 9-12 16,0 9-4-16,-6-3-2 16,-8 2-4-16,-6-8 2 15,-9-3 69-15,-5-8-13 16,-10-3-3-16,-12-4-14 0,-6-2-14 16,-9-2-11-16,-9-2-13 15,-3-5-5-15,-4-4-2 16,-6-2-37-16,-6-7-114 15,-4-5-194-15</inkml:trace>
  <inkml:trace contextRef="#ctx0" brushRef="#br0" timeOffset="42217.9301">11593 6077 659 0,'-8'0'6'16,"4"-4"19"-16,4 4 36 15,0 0-31-15,0 0-21 16,8 2 15-16,4 1 4 15,3 0 2-15,9-3 14 16,6 0 5-16,8 0-7 0,9-6-6 16,4-2-5-16,7 0-3 15,5-1 5-15,5-1 1 16,3 0-13-16,3 0 1 16,8-1-9-16,7-2-2 0,7-3-1 15,5-1-2-15,8 2-2 16,6-1 2-16,3 0-4 15,3 5-4-15,-3 3 1 16,-2 2 0-16,-8 3-1 16,-4 0 1-16,0 3-3 15,-4-1 0-15,0-1 3 0,2 1 0 16,1-2-2-16,1 3 3 16,-4 0-2-16,-1 0-4 15,1 0-8-15,0 3 6 16,-2 1-1-16,-2 2 2 15,-3-2 1-15,-5 0 4 16,-4 1 2-16,-4 0-2 0,0-3-1 16,-1 1 1-16,4 0-1 15,1 2 2-15,2-2 0 16,-1 1-1-16,-2 3 2 16,-2 2-2-16,-6-1-2 0,-1 2 5 15,0 0 2-15,-1 3 0 16,4-2-5-16,-1-1 3 15,2-1-3-15,-1-1 3 16,-1 0-2-16,-1-1 1 16,-4 1-2-16,-3-1 3 0,-3 0 3 15,-4 1-1-15,-3 0 0 16,-5-1 2-16,0 0-1 16,-6-1-3-16,-2 1-2 15,-7-1-3-15,-3 0-1 16,-4 1-19-16,-5-2-24 0,-4-1-30 15,-5-1-35-15,-7-3-97 16,-8 0-150-16</inkml:trace>
  <inkml:trace contextRef="#ctx0" brushRef="#br0" timeOffset="43849.849">7220 7641 396 0,'1'0'143'0,"0"0"-93"16,-1 0 8-16,0 2 22 15,0-2-7-15,0 1-33 16,0-1 16-16,-2 0 1 0,-2-2-7 16,-1-4-23-16,-3-2-3 15,-3-6 3-15,-6-6 3 16,-6-3-3-16,-6-7-6 15,-8-5-5-15,-7-4-4 16,-6-3-2-16,-4 2 13 0,3 2 0 16,3 4-10-16,7 6 1 15,9 6 1-15,8 5-9 16,6 4-6-16,8 5-1 16,4 2-1-16,4 4-10 0,2 2-34 15,9 5-105-15,5 4-7 16,3 2-53-16,4 4-223 15</inkml:trace>
  <inkml:trace contextRef="#ctx0" brushRef="#br0" timeOffset="44311.8641">6596 7489 651 0,'-11'-3'50'0,"1"1"4"16,2 1 31-16,2 0-24 15,3 1-11-15,2 0 4 16,0-2 16-16,0 0 13 0,0-2-25 16,1-3-15-16,0-1-10 15,-1-5-12-15,1-4-6 16,0-4-2-16,0-6-1 16,0-10 0-16,1-4-4 15,2-5-4-15,0-1-2 16,2 5-2-16,-2 5 0 0,3 7 1 15,-2 10 0-15,3 6 5 16,0 8 2-16,7 6-4 16,4 6-5-16,8 11-1 15,7 5 4-15,6 4 1 16,8 1 0-16,3 0-1 0,-1-2 0 16,2-2 0-16,-4-3-1 15,-2 0-26-15,-7-1-51 16,-5-1-68-16,-6-1-162 15,-5-7-506-15</inkml:trace>
  <inkml:trace contextRef="#ctx0" brushRef="#br0" timeOffset="52995.7473">11477 6982 405 0,'-1'0'7'0,"1"0"27"0,0 0 9 15,0 0-1-15,4 2 26 16,2-2-5-16,2 0-25 16,4 0 0-16,2 0-6 15,6 0-5-15,4 0 1 16,2-2-7-16,4 0 0 15,2 1 3-15,3-1-6 0,1-1-5 16,2 1-1-16,-1-1-1 16,4 1 0-16,-2 1 0 15,3 1 0-15,1-3 0 16,3 3-2-16,4 0-3 16,3-2-1-16,5 2 0 15,1-1 3-15,3 0 0 0,0-2 1 16,0 2 7-16,-2 1-3 15,0-2-1-15,-3 2-6 16,4 0-3-16,-1 0 0 16,1 0-2-16,2 0-1 0,2 0 1 15,1 0 0-15,1 0-2 16,3 0 1-16,0 0 2 16,1 0 3-16,1 0 8 15,-2 0 4-15,5 0-1 16,1 0-2-16,1 0-6 15,0-3-3-15,3 3-2 0,1-2-4 16,1 1 2-16,-2-1 0 16,-1-1 1-16,3 1 1 15,0 0 6-15,1-1 3 16,-1 0 2-16,2 0-6 16,-1 1-5-16,0 0 2 0,-5-1-3 15,-3 3-1-15,-6 0 2 16,-6-3-2-16,-6 2-2 15,-8 1 3-15,-4 0-3 16,-5 0 2-16,-3 0-39 0,-4 0-52 16,0 0-60-16,-3 0-111 15,0 0-302-15</inkml:trace>
  <inkml:trace contextRef="#ctx0" brushRef="#br0" timeOffset="54797.2758">2861 7782 336 0,'-6'6'125'0,"0"-2"-123"15,6 1 22-15,10-3 6 0,13 0 53 16,10-2-3-16,11 0 0 15,13-4-27-15,8-7-15 16,9-1 3-16,5-1-18 16,3-1-12-16,2 1-6 15,-1 3-2-15,-2 4-5 0,-5 1-88 16,-5 3-80-16,-6 2-199 16</inkml:trace>
  <inkml:trace contextRef="#ctx0" brushRef="#br0" timeOffset="56396.7276">16190 13008 349 0,'-3'-8'61'16,"2"1"17"-16,-2 0 49 16,-4 3-25-16,0 0-61 0,-2 4-16 15,-3 0 4-15,-2 5 5 16,-4 3-3-16,0 7-6 15,-4 7 5-15,-1 6-2 16,-2 10-7-16,-1 7-4 16,0 6-7-16,0 5 11 0,1 4 5 15,6 0 7-15,4-1 0 16,8-6-8-16,6-2-15 16,8-6-11-16,12-5-3 15,8-7 10-15,6-7-3 16,6-3 6-16,5-7 15 0,6-6 12 15,6-5 0-15,7-5-12 16,5-8-2-16,7-9-3 16,5-9-3-16,5-7-2 15,3-7-3-15,-4-5-4 16,-2-5 1-16,-8-6-5 0,-6-2 0 16,-16-3 1-16,-12-3-4 15,-17-2-5-15,-12 2 1 16,-11 1-1-16,-20 2 4 15,-15 5 1-15,-14 8-2 16,-15 7 2-16,-12 8-8 0,-10 8-14 16,-5 9-39-16,-3 10-24 15,6 7-31-15,12 4-57 16,13 2-93-16,18-1-120 16</inkml:trace>
  <inkml:trace contextRef="#ctx0" brushRef="#br0" timeOffset="56995.5805">19389 11197 464 0,'3'-32'63'16,"-5"6"86"-16,-11 5-35 15,-5 4-38-15,-7 6-21 0,-5 6 2 16,-6 6-21-16,-8 8-13 15,-4 15-4-15,-4 14-7 16,-6 12-2-16,-2 11 2 16,2 8 1-16,2 9-5 0,6 3 6 15,4 1 8-15,12-3-5 16,10-5-2-16,10-6-9 16,14-8-5-16,14-11-4 15,17-9 7-15,13-7-1 16,14-11 1-16,14-10 3 15,13-12 12-15,12-6 15 0,10-12 18 16,4-11-2-16,5-5-22 16,-1-7-20-16,-7-6-7 15,-9-7 1-15,-8-7 3 16,-13-4-1-16,-16-5-5 16,-11-1 4-16,-17 2-5 0,-13 6 4 15,-16 2-2-15,-14 11 0 16,-21 5-7-16,-14 10-23 15,-12 7-2-15,-10 11-6 16,-10 13-11-16,-1 8-25 16,-1 19-29-16,4 11-71 0,4 11-66 15,8 5-47-15</inkml:trace>
  <inkml:trace contextRef="#ctx0" brushRef="#br0" timeOffset="57496.9604">21442 12396 512 0,'-4'-15'83'15,"-16"3"-63"-15,-11 7 92 16,-8 5-19-16,-8 7-36 16,-9 12-13-16,-6 13 9 15,-1 14-17-15,-1 11-18 16,2 11-13-16,3 8 3 0,9 2 2 15,9-1 12-15,11-3-1 16,11-6 5-16,17-5-13 16,14-9-5-16,19-8-3 15,18-10 1-15,16-7 7 16,19-11 18-16,15-11 18 0,16-7-4 16,12-16 16-16,10-8 6 15,4-8-16-15,-5-5-30 16,-7-4-21-16,-20-1-12 15,-19-2-26-15,-23-2 15 0,-24 0 11 16,-28 1 4-16,-18 4-3 16,-27 4-47-16,-19 8-29 15,-19 6-31-15,-18 7-96 16,-13 5-241-16</inkml:trace>
  <inkml:trace contextRef="#ctx0" brushRef="#br0" timeOffset="58162.8461">16760 12998 444 0,'14'-1'-9'0,"7"-5"95"16,12-13 69-16,11-4-33 15,13-10-2-15,12-8-4 16,12-7-38-16,9-6-20 16,9-1-22-16,12-5-14 0,9-1-2 15,10-3-4-15,8-1-8 16,9-1-2-16,2 1 0 15,-1 1-3-15,-7 5-3 16,-11 6 1-16,-10 6-1 16,-16 6-10-16,-16 7-27 0,-13 7-54 15,-14 4-64-15,-13 6-154 16,-9 4-271-16</inkml:trace>
  <inkml:trace contextRef="#ctx0" brushRef="#br0" timeOffset="58747.562">20087 11808 638 0,'10'-3'18'0,"5"1"40"15,5 6 11-15,8 5-21 0,8 8 4 16,7 8 9-16,10 4-20 16,8 6-20-16,7 5-8 15,6 3-10-15,5 1-1 16,2 0 0-16,3 0-1 16,-3-3-1-16,1-3-1 15,-2 0 4-15,0-1-15 0,-6 0-13 16,-2-1-40-16,-1-3-72 15,-5-2-118-15</inkml:trace>
  <inkml:trace contextRef="#ctx0" brushRef="#br0" timeOffset="59298.8142">22137 12858 426 0,'6'1'44'16,"-3"-2"16"-16,-1-1 25 0,-1-3-17 16,-2-2-36-16,-3-1-4 15,-2-5 1-15,-3 0 0 16,-1-4-4-16,-1-4 15 15,-5-4 8-15,-3-4 17 16,-7-2-9-16,-3-3-8 0,-8 0-8 16,-9-1-16-16,-6 4-7 15,-5-1 2-15,-7 2 2 16,-6 4-12-16,-4 2-9 16,-3 5 1-16,-3 8-60 15,-8 8-66-15,-2 2-118 16,-3 6-194-16</inkml:trace>
  <inkml:trace contextRef="#ctx0" brushRef="#br0" timeOffset="62545.9575">18800 11407 74 0,'2'-6'17'0,"2"-1"-14"0,-2 2 35 16,3-3-7-16,-2 2-5 15,-1 0 2-15,0 1 42 16,0 1 11-16,-4 0-18 15,0-2 4-15,2 2-5 0,-3 0 7 16,1-3-29-16,0 0-18 16,-1 0 4-16,0-2 9 15,-2 0 0-15,-2-1 10 16,-4-2 9-16,-1 0 4 16,-7-2 3-16,-6 1-9 0,-6-1-12 15,-8 0-7-15,-8 1-9 16,-7 2-8-16,-7 1-9 15,-7 1-4-15,-5 2-1 16,-8 5-2-16,-3 2-2 16,-4 5 0-16,-1 9 1 0,-1 5-2 15,8 6-9-15,10 3-27 16,8 2-17-16,11 3-8 16,12-3-89-16,12-2-96 15,6-3-261-15</inkml:trace>
  <inkml:trace contextRef="#ctx0" brushRef="#br0" timeOffset="63465.0891">19155 11082 311 0,'2'-11'95'16,"0"0"-66"-16,-3-1 30 15,1-1 22-15,0-3-9 16,-1 0-10-16,0-1-5 16,1-2-14-16,-4-2 3 15,-2-1-2-15,-4-1-1 0,-2 0-3 16,-4-2-9-16,-4-2-5 15,-4 2-2-15,-1-5 0 16,-2 3-3-16,-5-2-5 16,-1 1-5-16,-5 0-3 15,-1 1 1-15,-6 1-3 0,-2 0 0 16,-8 2 2-16,-5 0 0 16,-2 5-2-16,-5 3 0 15,-1 3-5-15,0 5-10 16,0 6-69-16,8 2-40 15,5 4-108-15,7 5-62 0</inkml:trace>
  <inkml:trace contextRef="#ctx0" brushRef="#br0" timeOffset="65936.0301">18768 9457 463 0,'-2'-7'68'16,"1"3"-7"-16,1 1 12 15,1 3-31-15,2 6-25 16,-2 9-7-16,3 5 15 0,1 5 9 16,0 3 3-16,0 0 7 15,1-1-8-15,0-4-4 16,0-2-9-16,0-6-8 15,0-4 0-15,3-6 0 16,3-6 9-16,1-8 21 0,3-8 14 16,4-8-26-16,4-8-21 15,1-2-7-15,2 0 2 16,-2 1-7-16,0 6 2 16,-5 7-10-16,-2 8-96 15,-5 6-123-15,-1 5-126 0</inkml:trace>
  <inkml:trace contextRef="#ctx0" brushRef="#br0" timeOffset="66230.0842">19287 9441 529 0,'2'-4'183'0,"-4"1"-152"16,-4 3 4-16,-6 3 24 15,-7 6-11-15,-1 6-21 0,-1 0-3 16,2 2-1-16,3-2-2 16,6-3-7-16,8-4-4 15,3-5-10-15,5-3 2 16,7 1 3-16,4-1 5 16,2 0 6-16,1 2 8 15,4 4 1-15,-2 3 2 0,0 1-3 16,-2 0-15-16,-3-1-7 15,0-5 0-15,-3-1-30 16,1-3-21-16,-3-4-19 16,2-6-82-16,-1-4-37 15,1-6-183-15</inkml:trace>
  <inkml:trace contextRef="#ctx0" brushRef="#br0" timeOffset="66481.019">19569 9429 298 0,'9'11'386'15,"-3"5"-267"-15,1 0-1 0,-2 0 10 16,0 3-40-16,-3-6-46 16,-1-2-19-16,-1-4-4 15,0-1 18-15,2-5-13 16,-1-2-15-16,8-5-1 16,2-7 1-16,7-5-5 0,4-2-3 15,5-3-1-15,3 0 0 16,-2 6-1-16,1 1 0 15,-4 7-3-15,-3 3-34 16,-6 6-70-16,-1 0-51 16,-5 3-99-16,-5 2-114 0</inkml:trace>
  <inkml:trace contextRef="#ctx0" brushRef="#br0" timeOffset="66881.1314">20186 9342 742 0,'0'20'84'16,"0"3"1"-16,-3 7 24 16,2 4-4-16,0-1-40 15,1-1-41-15,1-2-13 16,0-3-7-16,3-5-3 0,-2-3-1 15,2 1-34-15,-2-1-42 16,-4 1-19-16,-5 0-87 16,-11 1-113-16</inkml:trace>
  <inkml:trace contextRef="#ctx0" brushRef="#br0" timeOffset="68048.9796">16225 11203 566 0,'5'-3'112'0,"-2"4"-79"15,3 10-8-15,3 11 33 16,2 12-9-16,1 6 8 16,2 8 6-16,0 3-13 15,-2-5-3-15,0-4-11 16,-2-4-9-16,1-7-7 15,-4-8-5-15,0-4-2 0,-2-9 0 16,3-7 6-16,-2-4 7 16,4-14 23-16,3-12-2 15,0-6-25-15,5-13-12 16,2-4-5-16,4 0-7 16,-1 2 3-16,0 6-4 0,-1 10-21 15,2 10-35-15,-3 9-71 16,-4 8-149-16,-1 4-200 15</inkml:trace>
  <inkml:trace contextRef="#ctx0" brushRef="#br0" timeOffset="68432.42">16839 11308 698 0,'-10'4'55'0,"-5"-1"-5"16,-4 7 24-16,-2 4-22 16,-2 3-25-16,1 3 6 15,2 0-25-15,4 0-5 0,6-3-1 16,5-3 1-16,5-3-1 16,2-2 3-16,4-4 0 15,6-4-2-15,5 0 4 16,2-3 6-16,2-2-3 15,3 1-1-15,1 2 3 16,0 1 0-16,-3 4 19 0,-2 6 16 16,-4 1-11-16,-1 1-19 15,-5 1-12-15,-2-2-1 16,-1-3-2-16,-1-2-2 16,0-6-39-16,0 2-53 0,2-4-55 15,0-5-59-15,-4-4-54 16,0-4-152-16</inkml:trace>
  <inkml:trace contextRef="#ctx0" brushRef="#br0" timeOffset="68680.7721">17023 11433 675 0,'9'7'82'16,"-1"0"36"-16,2 6 9 16,1 2-7-16,-2 2-18 15,0 2-23-15,-4-1-25 16,-2 0-9-16,-2 1-9 0,0-5-20 15,-2-3-11-15,-1-2 0 16,1-8-3-16,1-1 0 16,1-8 3-16,5-9 2 15,3-6-4-15,7-8-6 16,4-1-5-16,3-1-8 16,3 0 11-16,2 5 5 0,-3 5-5 15,-4 6-35-15,-5 7-88 16,-6 3-73-16,-3 5-177 15</inkml:trace>
  <inkml:trace contextRef="#ctx0" brushRef="#br0" timeOffset="70246.1445">17347 11401 532 0,'-2'-8'69'16,"2"2"-24"-16,8 1 14 15,2 4 13-15,5-1-11 16,6 4 25-16,3-1-25 15,4 7-6-15,2 2 0 0,-2 4-20 16,-5 0-18-16,-4 5 7 16,-9 6 2-16,-8 1-4 15,-7 5-3-15,-13 4 3 16,-9 2-10-16,-8 2-8 0,1 2 1 16,1-4 19-16,7-4-2 15,9-5-19-15,12-4-7 16,7-8-1-16,15-7 3 15,7-4 1-15,7-5 4 16,4 0 1-16,2 0-18 16,-1-5-112-16,-2-1-145 0,-2-2-341 15</inkml:trace>
  <inkml:trace contextRef="#ctx0" brushRef="#br0" timeOffset="71015.7999">18230 9150 652 0,'-3'-1'40'0,"2"1"20"15,2 6-17-15,4 7-5 0,7 8 17 16,3 8 16-16,8 6-5 16,4 5-11-16,6 5 0 15,3 4-6-15,4 0-7 16,-1-2-4-16,2 1-5 15,-3-3-8-15,-3-3-7 0,-5-3-1 16,-3-3-6-16,-3-4-7 16,-2-3-1-16,-3-5-3 15,0-3 2-15,-3-5-1 16,-2-2-36-16,-6-3-67 16,-6-2-81-16,-3-4-175 0</inkml:trace>
  <inkml:trace contextRef="#ctx0" brushRef="#br0" timeOffset="71665.0137">15579 10933 857 0,'5'-1'61'16,"1"4"-63"-16,5 13-11 16,5 8 29-16,5 9 0 15,5 10 12-15,5 7 20 16,4 6 2-16,2 1-2 15,3 1-3-15,1-1-6 16,-1-2-12-16,-3 1-2 0,-1-3 5 16,-3 0-5-16,0 2 4 15,-4-3-8-15,0-2-8 16,-1-2-3-16,2-7-6 16,1-4-3-16,0-4-30 15,1-4-121-15,-8-4-175 0</inkml:trace>
  <inkml:trace contextRef="#ctx0" brushRef="#br0" timeOffset="78046.6361">17152 9187 598 0,'-8'-8'45'15,"2"-2"3"-15,5-1-19 0,-2 0 17 16,7 2 10-16,-2 0 29 15,-1 1-2-15,0 3-6 16,-1 1-21-16,-1 4-23 16,0 0-22-16,1 6-17 15,1 7-4-15,0 5 8 0,2 5 0 16,-1 6 4-16,0 7-1 16,-1 2 0-16,-1 3 0 15,-1 2 1-15,-1-1-1 16,0 3 1-16,2-6-2 15,-5 0 1-15,-1-2 0 0,2-5 0 16,-3 0-1-16,-1-3 1 16,0-1 0-16,0-3 0 15,3-3-1-15,0-2 1 16,2-6-2-16,3-2 1 16,-2-3-2-16,3-3 1 15,0-3-1-15,-1-2 5 0,1-1-1 16,-2 0 7-16,1-6-1 15,0-3-7-15,0-2-2 16,1-4 5-16,0-1 4 16,5-5-1-16,2-1 2 15,3-1-1-15,0 2-1 0,2-1 0 16,2 1 9-16,0 1-4 16,0 1 0-16,1 2 1 15,0 1-2-15,1 2-3 16,-3 4-7-16,0 3-2 0,-2 6 2 15,-2 1-5-15,1 1 3 16,-3 7 1-16,2 2 2 16,2 0 0-16,-2 4 1 15,0 2-1-15,0 0 0 16,-2 1-1-16,-3 4 1 16,-1 1-1-16,-2 2 5 0,-2 1 1 15,2 0-1-15,-1-3-2 16,0-1-3-16,1-2-4 15,1-3 2-15,0-3 0 16,-1-1 0-16,1-2 0 16,-1 0 2-16,-2-2-3 0,1-2 2 15,0-4 0-15,-1 1-1 16,2-1-7-16,0-2-28 16,1 1-17-16,0-1-17 15,1-1-12-15,1-2-30 16,1-1-82-16,-2-2-104 0</inkml:trace>
  <inkml:trace contextRef="#ctx0" brushRef="#br0" timeOffset="78646.3523">17629 9600 402 0,'0'-6'83'16,"2"0"-16"-16,0 0 29 16,0-1-13-16,-1 3-22 15,1-1 6-15,-2 2-6 16,0 2-3-16,3 0-4 0,-4-2-11 16,1 6-16-16,-2-3-14 15,1 4-8-15,0 3-1 16,1 3 1-16,0 2 2 15,0 6 1-15,1 2 5 16,0 4 2-16,-1 0-2 0,0 3-1 16,-2 0 6-16,2 0 1 15,0-1-3-15,-1-5-2 16,3 0-5-16,-1-1 3 16,1-4-5-16,0-3 1 15,1-1 2-15,0-3 6 16,-1-1 3-16,-1 0-1 0,1-4-1 15,-2-1-4-15,2-1-6 16,-2 0-6-16,1-2 0 16,0 2-2-16,2-2-17 15,-1 0-33-15,-1 3-41 0,0-2-64 16,-3-1-131-16,-4 1-336 16</inkml:trace>
  <inkml:trace contextRef="#ctx0" brushRef="#br0" timeOffset="79813.6427">14490 11132 502 0,'-2'-10'37'16,"2"3"72"-16,-1 3-23 15,-1 2 2-15,2 0-32 16,-1 1-15-16,4 3-18 0,-2 5-25 16,3 6 3-16,2 3 12 15,1 7 9-15,0 3 3 16,0 5-3-16,1 2-4 15,-3 3-1-15,-1 0-8 16,0 2-2-16,-2-1-4 16,0 2-1-16,0-1 0 15,-4-2 0-15,0-2-1 0,0-1 0 16,0-3 1-16,0-3 0 16,1-3 0-16,0-4-2 15,1-2 1-15,0-6 0 16,-2-1-1-16,2-4 2 0,2-1-2 15,-4-4 3-15,4 0 11 16,-1-5 13-16,1-5 3 16,-1-3-19-16,3-6-7 15,4-4-1-15,2-4-3 16,1-2 2-16,2-1-1 0,3 1 1 16,2 2 2-16,-2 2 4 15,3 4 2-15,0 3 10 16,-1 4-3-16,0 3-3 15,-3 5-8-15,1 4-3 16,-3 3 0-16,1 7-1 16,-4 3 2-16,0 7 5 0,-1 0 4 15,-2 4 7-15,0 1 1 16,-1 1-4-16,0-2-4 16,2 1-2-16,-4-2-1 15,0-1-3-15,0-2-2 16,-1-1-2-16,-1-3-2 0,1-3 1 15,0-2 0-15,0-3-3 16,2-1 2-16,-2-4-8 16,0 0-21-16,1-3-10 15,-1 2-17-15,0-4-22 0,1 0-42 16,0-2-55-16,0-1-98 16,1-4-203-16</inkml:trace>
  <inkml:trace contextRef="#ctx0" brushRef="#br0" timeOffset="80202.0086">15001 11640 468 0,'4'-1'189'15,"3"-4"-166"-15,0 2 23 16,3-2 64-16,3 4-31 16,0-1-13-16,1 3-7 0,2 4-16 15,-2 3-4-15,1 2-6 16,-2 2-2-16,-1 1-1 16,-1 0-12-16,-3 2-6 15,-3 0 1-15,-2 1-4 16,-3 2-4-16,-6 2 2 15,-6 3-1-15,-4 0-3 0,-1 1 0 16,-1-1-3-16,5-1 7 16,5-3 13-16,6-6-6 15,3-3-14-15,11-3 3 16,12-6 1-16,11-4 11 16,7-8 13-16,13-4-9 0,7-3-10 15,5 0-4-15,1 0-4 16,0 4-30-16,-8 3-101 15,-9 1-149-15,-9 6-426 16</inkml:trace>
  <inkml:trace contextRef="#ctx0" brushRef="#br0" timeOffset="87735.01">18259 10501 151 0,'-2'-2'207'16,"-2"2"-181"-16,0-3 18 16,0 0 26-16,-1 1 4 0,-1-1-15 15,-1 0 2-15,-1 0-16 16,-1 0-10-16,0 0-9 16,0-1-5-16,-3 0-1 15,2-1 2-15,-2-1-1 16,-2-2 8-16,0-1 10 0,-1 0-1 15,0-1-7-15,-1-1-3 16,3-2 3-16,-1 1-4 16,5-4-12-16,1-2-7 15,2-2-2-15,1-5-1 16,2-3 2-16,1 0 4 0,0 2 4 16,2 2-1-16,-2 5-15 15,1 4 13-15,0 6-10 16,0 5-8-16,-1 2-57 15,2 1-31-15,2 2-62 16,-2-1-58-16,-1-1-263 0</inkml:trace>
  <inkml:trace contextRef="#ctx0" brushRef="#br0" timeOffset="90014.064">17090 10157 607 0,'-12'-6'48'0,"4"1"-56"16,7 3 12-16,4 1 37 0,16 2-41 15,8-1 9-15,14 5 19 16,17-5-2-16,22 0-6 16,21-3 0-16,22-7 6 15,19-4-8-15,18-4-5 0,17-2 0 16,11-2-8-16,6 0 3 15,10-2 6-15,5 1 14 16,1 1 12-16,-2 1 18 16,-2 1-14-16,-7 2-16 15,-13 5-13-15,-15 1-9 0,-15 3-1 16,-21 5-5-16,-25 0 3 16,-29 2-3-16,-26 4 8 15,-28 0-5-15,-29 4-2 16,-34 3-10-16,-27 0 58 15,-28 2-30-15,-31 2-14 16,-31 4 0-16,-24 2-1 0,-23 3-7 16,-25 4 3-16,-8 7 4 15,-12 2-5-15,-3 3 2 16,2 3 1-16,7 2-3 16,10-3 2-16,12-3 4 15,21-5-10-15,26-4 6 0,22-8 1 16,31-6-2-16,33-7 0 15,35-7 3-15,37-7 2 16,36-12-14-16,45-9 6 16,43-9 3-16,38-4-2 15,33-5 2-15,25 2-4 16,22 1 7-16,6 10-6 0,0 5 1 16,-8 10 3-16,-16 8-4 15,-28 5 6-15,-35 6-2 16,-35 3 1-16,-43 7-1 15,-44 3 4-15,-37-1-4 0,-47 1 41 16,-39 2 3-16,-35-1-24 16,-33 2-10-16,-29 2-6 15,-22 3-2-15,-16 6 3 16,-11 3-53-16,-7 5-50 16,-4 4-111-16,-2 4-231 0</inkml:trace>
  <inkml:trace contextRef="#ctx0" brushRef="#br0" timeOffset="90845.8977">16131 11953 339 0,'-133'11'93'16,"-10"6"76"-16,-3 3-40 15,-2 7-54-15,6 1-51 16,7 3-17-16,13-2-5 0,15 2 4 16,17-4 6-16,18-4 6 15,21-2 4-15,22-5-5 16,24-4-7-16,20-5-33 15,32-4 43-15,29-3 1 16,30-4-8-16,28-8 2 0,26-3 3 16,29-2-3-16,18-1 4 15,11-1-3-15,5 1-1 16,-2 2 4-16,-4 1 13 16,-16 2 2-16,-22 2 1 15,-21 4-6-15,-31 5-5 0,-33 0-9 16,-38 4-4-16,-37 6-6 15,-36 4-13-15,-43 2 36 16,-41 3 5-16,-42 1-24 16,-38 2-5-16,-38 4-3 15,-28 3 2-15,-23 8 1 0,-12 4 11 16,-4 8 7-16,2 3-18 16,6 2-1-16,15 3-1 15,8-1-2-15,9 0-27 16,3 2-67-16,0 1-148 15,-9 5-378-15</inkml:trace>
  <inkml:trace contextRef="#ctx0" brushRef="#br0" timeOffset="99663.239">13847 7336 190 0,'14'-2'122'0,"-13"1"-53"16,-10 1 57-16,-20 1-13 0,-12 6-70 15,-14 1-16-15,-10 4 3 16,-9 1-12-16,-4 2-5 16,-1 3-12-16,9 0-7 15,12-3 17-15,17-2-9 16,19-3-2-16,23-4-4 0,25-6-24 16,21-2 33-16,23-8-3 15,14-2 9-15,18-4-4 16,6 0 1-16,0 2 23 15,-8 0 22-15,-17 7 7 0,-26 3-4 16,-34 4 6-16,-31 8-29 16,-42 9 17-16,-35 9-2 15,-26 7-38-15,-20 5-8 16,-7 2 2-16,4 2-39 16,16-1-29-16,26-5-23 15,28-9-80-15,36-9-144 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1:18:35.01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9195 1819 772 0,'0'-3'1'15,"0"3"-3"-15,0 0 14 16,0 10 8-16,4 8 7 16,1 5 5-16,1 11 3 15,0 9 0-15,-4 8-3 16,-2 7 2-16,-2 9-10 0,-9 5-16 16,-6 5-4-16,-4-5-2 15,1 0 5-15,2-7 10 16,3-5 4-16,9-10-4 15,6-11 3-15,12-6-2 16,13-11-9-16,12-9 10 0,13-13 11 16,7-3 5-16,8-12 4 15,5-8-9-15,1-4-6 16,1 2-4-16,-6 0-12 16,-6 4-6-16,-8 2-5 15,-11 5-34-15,-10 5-3 0,-10 1-12 16,-8 3-35-16,-9-1-13 15,-4 0-10-15,-10-1-62 16,-11-4-202-16</inkml:trace>
  <inkml:trace contextRef="#ctx0" brushRef="#br0" timeOffset="227.8988">9287 2198 697 0,'28'-4'213'0,"11"-2"-209"16,14 0 132-16,11-2-16 16,5 1-52-16,-3-3-37 15,-3 2-25-15,-9-2-40 16,-11 1-94-16,-10-1-79 16,-12-3-56-16,-12 0 6 0,-9-4 8 15</inkml:trace>
  <inkml:trace contextRef="#ctx0" brushRef="#br0" timeOffset="415.9638">9378 1821 372 0,'-25'-6'400'15,"12"0"-347"-15,13-1 107 16,13 1-67-16,17-2-27 16,13-4 26-16,13 1-25 15,11 1-38-15,7 0-20 16,2 4-101-16,-4 5-172 15,-3 1-189-15</inkml:trace>
  <inkml:trace contextRef="#ctx0" brushRef="#br0" timeOffset="897.2331">10320 2298 825 0,'0'-2'40'0,"0"4"-25"0,11 13 10 15,3 7 75-15,5 6-25 16,4 5-18-16,4 3-9 16,0 1 5-16,1-4-4 15,-2-2-17-15,-2-1-13 0,-1-4-10 16,-3-2-3-16,-1-4-3 15,-5 0-10-15,0-4-45 16,-5-7-47-16,-4-4-58 16,-4-5-107-16,-1-9-189 15</inkml:trace>
  <inkml:trace contextRef="#ctx0" brushRef="#br0" timeOffset="1121.7052">10661 2350 1096 0,'-17'0'26'0,"-10"7"53"16,-6 9 23-16,-9 7-76 15,-8 9-18-15,-6 6-3 16,-2 4-2-16,0 0-26 16,4 2-47-16,10-5-60 0,7-1-17 15,12-5-4-15,10-5-13 16,8-8-233-16</inkml:trace>
  <inkml:trace contextRef="#ctx0" brushRef="#br0" timeOffset="1561.3909">11224 2471 683 0,'-16'4'6'15,"-3"3"2"-15,0 3 36 16,-4 3-5-16,1 2 0 0,1 4 11 16,2 2 11-16,4 5 4 15,4 2-24-15,4 2-15 16,6 0-8-16,1-2-1 15,5-4 7-15,5-5-5 16,6-6-7-16,4-8-8 16,3-5-3-16,6-8 8 15,2-9 10-15,4-2-7 0,-1-2-2 16,-2 6 15-16,-2 6 15 16,-5 9 2-16,-2 3-22 15,-4 14-12-15,-2-3-4 16,-3 5-2-16,-1-2-17 0,-1-3-29 15,-1-3-24-15,1-7-48 16,0-2-67-16,0-2-40 16,0-10-118-16</inkml:trace>
  <inkml:trace contextRef="#ctx0" brushRef="#br0" timeOffset="2761.5931">11677 2533 730 0,'9'6'304'16,"-4"4"-306"-16,0 4 21 0,0-1 54 16,-2 5-34-16,0-2-25 15,-2 1-3-15,1-3-3 16,0-1 4-16,0-6-3 16,6-4-11-16,0-3-1 15,2-7 11-15,6-6-3 0,0-4-3 16,2 4-1-16,-2 2 0 15,2 6 6-15,-5 5 15 16,-2 4-9-16,-3 7-4 16,-1 2-4-16,1-1-4 15,-1 1 4-15,2-6-4 0,4-3-22 16,1-4-1-16,1-2 9 16,3-4 14-16,0 0-2 15,-2 2 1-15,-1 4 0 16,-1 0-1-16,-3 4 5 15,3 5-4-15,-1 1 1 16,5 0-4-16,1-5-6 16,2-4-14-16,4-1 4 0,1-5 10 15,2-2 8-15,-1-3 1 16,-4 3 3-16,-1 4 7 16,-3 3 3-16,-6 11-3 15,-3 8-2-15,-2 8 2 0,-2 4-7 16,-3 6 6-16,-1 4 5 15,-2 5 0-15,0-1-3 16,-6 5-3-16,-7 0 0 16,0 1 1-16,-7 1 0 15,-3-1-5-15,-4-2 8 0,-1-5 13 16,0-4 2-16,3-8-7 16,4-8-17-16,7-9-5 15,3-12-6-15,3-8-14 16,7-13 3-16,1-12 7 15,8-9 12-15,8-10 5 0,7-8 14 16,9-10 12-16,6 0 4 16,6-4-8-16,2 1-5 15,4 5-8-15,0 7-7 16,0 10-1-16,-4 7-3 16,-2 11-2-16,-8 11-3 0,-7 11 2 15,-6 8-6-15,-11 6-8 16,-8 12-9-16,-5 8 14 15,-12 4 6-15,-6 2-6 16,-6 2 4-16,-1-5 5 16,0-4 1-16,3-6-13 0,5-8-26 15,7-8-17-15,6-3-10 16,5-11 18-16,4-5 33 16,9-4 9-16,10-1 3 15,4-5 10-15,7-2 8 16,6-4-3-16,4-1 1 0,3-5-1 15,4-3-5-15,3-4-2 16,4-9-4-16,1-7 2 16,-1-4 0-16,0-8-1 15,-3-2 1-15,-5-2 2 16,-6 2 0-16,-6 4 1 0,-7 7-4 16,-6 7-3-16,-9 9-1 15,-8 11 2-15,-6 11-3 16,-8 12 0-16,-11 13-16 15,-6 8 7-15,-8 20 0 16,-4 18 10-16,-1 15 3 16,4 14 3-16,4 8-4 0,10 5 0 15,9-1 0-15,10-11-2 16,13-9-1-16,13-12-1 16,11-14 3-16,12-13 1 15,9-13 3-15,2-10 3 0,2-4-1 16,-3-11 0-16,-8-4 12 15,-8-1 8-15,-14 0 2 16,-10 7-15-16,-10 8-8 16,-9 5-13-16,-9 15-25 15,-5 5 39-15,3 4-4 0,3 1 5 16,8-4-8-16,11-6-36 16,16-6-30-16,7-6 21 15,6-6 26-15,3-1 18 16,-3-1-13-16,-7-4-98 15,-12 2-131-15,-14 1-177 16</inkml:trace>
  <inkml:trace contextRef="#ctx0" brushRef="#br0" timeOffset="3660.927">15629 2002 690 0,'24'-31'8'0,"-1"4"-5"0,-2 4 55 15,-3 6 7-15,-5 7 2 16,-5 7 20-16,-6 7-35 16,-4 15-27-16,-5 15 27 15,-7 7-14-15,-1 9-18 16,0 5 9-16,7-3 6 0,7-2 2 16,7-8-16-16,14-9-13 15,13-9-3-15,8-9 6 16,11-10 5-16,8-5-6 15,2-13-4-15,4-6-37 16,-2-6-88-16,-4-5-47 0,-8-4-144 16,-11-7-246-16</inkml:trace>
  <inkml:trace contextRef="#ctx0" brushRef="#br0" timeOffset="3827.5184">16239 2011 902 0,'-27'46'102'16,"-2"10"-77"-16,0 6 62 15,3 7 4-15,4 0-22 16,5-5-19-16,4-6-29 16,6-7-13-16,3-5-5 15,3-12-20-15,0-4-58 16,-1-9-46-16,-3-5-27 0,-3-10-91 16,-4-6-231-16</inkml:trace>
  <inkml:trace contextRef="#ctx0" brushRef="#br0" timeOffset="4247.7859">15592 1467 859 0,'-15'2'137'15,"-13"14"-196"-15,-11 20 57 16,-10 16 30-16,-12 21 0 16,-11 22 10-16,-4 14-9 15,2 12-9-15,7 7 21 16,13 0 22-16,16-5 11 0,17-9-10 15,16-8-15-15,12-16-15 16,17-12-15-16,13-10-14 16,12-13 0-16,9-8-2 15,9-7 0-15,7-7-17 16,4-6-44-16,2-5-55 0,-1-4-31 16,-2-6-14-16,-2-5-63 15,-4-5-159-15</inkml:trace>
  <inkml:trace contextRef="#ctx0" brushRef="#br0" timeOffset="4981.327">16653 1596 461 0,'-1'-20'13'0,"1"0"-5"15,-2 0 81-15,3 3 14 16,2 4-31-16,2 5-8 16,3 5 0-16,6 6-13 0,4 18-26 15,6 15 11-15,3 12 15 16,2 16-15-16,1 14-9 15,-6 6 0-15,-9 7 16 16,-8 2-5-16,-7 1 3 16,-6 0-11-16,-11-6-9 15,-4-4-13-15,-4-9-3 0,-1-7-5 16,3-8-45-16,-6-9-38 16,1-11-39-16,-3-8-110 15,-4-12-217-15</inkml:trace>
  <inkml:trace contextRef="#ctx0" brushRef="#br0" timeOffset="5580.8678">16192 2106 425 0,'-7'-4'20'15,"0"-2"40"-15,2-1 50 0,3-3-65 16,0-4-14-16,3-5 14 15,4-1-5-15,2-4 8 16,1-4 14-16,0 2 5 16,-1 1 4-16,1 3-16 15,-3 4-15-15,-1 5-18 0,-1 6-17 16,2 0-7-16,1 3-46 16,3 2-53-16,-1 2-87 15,-2 2-83-15</inkml:trace>
  <inkml:trace contextRef="#ctx0" brushRef="#br0" timeOffset="7144.5609">9469 3255 945 0,'-5'-7'10'15,"6"5"-58"-15,18 2 33 16,12 2 24-16,12 2-7 16,13 3 7-16,14 0 11 0,15-2 6 15,16 0 2 1,15 1 14-16,17-2-6 0,14 2-6 16,19-2 0-16,15-1-3 15,17-1-6-15,16-2-10 16,21 0-5-16,15-5-3 15,15-2 0-15,15-2-1 0,13 0-2 16,12 1 4-16,4-3-3 16,8 4 2-16,7 0 20 15,3 1-3-15,0 1 1 16,-3 1-11-16,0 2-4 16,-6 0-1-16,-9 2-5 0,-12 0 2 15,-13 0-3-15,-14 4 3 16,-18 1-2-16,-16 2-2 15,-19 0-14-15,-19 3-56 16,-21 1-70-16,-23 2-167 0,-26-1-410 16</inkml:trace>
  <inkml:trace contextRef="#ctx0" brushRef="#br0" timeOffset="13117.7415">9746 7014 589 0,'0'0'32'0,"0"0"-2"15,0 0-12-15,3 5 4 16,2 2 16-16,1 1-10 15,1 1 2-15,1 2-2 0,1 2 11 16,0-2 7-16,-3 2 0 16,2-2-13-16,-3-2-8 15,0 4-9-15,0-2-5 16,-2-2-3-16,-1-1-2 16,1-1-4-16,-3-1 0 15,3-2 1-15,-3-1-2 0,1 0-13 16,0-3-37-16,-1 0-55 15,0 0-41-15,0-7-84 16</inkml:trace>
  <inkml:trace contextRef="#ctx0" brushRef="#br0" timeOffset="13511.9632">9845 6979 532 0,'1'0'65'0,"1"5"-38"16,1 8 29-16,4 4 15 15,1 5-37-15,2 2-2 16,0 0-7-16,0-4-9 16,1-3 5-16,0-6 14 0,-3-5-10 15,2-3-3-15,-1-3 4 16,-1-3 12-16,2-7 8 15,-3-7-17-15,-1 0-8 16,1-9-3-16,-2 0 2 16,-4-3-7-16,-1-3-6 15,-2 4 6-15,-7 0 4 0,-2 7 5 16,-5 5 5-16,1 6-4 16,-1 6-9-16,2 4-9 15,1 4-6-15,2 7-3 16,5 4-6-16,3 3-44 15,2 2-46-15,1-1-43 0,4 0-103 16,2-3-164-16</inkml:trace>
  <inkml:trace contextRef="#ctx0" brushRef="#br0" timeOffset="13880.2092">10110 6847 684 0,'-2'-3'82'0,"-3"3"21"16,1 3 0-16,1 7-62 0,2 5-35 15,1 7 4-15,0-1 4 16,4-1 8-16,4-2 4 16,2-8-5-16,2-4-3 15,1-6-2-15,2-2 9 16,1-8 12-16,2-5 6 0,2-5-10 15,-3-4-19-15,-2-3 1 16,-3 0-6-16,-7 0 13 16,-4 1 14-16,-2 1-5 15,-8 3-2-15,-4 3-14 0,-2 4-10 16,1 8-2 0,-2 1-4-16,2 6-2 0,1 6-24 15,4 4-37-15,3 7-33 16,1 3-38-16,0 3-55 15,2 1-126-15</inkml:trace>
  <inkml:trace contextRef="#ctx0" brushRef="#br0" timeOffset="27401.748">14245 5176 578 0,'1'0'52'0,"-2"0"-19"0,-1 8-28 16,2 3 65-16,-1 3-32 15,-2 6-2-15,3 4-6 16,0 2 2-16,0 1-2 16,0 2 0-16,3 3-5 15,-2-1-7-15,-1 2-6 0,0 3-2 16,0 3-5-16,0 1-2 16,-4 4-2-16,4 2 0 15,-1 3 0-15,-1 2 6 16,-1-1 2-16,2 2 10 15,-1-1 3-15,1 1-3 0,-1 0-10 16,1 4-3-16,-2 2-1 16,0 2-2-16,-1 3 0 15,0 4-3-15,-1 1 1 16,-1 2 2-16,1-1-2 16,-1 0 3-16,0 2 5 0,1-2 8 15,-1-1-8-15,1 1-3 16,0 0-1-16,0 3 1 15,1-2-4-15,-1 1 0 16,-2 0-1-16,2 0 0 16,-2-3 2-16,1 1-2 0,0-3 0 15,-1-2 3-15,2-2 2 16,3-4 4-16,-2 0 1 16,2-3-3-16,-1-5-4 15,1 0 0-15,1-2-4 16,0-2 3-16,-1-4-1 0,2-2-1 15,-1-4-1-15,2-3 3 16,1-3-1-16,0-1-2 16,0-1 4-16,1-3-5 15,-3-2 4-15,2 1-4 16,-2-3 4-16,0-1-1 16,-1-1-3-16,0-3 2 0,-1-2 0 15,1-3 0-15,1-1 0 16,0-2 0-16,0-4-17 15,3 0 7-15,-3-3 12 16,3 0 0-16,1-1 0 0,1 0 1 16,0 0 6-16,2-1 4 15,1-4-4-15,0 3-3 16,0-1-7-16,3 0 2 16,-1-2-1-16,0 2 0 15,3-1-2-15,-1-1 1 0,0 4 3 16,0-2-5-16,-1 0 3 15,2 2-1-15,-3 1 0 16,3 0 0-16,-3 0 0 16,1 0 0-16,1 1 0 15,-2 2 0-15,0-1 0 16,2-1 1-16,-1 0-2 0,2-1 1 16,0 2 0-16,0-1 1 15,1-1-1-15,-2 0 0 16,-2 0 1-16,3 0-1 15,-4 0 0-15,-1 0 0 16,1-1 1-16,-2-1 0 0,1-2-1 16,1 1 2-16,-2 0-2 15,1-1 0-15,-1 0 1 16,2 1-2-16,-2 1 2 16,-1 0-1-16,-1 0 0 15,-1 0-1-15,1 0 2 0,0 0 0 16,-1-2 1-16,0 1 0 15,0 1-1-15,-1 0 0 16,-1 1-3-16,0-1 2 16,0 1 0-16,-1 1-1 15,0 0 0-15,2 0 0 0,1 1 1 16,-1 1 0-16,0-1-1 16,0 2 2-16,-1-3-2 15,0 1 3-15,-1-1-2 16,-1 0 1-16,0 0-1 15,2 0 2-15,-2 0-1 0,0 2 0 16,1-2-1-16,0 0 0 16,-1 0 0-16,0 0 0 15,1 0 1-15,-1 0-1 16,1 0 3-16,-2 0 0 16,1-3 3-16,0-1 2 15,0 1-3-15,1-3-1 0,-2 2 5 16,1-1 2-16,0-1 4 15,0 0 1-15,0 2-2 16,1-2-7-16,-1 0-4 16,1-3-3-16,0 1 1 15,1-3-1-15,0 1 1 0,0-5 0 16,0 1 2-16,0-3-1 16,0 2 6-16,0-1 3 15,0-1-3-15,-2 0-3 16,3-1-3-16,0-1-1 15,0-2 0-15,1-2-1 16,-1-2 1-16,-2-2-1 0,5-2 0 16,-3 0 0-16,0-1 1 15,0 0 0-15,-1-2-1 16,0 1 1-16,1-1 0 16,1-1 0-16,-1-2 0 0,2-1-1 15,1-1 0-15,0-3 0 16,0 1 0-16,0-1 0 15,-1-1 0-15,0 1 0 16,-2 1 1-16,-1 0-1 16,0-1 2-16,-2 0-3 0,1-1 1 15,-1 0 1-15,1-2 0 16,1 2-1-16,-2 0-1 16,0-2 1-16,0 3 1 15,0 0 0-15,-1 1-1 16,0 1-1-16,1-2 2 0,0-1-2 15,1-2 1-15,0 2 0 16,2-3 1-16,-3 1-2 16,2 0 0-16,0 1 2 15,0-2-2-15,-2 1 2 16,1 0-1-16,0 1 0 0,-1 2 0 16,2 2 0-16,-1 0 0 15,0 1 0-15,0 0-1 16,-1 0 0-16,0 0 1 15,0-1-3-15,-1 1 1 16,1-2 2-16,0 2 0 16,0-1-1-16,1 4 1 0,0-4-1 15,0 1 0-15,2 1 1 16,-2-1 0-16,1 0-2 16,1 0 2-16,-1 2-1 15,0 1 1-15,-1 0-2 16,1 2 1-16,-2 4-1 0,1-3-3 15,1 1 3-15,-3 3 0 16,1 0 1-16,-1 0 0 16,1 1 2-16,-1 1-2 15,1 1 1-15,-1 1 0 16,0 2 1-16,0 1-2 0,-1 0 1 16,0 3 1-16,0 0-1 15,2 3 0-15,-4-1 0 16,-3 4 0-16,2-3 1 15,-1 4-1-15,-1 1 0 16,-2 0 0-16,-1 3 0 16,0-1-2-16,-4 1 0 0,-1 2 0 15,-3 1 3-15,-3 0 3 16,-5 3 3-16,-1 0 1 16,-4 0 0-16,-2 3-3 15,1 0-4-15,0 0 3 0,3-2-3 16,2 4-15-16,3 0-48 15,5 2-79-15,3 2-65 16,3 5-182-16</inkml:trace>
  <inkml:trace contextRef="#ctx0" brushRef="#br0" timeOffset="29166.1978">7103 9594 626 0,'-3'-1'19'0,"1"-3"3"15,1 2 12-15,1-2 42 16,0 3 4-16,5 0-32 16,4 0-24-16,7 0 7 15,3 0 32-15,11 1-8 0,3-3-18 16,5 2 2-16,5-1-9 16,-2 1-7-16,5-3-7 15,-6 2-5-15,-1 0-1 16,-2 1-2-16,-3-2-4 0,-5 1-1 15,-1 2 0-15,-2-2-2 16,-2 2-36-16,-4-1-35 16,-1 2-25-16,-3 0-113 15,-3 0-158-15</inkml:trace>
  <inkml:trace contextRef="#ctx0" brushRef="#br0" timeOffset="29817.628">13592 8826 752 0,'3'-1'161'16,"-4"1"-71"-16,2 7-43 16,1 7-13-16,5 6 22 15,2 7 2-15,4 5-5 16,2 3-14-16,2-1 6 15,0 2-5-15,1-5-12 0,-5-4-10 16,3-2-10-16,-4-5-4 16,-2-3 0-16,0-1-2 15,-1-6-13-15,0-2-41 16,0-4-53-16,-2-4-57 16,1-2-82-16,-2-10-156 0</inkml:trace>
  <inkml:trace contextRef="#ctx0" brushRef="#br0" timeOffset="30067.5994">13850 8916 866 0,'-3'0'126'0,"-7"9"-86"16,-3 9 11-16,-6 6 67 15,-4 6-50-15,-8 6-32 16,-5 2-6-16,0-2-17 15,1 0-7-15,2-5-4 0,5-4-12 16,6-4-40-16,6-4-29 16,8-7-62-16,4-5-142 15,5-6-235-15</inkml:trace>
  <inkml:trace contextRef="#ctx0" brushRef="#br0" timeOffset="30330.2836">13912 9229 562 0,'4'3'356'0,"-1"-2"-363"15,5 0 72-15,5-1 66 16,2 0-38-16,5 0-31 16,2-1-9-16,2-2-15 15,1-1-9-15,0 3-20 16,-1-2-6-16,-1 1-4 0,-3 0-46 16,0-3-72-16,-2-3-70 15,2-3-161-15</inkml:trace>
  <inkml:trace contextRef="#ctx0" brushRef="#br0" timeOffset="30762.0327">14415 8851 747 0,'-1'-2'79'16,"-3"2"39"-16,-1 2-18 0,-1 7-29 15,-1 6-35-15,-2 3 3 16,1 2-9-16,-1 6-4 16,0 3 4-16,2 0-1 15,-1 5-15-15,3-2-8 0,1 2-1 16,0-1-3-16,4-1-4 16,-1-1 4-16,3-3 0 15,5-3 8-15,3-1 3 16,2-6-8-16,4-2 1 15,2-5-2-15,4-4 1 16,0-3-2-16,-1-4 2 0,-3 0-6 16,0 0-11-16,-4-5-11 15,-4-3-13-15,-2-4-8 16,-5 1-28-16,-3-5-32 16,-4-5-45-16,-12-3-108 15,-4-2-254-15</inkml:trace>
  <inkml:trace contextRef="#ctx0" brushRef="#br0" timeOffset="30846.8036">14269 9076 902 0,'-1'-2'122'0,"3"-3"-133"15,12 4 18-15,7-3 66 0,4 3-4 16,6 1-31-16,4 0-17 16,2 2-18-16,1 4-56 15,-1 1-139-15,-1-1-116 16,-3 1-234-16</inkml:trace>
  <inkml:trace contextRef="#ctx0" brushRef="#br0" timeOffset="31240.876">14821 9404 772 0,'2'3'129'0,"-1"-3"10"16,2 0 18-16,-1-8-2 16,-1-6-82-16,0-3-22 0,-1-7-9 15,2-6-5-15,-4-6-20 16,0-5-15-16,-5-6-14 16,-2-1-31-16,-1-1-11 15,0 5 1-15,2 7 16 16,4 6 31-16,2 10 3 0,6 8-2 15,10 4-4-15,4 3-5 16,9 4 6-16,4 1 5 16,2 1 2-16,2 4 3 15,-1 6-3-15,-3 3-17 16,-5 5-55-16,-6 5-49 16,-8 0-89-16,-7 0-123 0</inkml:trace>
  <inkml:trace contextRef="#ctx0" brushRef="#br0" timeOffset="31383.4882">14836 9183 819 0,'16'-3'24'0,"8"-6"8"16,9-2 88-16,2 2-44 16,2 1-38-16,-3 3-3 15,0 2-35-15,-2 1-74 0,-5 2-49 16,-1 0-57-16,-6 0-107 15</inkml:trace>
  <inkml:trace contextRef="#ctx0" brushRef="#br0" timeOffset="33830.8459">14422 5253 633 0,'-7'-2'93'15,"0"-1"19"-15,2 2 2 0,-1 1-44 16,-3 6-43-16,1 7-17 15,1 3 2-15,0 5-1 16,2 3 10-16,5 0 9 16,0-2 3-16,5-4 2 0,6-4-6 15,1-5-6-15,3-4-3 16,0-5 5-16,3-2 3 16,-1-6-2-16,0-6-1 15,-1-3-5-15,-4-1-7 16,-4-4 2-16,-6 1 6 15,-2 4 1-15,-5 1-6 0,-6 5-12 16,-6 5-5-16,2 6-19 16,-3 6-48-16,-1 10-38 15,3 8-46-15,0-1-111 16,2 8-183-16</inkml:trace>
  <inkml:trace contextRef="#ctx0" brushRef="#br0" timeOffset="34234.8282">14452 5678 484 0,'0'-11'416'0,"0"5"-331"15,-4 6-8-15,-2 0-10 16,-2 10-30-16,-2 4-25 15,3 4-5-15,1 2-4 0,1 4 5 16,3-4 9-16,0 1 5 16,3-5 3-16,5-3 2 15,3-3-8-15,4-6 5 16,2-1 5-16,4-3 4 0,0-10 2 16,3-3-5-16,0-4-3 15,-3-4-2-15,-2-2-4 16,-6-2 0-16,-5 2 1 15,-5-1-2-15,-6 7-7 16,-8 2-8-16,-5 7-6 16,-2 6-38-16,-3 4-41 0,1 11-21 15,2 3-16-15,1 6-43 16,1 2-141-16,6-1-171 16</inkml:trace>
  <inkml:trace contextRef="#ctx0" brushRef="#br0" timeOffset="34595.5733">14493 6036 747 0,'-6'-2'182'15,"-3"-2"-145"-15,0 4 40 16,0 4-11-16,-1 3-36 0,2 6-17 16,-1 4-2-16,0 3 10 15,6 0 17-15,2 3-4 16,1-3 1-16,3-2-5 16,5-2-6-16,3-6-6 15,1-3 3-15,3-6 3 0,-1-1 9 16,2-4-1-16,-2-9 3 15,0-1-1-15,-6-2-2 16,-4-1 6-16,-2 0-3 16,-4 2-11-16,-7 3-14 15,-6 5-4-15,0 7-25 16,-2 0-50-16,0 9-44 0,-1 6-36 16,1 4-50-16,-1 1-237 15</inkml:trace>
  <inkml:trace contextRef="#ctx0" brushRef="#br0" timeOffset="35161.7564">13295 8243 893 0,'-2'0'99'16,"1"7"-79"-16,3 11-30 16,0 5 35-16,2 7 5 15,0 3 15-15,-2 1 13 16,0 0-6-16,-2-5-6 15,2-1-22-15,-3-6-17 0,0-1-3 16,1-6-1-16,0-3-34 16,1-5-70-16,3-6-55 15,1-2-116-15,1-8-138 16</inkml:trace>
  <inkml:trace contextRef="#ctx0" brushRef="#br0" timeOffset="35461.8046">13429 8388 661 0,'4'0'121'16,"-1"11"-129"-16,-1 6 19 16,3 4 73-16,-1 2 0 0,0 2-14 15,1 0-9-15,0-5-16 16,2-6-2-16,2-4-10 16,1-8-1-16,1-2-5 15,4-11 3-15,-2-4 6 16,1-5-7-16,-3-5-5 0,-3 0 2 15,-3-3 8-15,-3 2 0 16,-5 1-10-16,-6 6-13 16,-2 2-7-16,-1 7-3 15,0 6-3-15,1 4-17 16,-2 3-34-16,6 7-24 0,1 1-32 16,2 6-50-16,2-3-118 15,0 0-194-15</inkml:trace>
  <inkml:trace contextRef="#ctx0" brushRef="#br0" timeOffset="35797.2853">13684 8422 668 0,'3'7'179'15,"-6"2"-172"-15,2 4 21 0,2 5 68 16,2 0-43-16,-3 2-13 15,4-2 9-15,3-2-2 16,1-3 2-16,3-6-9 16,-1-5-5-16,1-2 15 15,0-2 4-15,1-8-6 0,-2-6-10 16,0-1-11-16,-4-4-3 16,-1-4 4-16,-4 0 4 15,-3 2-4-15,-5 0-11 16,-6 4-10-16,-2 6-4 15,-4 5-13-15,2 4-28 0,0 4-43 16,3 7-38-16,1 4-53 16,3-1-86-16,4 0-300 15</inkml:trace>
  <inkml:trace contextRef="#ctx0" brushRef="#br0" timeOffset="36311.1138">14270 8114 707 0,'-7'-3'60'15,"2"0"-12"-15,1 2 24 16,0 1 15-16,-2 2-32 15,0 5-16-15,2 5-14 16,1 2 9-16,0 2 2 16,3 4-2-16,1-1 9 0,1-3-5 15,6 1-6-15,2-6-6 16,0-3-10-16,3-7-3 16,0-1 6-16,0-3 4 15,-1-7 5-15,-2-3-2 16,-3-1-5-16,-1-2 3 15,-6 1 1-15,-2-1-8 0,-2 2-10 16,-4 1-3-16,-1 5-22 16,-3-2-51-16,3 8-38 15,0 2-62-15,-2 0-107 16,0 2-219-16</inkml:trace>
  <inkml:trace contextRef="#ctx0" brushRef="#br0" timeOffset="41484.2455">9080 9551 597 0,'0'0'89'0,"2"3"-31"16,9-2-23-16,8 1 45 16,7-1 0-16,6 2-16 0,7-3-40 15,5-2-17-15,0 1-4 16,0-3-117-16,0-8-263 15</inkml:trace>
  <inkml:trace contextRef="#ctx0" brushRef="#br0" timeOffset="42173.0006">16402 5134 341 0,'-2'0'58'0,"1"0"-51"16,0 0 10-16,0 0 11 0,1 0-38 15,-2 2-47-15,0 0-47 16,-1-1-72-16</inkml:trace>
  <inkml:trace contextRef="#ctx0" brushRef="#br0" timeOffset="45999.5153">16140 5284 441 0,'0'-5'0'15,"-1"3"4"-15,1-2 96 16,-2 4 10-16,1-2-18 15,0 2-22-15,1 0-19 16,-2 0-18-16,3 5-19 0,1 5-12 16,-1 4 21-16,0 6-3 15,1 3-7-15,-2 5-4 16,0 2 7-16,0 1-1 16,-2 2 0-16,1 0 2 15,-1 3-4-15,1 3-5 0,-1 2 0 16,-3 1-6-16,2 2 0 15,0 2-1-15,-1-1 0 16,1 0 0-16,-1 0 1 16,0-2-1-16,-1-1 3 15,0 1 4-15,0 1 1 0,-1-3-6 16,2 0-2-16,-1-1 0 16,0 1 0-16,2-4-1 15,0-1-1-15,0-1 1 16,1 1 1-16,0-2-1 15,-1 0 0-15,0-1 1 16,-1 2 0-16,1-2 0 0,0 1-1 16,-1 0 0-16,1-3 0 15,1-3 0-15,0 1 0 16,0-1 0-16,-3 1 0 16,3 1 0-16,-1 1 0 15,-1 2 1-15,0 2-1 0,0 0 0 16,0 1 0-16,0-4 0 15,2-2 0-15,-1 1 0 16,2-3 0-16,4 1 0 16,-1 1 0-16,0 0 1 15,-2 2-2-15,0 1 2 16,0 0-1-16,-1 2 0 0,-1-2 1 16,-1-1-1-16,3-3 0 15,-1-1 0-15,0-5 0 16,3 0 0-16,1-2-1 15,-2 1 2-15,1 1-1 0,0 1 1 16,-2 3-2-16,0 0 2 16,0 0-1-16,0 1 0 15,-2-5 1-15,2-1-2 16,-1-3 1-16,1-4 0 16,1-2 0-16,-1 0 0 0,1-2 0 15,0-1 0-15,-1 2 1 16,0-2-1-16,1 1 0 15,-1-2 1-15,1-1-1 16,1-1-2-16,-1-4 4 16,0 1-5-16,1-2 3 15,1-2 1-15,1 0 1 0,0 0 9 16,2 0 0-16,0-2-3 16,1-2-6-16,1 1-1 15,2 0-1-15,0 2-1 16,2-2 3-16,2 0-3 15,0 0 1-15,2 1 1 0,4-2-1 16,0-1 0-16,1 1 0 16,1 0 0-16,1 0 1 15,-1 0-1-15,-1 2 0 16,-4 0 0-16,-1 1-1 0,-4-1 2 16,-1 0-1-16,-1 0 0 15,-3 0 1-15,-1 2-1 16,-1-1 1-16,0 0-1 15,0-1 1-15,-1 2 0 16,-1-1 0-16,0 1 1 16,-1-2-4-16,0 2 2 0,0 0 1 15,-1 0 1-15,-1-1-3 16,2 1 2-16,-2 0 2 16,0 0 0-16,1-2 1 15,-1-1-2-15,1 0-1 16,0-3 0-16,0 0 0 0,1-1 3 15,-1 1 16-15,0-2 1 16,0 2-11-16,1-1-2 16,-1 0-1-16,0 0-1 15,1-4-3-15,-1-2 0 16,2-3 0-16,1-1-1 0,0-6-1 16,2 1 1-16,-2-1 0 15,2 0-3-15,-3 1 5 16,-1 2 0-16,1 0 4 15,-1-2 8-15,0 1-9 16,-1-3-2-16,3-2-2 0,-1-2-1 16,1 0-2-16,1-2 1 15,-1-1-1-15,1-1 1 16,-2 3 2-16,0-1-4 16,-1 0 4-16,1 0-2 15,0-1 3-15,0-1-2 0,3-2 0 16,0-1-2-16,0-1 1 15,0 1-1-15,0-3 0 16,1 1 1-16,-1 0-1 16,-2 1 2-16,1-1-2 15,-1 0 0-15,0 2 1 0,1-1-1 16,0 1 1-16,-2-2-1 16,1-1 0-16,-2 1 1 15,2 1-1-15,-2-3 0 16,0 3 0-16,1 0 1 15,-2 2-1-15,2 1 0 0,-1-3 0 16,0 3 1-16,-1-1-1 16,1-3 1-16,-2 1-2 15,2-1 1-15,-4 2 1 16,2 1 0-16,-5-1-1 16,0 3 1-16,2 1-1 15,0-1 0-15,0 0 0 0,1-2 0 16,1 0-1-16,-1-3 1 15,2 0-1-15,0 4 1 16,0-2 1-16,0 4-2 16,-2 4 1-16,1-3 1 15,-1 7 0-15,0-4-1 0,1 2-1 16,0-1 1-16,-2 0 0 16,3 1-1-16,0 0 2 15,0 2-1-15,0 4 0 16,-2 1 0-16,1 3 1 0,-4 4 1 15,-2 4 0-15,-3 0-1 16,0 1 2-16,0 1 8 16,-2 3-7-16,-1-2-3 15,-1-2-1-15,-2 2 0 16,-2 1 0-16,-3 3 3 16,-3 0-4-16,-3 0 0 0,1 1 0 15,2 4 1-15,3-1-2 16,4 0-44-16,6 1-40 15,5 0-61-15,2-2-132 16,4 1-267-16</inkml:trace>
  <inkml:trace contextRef="#ctx0" brushRef="#br0" timeOffset="46715.9726">16355 5526 534 0,'-5'-6'80'0,"-1"2"9"15,-1 4-24-15,0 1-28 16,1 11-3-16,0 5-18 15,1 4-10-15,1 2 5 16,3 1 9-16,-1-4 1 0,4-3 13 16,3-7 0-16,3-4-2 15,3-6 4-15,2-1 4 16,-1-6-5-16,1-8 11 16,-2-4-3-16,-2 1-15 15,0-3-2-15,-7-1 8 0,-1 2 7 16,-5 2-5-16,-6 2-21 15,-3 3-12-15,-2 5 0 16,1 1-4-16,-1 7 0 16,2 0-30-16,2 4-21 0,0 10-32 15,5 5-48 1,-1 3-62-16,1 4-59 0</inkml:trace>
  <inkml:trace contextRef="#ctx0" brushRef="#br0" timeOffset="47080.2756">16330 5932 702 0,'-10'0'104'16,"-1"0"-19"-1,-2 0-28-15,3 7-33 0,-1 3-5 16,1 4-8-16,2 2-3 16,4 2 12-16,2 1 10 0,1-1 4 15,3-2-7-15,5-2-5 16,2-4-2-16,3-4 2 16,2-6 3-16,1 0 15 15,2-13-4-15,-1-1-5 16,-3-3 3-16,-1-2-5 0,-6 1 3 15,-4 1 11-15,-3 1-13 16,-3 5-16-16,-7 4-11 16,1 1 1-16,-2 6-7 15,1 0-3-15,1 8-63 16,2 3-49-16,-1 6-53 0,2-2-73 16,2 2-176-16</inkml:trace>
  <inkml:trace contextRef="#ctx0" brushRef="#br0" timeOffset="47435.0066">16285 6344 517 0,'-5'4'182'0,"0"5"-107"15,-1 1-11-15,3 2 5 16,2 3-26-16,1 2-3 16,0-2 11-16,2-1-10 15,6-2-8-15,0-5-5 16,2-6 7-16,2-1 22 0,-1-8 3 16,-1-5-3-16,-1-1-12 15,-2-2-5-15,-4-1-5 16,-2 3-19-16,-3 3-7 15,-3 3-6-15,-6-1-3 16,0 3-10-16,-2 3-81 0,-2-3-59 16,2-1-80-16,-2 0-214 15</inkml:trace>
  <inkml:trace contextRef="#ctx0" brushRef="#br0" timeOffset="48561.8702">15469 7885 296 0,'-1'-11'179'16,"-1"1"-96"-16,0 2 30 15,-1 1-1-15,3 1-28 16,-3 1-10-16,3 2-20 16,6 0-36-16,3 3-14 15,3 0 16-15,2 0 15 0,3 6-15 16,-1 3-1-16,-1 1-4 15,-5 1-7-15,-2 3-3 16,-6-1 1-16,-3 2 10 16,-5 0 12-16,-6 3-12 15,-5-1-6-15,-2 3-5 0,-1 0-2 16,-1 2-4 0,3-1 2-16,1-3-1 0,5 2 0 15,4-2-1-15,6-4 1 16,2 1 0-16,6-5 6 15,6 1 9-15,6-4-1 16,2 0 6-16,3-2-9 0,1-3-10 16,1 0 4-16,-2-2-6 15,-1 0-20-15,0-6-48 16,-2-2-45-16,-5-1-88 16,-1-5-149-16</inkml:trace>
  <inkml:trace contextRef="#ctx0" brushRef="#br0" timeOffset="48772.3468">15725 7902 820 0,'4'5'61'0,"-2"10"-12"16,1 8 72-16,2 3-34 15,0 3-20-15,3 2-5 16,-2-4-45-16,3 1-13 15,-2-3-2-15,2-1 0 0,-1-3-2 16,-1-1-34-16,0 3-51 16,-3-3-83-16,1-1-253 15</inkml:trace>
  <inkml:trace contextRef="#ctx0" brushRef="#br0" timeOffset="52161.9041">11672 11018 721 0,'-15'-3'53'15,"3"2"-27"-15,5 1 21 0,6 0 32 16,1 1-43-16,8 2-54 16,9-3 62-16,4 3 7 15,7 1 5-15,8 0-10 16,-1 1-12-16,2 0-8 15,-4-2 3-15,-3 0-10 0,-6 0-1 16,-7 0-1-16,-4-1 0 16,-7-1 5-16,-3 0 2 15,-3 1-8-15,-6-2 2 16,-8-1 4-16,-2 1-15 16,-6 0 0-16,-1 1-5 0,2 1-2 15,3-1-1-15,4 3 3 16,5-2-3-16,3 0 0 15,6-1-10-15,4-1-10 16,5 3 1-16,2-2 11 16,4-1-13-16,2 0-59 15,0-1-118-15,-3-1-242 0</inkml:trace>
  <inkml:trace contextRef="#ctx0" brushRef="#br0" timeOffset="54051.194">16536 4299 461 0,'0'-13'16'16,"-5"3"39"-16,2 3 29 16,-1 4-10-16,3 2-16 0,-4 2-13 15,1 12-35-15,-1 11-1 16,-3 7 2-16,1 8 9 16,-2 9 4-16,2-1-3 15,2 1 1-15,0-4 3 16,3-4-4-16,1-8-15 15,0-3-2-15,-1-8-3 0,4-1-12 16,0-8-36-16,0-3-24 16,0-4-29-16,-2-4-101 15,-2-1-102-15</inkml:trace>
  <inkml:trace contextRef="#ctx0" brushRef="#br0" timeOffset="54294.8858">16326 4620 404 0,'-7'25'23'0,"5"2"31"15,0 0 28-15,5 0-7 16,4-1-16-16,4-6 1 16,2-3 0-16,1-7 16 15,6-6-9-15,1-4 1 16,1-2 7-16,5-10 6 0,1-4-18 15,0 0-33-15,-1-2-19 16,-2-1-9-16,-3 2 0 16,-5 0-29-16,-3 5-52 15,-3 2-34-15,-4 2-77 16,-4 4-135-16</inkml:trace>
  <inkml:trace contextRef="#ctx0" brushRef="#br0" timeOffset="59977.4014">16212 8585 177 0,'0'-4'292'0,"0"-3"-154"0,0 1-52 16,0-1 4-16,2 0-4 15,1 0-7-15,-3 3-7 16,0-1-25-16,1 4-12 16,0 1-13-16,-1 6-18 0,0 7-19 15,-1 7 16-15,0 10 9 16,1 7 13-16,-2 3 5 16,-4 3 4-16,2 1 3 15,-1-5-7-15,1-2-9 16,-1-4-3-16,1-4-6 15,1-1-5-15,1-5-2 0,1-2 1 16,-2-4-3-16,3-4 0 16,-2-3 1-16,2-4-1 15,0-2-2-15,2-4-1 16,-1-2 9-16,5-8 2 16,2-4-4-16,2-3-3 0,6-4-1 15,0 1 2-15,1 0-3 16,-1 7 1-16,-1 7 8 15,-2 6 3-15,-2 2-3 16,-4 11-4-16,-2 3 3 16,-2 2-4-16,0 2 0 0,0 1 0 15,-1-1-3-15,3-2-1 16,-1-2 3-16,2 1-30 16,1-5-45-16,0 1-58 15,1-5-33-15,-1-4-74 16,-2-4-94-16</inkml:trace>
  <inkml:trace contextRef="#ctx0" brushRef="#br0" timeOffset="60154.5673">16450 8991 771 0,'4'0'171'0,"-3"3"-111"0,2 10-5 16,-3 6 29-16,0 4-20 15,0 2-14-15,0 0-17 16,1-2-6-16,1-2-19 15,-1-1-6-15,5-4-2 16,-1-2-34-16,0-2-5 0,-1 0-14 16,0-5-40-16,-4-2-98 15,1-5-185-15</inkml:trace>
  <inkml:trace contextRef="#ctx0" brushRef="#br0" timeOffset="61532.138">2351 9213 666 0,'-4'24'-10'15,"-3"-1"9"-15,4 2 27 16,2-3 27-16,1-4 11 16,3-8-14-16,9-10 0 15,11-11 27-15,11-19 16 16,19-14-21-16,14-15-16 0,14-13-21 15,10-4-24-15,5 1-8 16,-3 7 2-16,-5 11-3 16,-10 18-27-16,-10 11-97 15,-19 14-218-15</inkml:trace>
  <inkml:trace contextRef="#ctx0" brushRef="#br0" timeOffset="63456.0736">17727 5409 255 0,'0'-3'-69'0,"2"2"120"16,-2 1-24-16,0 0-47 15,1 0-45-15,-1 0-53 0</inkml:trace>
  <inkml:trace contextRef="#ctx0" brushRef="#br0" timeOffset="114627.7531">17845 5316 232 0,'-4'-12'23'16,"2"5"57"-16,1-2 4 15,-1 5 8-15,2-1 6 16,-1 4-38-16,0 1 2 0,-1 6-50 15,0 6-7-15,0 3 2 16,2 5 3-16,0 1 1 16,-1 3-3-16,2 1 2 15,0 2 3-15,0 0 3 0,-3 2 7 16,2 3-1-16,-1 2-3 16,-1 2-8-16,-2 2-4 15,2 1-3-15,0 1-1 16,1-1-3-16,1 1 2 15,-2-2-1-15,2-3 0 16,1 1-1-16,1-2 0 0,0 1 2 16,-2 0-3-16,2-1 2 15,-2 1-1-15,0 1-1 16,-2-1 4-16,0-1-3 16,2 0 1-16,-3 2 0 15,-2-3-1-15,3 2 0 0,-2 0 0 16,2 1 1-16,-2 0-1 15,2-1 0-15,-1 0-2 16,0-2 4-16,0 0-3 16,-1-2 2-16,0-1-2 15,0-2 3-15,-1 0-4 0,1 1 2 16,0-2 0-16,0 3 1 16,-1-2-1-16,0 1 2 15,-1 2-4-15,-1-3 3 16,1 2-1-16,1-1 1 15,-3-1 1-15,2 0-4 16,2-3 2-16,-2 0-1 0,1 0 1 16,-1 0 0-16,1 0 0 15,0 1 1-15,-1-2-1 16,1 3-1-16,2-2 1 16,-1 0-1-16,1-1 1 0,1-1-2 15,0-4 1-15,0 0 2 16,0-2 0-16,-1 1 0 15,0 1 0-15,0 0-1 16,1 2 0-16,-1-1 0 16,1 1 0-16,0 1-1 0,0-1 0 15,2-1 0-15,0-1 1 16,0 0-1-16,-3-5-1 16,3-3 2-16,0 1 1 15,1-2-1-15,1-1-3 16,-2 2 4-16,0 0 2 15,-3 3-1-15,2 0 0 0,1 2 0 16,-3 0-1-16,1-2-1 16,0-1 0-16,0-2 0 15,1-1 2-15,0-6-2 16,-1 0 0-16,2-2-5 16,2-1 8-16,-1 1 7 0,3-1 18 15,0 2-17-15,2 0-9 16,-1 2-2-16,-1-1 1 15,1 1-1-15,-2-2 0 16,2-2 1-16,1 0-1 0,1-1 2 16,0 0-1-16,2 0 1 15,2 0 3-15,1-1 5 16,2 1-1-16,1 0-4 16,2 0-5-16,1 0 1 15,1 0 3-15,0 0-3 16,1 0 4-16,-1 0-3 0,0 0 0 15,2 0 1-15,-4 0-1 16,3-1-3-16,-1-1 1 16,-3 2 1-16,2 0-2 15,-2-1 0-15,1 1 3 16,-4 0-2-16,1 0-1 0,-1 0 0 16,0 1 1-16,-2 1 2 15,2-1-2-15,-3-1 2 16,-1 1-3-16,-1-1 2 15,-2 0 1-15,0-1 3 16,-4 0-5-16,1-1 4 0,-1-1-3 16,-1 2 0-16,0-1 1 15,-1 0 1-15,1 1-2 16,0-2 2-16,0-2 1 16,1-2 0-16,0-2-2 15,0-4 1-15,0 1 0 16,1-2-2-16,-1-1 5 0,-1 1 0 15,0 0 0-15,1 0 3 16,-2-3 10-16,2 3 1 16,-1-5-11-16,-1-5-4 15,4 1-2-15,1-5-2 0,1 0 0 16,1-2-1-16,1-1-1 16,-1 0 3-16,0 3-3 15,-1 1 2-15,-2-1 0 16,2 0-1-16,-2-1 1 15,0-1 0-15,-1-1 4 0,-1-3-4 16,0 0 0-16,2-4 0 16,-1 1-1-16,1-1 0 15,1 0 1-15,0-1-1 16,0 0 0-16,-1 1-1 16,1 0 1-16,-1 0 1 0,-1-1-1 15,0 2 0-15,1-3 1 16,-1 2 0-16,-1-3 1 15,2 1-1-15,-1-4 0 16,1 0 0-16,-1 0-1 16,0-2 0-16,0 2 1 15,0 1-1-15,-1 4 0 0,-1-1 2 16,0 2-1-16,1 1 0 16,-1-3-1-16,0 2 0 15,2 0 0-15,-1 0 1 16,2 0-1-16,-1 1 0 15,0 2-1-15,2 2 2 0,-2 2-1 16,-3 1 1-16,2 4 0 16,-2 1 0-16,0 1 0 15,1-2-2-15,0 3 1 16,2-1 0-16,-1 1-1 16,0-2 1-16,2 4 1 0,-1 0-1 15,0 2-1-15,-1 3 2 16,-2 1 0-16,2 2 0 15,-4-1 0-15,1 2 0 16,-1 0-1-16,2 0 2 16,-3 2-1-16,1 0 1 0,-2 2-1 15,0-1 0-15,0 2 1 16,-2 0 0-16,0 1 6 16,0 1-2-16,0-1-1 15,-1-1-3-15,-2 1-1 16,0 1 0-16,-2-2 0 0,-4 1 0 15,-2-1-2-15,-6 1 0 16,-3 0 2-16,-4 1 2 16,-2 0 4-16,-1 1 3 15,-1-2 4-15,1-1-6 16,4 1-4-16,2-2-3 0,3 1 0 16,4 3-1-16,2 0-33 15,6 4-37-15,1 1-39 16,4 10-76-16,4 6-256 15</inkml:trace>
  <inkml:trace contextRef="#ctx0" brushRef="#br0" timeOffset="115394.3608">17646 8405 672 0,'-1'-2'63'0,"0"2"17"16,-1 4 2-16,4 6-53 0,3 5-21 15,1 9 2-15,2 3 11 16,-2 8 11-16,-2 4-6 16,-2 3 7-16,-1 1 7 15,-1-1-16-15,-6 0-11 16,0-5-4-16,-2-3-4 16,1-7-1-16,2-2-2 15,-1-8 0-15,4-4 0 0,0-4-1 16,2-8-1-16,0-1 0 15,2-9 2-15,6-3-1 16,4-5 0-16,4 1 2 16,2-1 14-16,0 5 29 0,1 3-1 15,-1 6-31-15,-1 3-9 16,-3 7 3-16,0 5 4 16,-4 6-3-16,-2 0-4 15,-1 2 2-15,-3 3-5 16,0-3 2-16,-2 0-1 0,0-1-4 15,0-2-5-15,1-3-12 16,1-3-16-16,0-4-28 16,2-1-52-16,0-3-81 15,-1-2-201-15</inkml:trace>
  <inkml:trace contextRef="#ctx0" brushRef="#br0" timeOffset="116852.4886">2381 10638 349 0,'0'-4'36'15,"0"0"20"-15,0 0 40 16,0 2 12-16,0 0-42 16,0 0-13-16,0 1-3 0,0 4-1 15,0 5-37 1,0 5-3-16,0 3 19 0,1 1 5 15,2 4-13-15,0-4-11 16,-1-3 0-16,0-3 7 16,2-5 9-16,3-4-3 15,0-5 3-15,8-7 16 0,8-9 23 16,7-9-19-16,10-8-19 16,8-6-5-16,10-2-10 15,0-2-4-15,5 3-6 16,-2 4 1-16,-2 5-3 15,-6 6-85-15,-11 4-198 16</inkml:trace>
  <inkml:trace contextRef="#ctx0" brushRef="#br0" timeOffset="119457.8486">9687 11047 407 0,'-4'1'26'16,"-1"-1"6"-16,2 3 99 15,2-3-46-15,1 0-32 16,0 0-19-16,1 0-22 16,8 0-10-16,3 0 23 15,4 0 13-15,7 0 7 0,5 0 0 16,4 0-6-16,1 3-12 15,4-2-8-15,-1 3-2 16,-1 1 3-16,-4 0-7 16,-2 1-1-16,-3-2-1 15,-4 0-1-15,-4 2-3 16,-4-5 0-16,-3 1 2 0,-4-1-4 16,-3-1 1-16,-3 0-3 15,-1 3 1-15,-5-3 9 16,-9 0-7-16,-5 0-11 15,-8 1 4-15,-6-1 3 16,-4 3-3-16,-2 3 2 0,3 0-1 16,1 2-1-16,5-2 1 15,8 1 1-15,6-3 11 16,5 2 3-16,8-6-5 16,4 1-5-16,14 1-13 15,7-4 10-15,8 2 11 0,7-4 4 16,4-2-6-16,4 1 0 15,-5-1 4-15,-4 1-3 16,-9 1-2-16,-6 2-4 16,-9 1 1-16,-8-1 6 15,-4 5 7-15,-6-1 8 16,-7 2 2-16,-4 0-23 0,-2 0-1 16,1 1-39-16,0-2-72 15,3 0-84-15,1-1-173 16</inkml:trace>
  <inkml:trace contextRef="#ctx0" brushRef="#br0" timeOffset="122788.3135">10586 11048 303 0,'0'-3'9'0,"0"0"12"16,-1 0 31-16,0 0 12 15,1 1 1-15,-1-1 7 16,0 0-5-16,1 1-9 0,-2 1-4 16,1 0 1-16,0-1 1 15,1 2-3-15,0-3-10 16,1 5-17-16,6-1-27 16,7 2-7-16,8 0 21 0,7 1 9 15,4 0 2-15,4-1 4 16,0 0-4-16,-1-2-3 15,-3 0 4-15,-6-1-4 16,-6 2-6-16,-3-1 1 16,-8-1 3-16,-3 0-3 15,-4 1-7-15,-3-1 2 0,0 0 12 16,-8-2 0-16,-5 1-11 16,-7 1-9-16,-7-2-2 15,-4 0-7-15,-6 0-6 16,-2 2 2-16,0 6 5 15,1 2 2-15,6 1 1 0,7 0 4 16,7-2 1-16,9-2 6 16,8 1 9-16,7-6-17 15,11 0-11-15,13 1 19 16,6-2 19-16,7 1 4 0,3-3-5 16,-2-1 1-16,-5 1-10 15,-10 0-8-15,-7 3-4 16,-10 0-2-16,-6-1 1 15,-6 1 4-15,-2 1 6 16,-9 1 0-16,-2 1-9 16,-1-2-18-16,1 1-49 0,1-2-64 15,3-1-112-15,4-4-333 16</inkml:trace>
  <inkml:trace contextRef="#ctx0" brushRef="#br0" timeOffset="123689.1149">18055 5657 438 0,'-3'-11'11'16,"1"3"52"-16,0 2 54 15,1 2-34-15,-2 4-15 0,1 0-3 16,-2 0-11-16,2 0-15 16,-1 6-12-16,-1 5-11 15,-1 3-5-15,2 3 2 16,2 5 1-16,-2-2-3 0,4 2 6 15,5-3 4-15,4-4-5 16,1-3-2-16,4-6-3 16,2-4 8-16,0-2 5 15,1-8 10-15,0-5 1 16,-3-4-9-16,0-3 0 16,-6-3-1-16,-4-1-1 0,-3 1 0 15,-5 2-6-15,-7 4-11 16,-6 3-6-16,1 5 1 15,-2 6-5-15,2 3-5 16,0 2-40-16,2 8-26 0,2 7-40 16,-3 3-53-16,3 4-117 15,-2 4-185-15</inkml:trace>
  <inkml:trace contextRef="#ctx0" brushRef="#br0" timeOffset="124122.3192">18063 5984 571 0,'-6'-5'57'0,"2"1"24"15,-1 2 2-15,1 1-21 16,-2 1-4-16,0 3-20 16,-2 6-20-16,2 3 12 0,1 2 4 15,0 4-8-15,2 1-12 16,2 1-2-16,2-1 2 16,3-4 3-16,2-2 1 15,5-4 0-15,1-4 2 0,1-5 2 16,0 0 11-16,1-7 4 15,-2-5 0-15,-1-3-9 16,-4-1 2-16,-2-1 6 16,-4-1-3-16,0 3-8 15,-3 1-14-15,-3 4-9 0,-1 5-1 16,0 4-2-16,0 1-52 16,-1 5-45-16,2 8-33 15,-3 0-46-15,1 2-127 16,-3 4-244-16</inkml:trace>
  <inkml:trace contextRef="#ctx0" brushRef="#br0" timeOffset="124639.0155">18038 6353 523 0,'-1'-2'75'16,"-2"1"19"-16,-1 1-21 0,-1 4-41 15,1 6-20-15,0 4 4 16,1 2 9-16,0 5 19 15,2-1 5-15,-1 0-1 16,4-3-5-16,0-3-14 16,4-6-7-16,2-5 10 0,3-3 12 15,1-1 1-15,0-11 3 16,-1-3-11-16,-1-1-2 16,-2-2-4-16,-5 0 9 15,-2 2-6-15,-3 3-18 16,-6 3-10-16,1 4-6 0,-3 6-19 15,0 0-50-15,2 9-67 16,-3 4-80-16,-1 4-208 16</inkml:trace>
  <inkml:trace contextRef="#ctx0" brushRef="#br0" timeOffset="125521.3583">17084 7844 352 0,'-1'-1'217'0,"-1"-4"-144"16,4 1 11-16,5 1 5 16,5 0-28-16,3 3 26 15,1 0-24-15,2 0-37 16,-2 3 6-16,-3 7-11 16,-3-2-9-16,-5 2 1 0,-1 3 8 15,-4 0 0-15,-4 2 8 16,-8 2-1-16,-4 2-7 15,-7 5-5-15,-2 2-9 16,0 1 1-16,1 2 12 16,4-3 0-16,6 0-6 15,10-4-1-15,5-3-8 0,6-5-4 16,9-3 2-16,4-2-1 16,0-3 0-16,1-5 0 15,-1-1-8-15,-1 0-31 16,-1-2-36-16,-3-9-52 0,-2-2-72 15,-3-5-145-15</inkml:trace>
  <inkml:trace contextRef="#ctx0" brushRef="#br0" timeOffset="125688.9664">17300 7836 805 0,'1'0'145'16,"1"8"-99"-16,0 9-13 15,-1 4 48-15,5 8-12 16,5 5-4-16,-2 0-29 0,2-3-21 16,2 0-10-16,0-3-3 15,3-1 1-15,0-1-31 16,0 1-107-16,-3 3-188 16</inkml:trace>
  <inkml:trace contextRef="#ctx0" brushRef="#br0" timeOffset="133938.7531">18012 8956 97 0,'2'-5'275'0,"-1"1"-148"16,1 1 35-16,-1 2-34 15,0-2 1-15,-1 1-36 16,1 1-18-16,-1-2-30 16,2 1-22-16,-2 0-18 0,4-2-1 15,2 3-1-15,2 0 8 16,1-1 4-16,3 2 5 15,1 0 6-15,-1 0 5 16,1 2-2-16,-3 0-17 16,-1 4-9-16,0 0 3 0,-2-1-3 15,-2-1 3-15,-1-1-2 16,-1 0-2-16,-2-1-1 16,-1 2 0-16,-2-2 5 15,-6 3-4-15,-2 3 0 16,-4 0-1-16,0 3 0 0,-2 0 0 15,0 3-1-15,2-2-3 16,3 0 2-16,0-3 1 16,1 2 0-16,2-1 0 15,2 0 1-15,0 0-1 16,1-1 0-16,3 2-1 16,0-2 5-16,3 0-3 0,6-1 10 15,2-3 5-15,4-2 12 16,3-2 5-16,1-1-2 15,2 0-5-15,1-2-5 16,-3-3-10-16,-1 3-8 0,-2-2 1 16,-1 2-4-16,-2 2-6 15,-1 0-9-15,0 0-19 16,-2 0-26-16,-1 0-39 16,-2 0-62-16,-2 0-124 15,-2 0-223-15</inkml:trace>
  <inkml:trace contextRef="#ctx0" brushRef="#br0" timeOffset="139850.0203">19424 8443 576 0,'-2'-5'115'16,"-1"-1"-21"-16,3 4-2 16,0 1-37-16,0 1-6 15,0 2-11-15,0 10-23 16,2 1-12-16,-1 7 8 0,1 8 12 15,0 3 25-15,-1 8-2 16,-1 1-10-16,-1 3-6 16,-1 1-4-16,2-1-10 15,-5 0-5-15,1-4-8 16,-3 1 1-16,0-3 2 0,1-3 8 16,-1-2-2-16,0-1-6 15,2-6-7-15,1-5 4 16,0-5-2-16,2-4 0 15,0-4-1-15,1-5 1 16,0-2 0-16,0-2 3 0,0-7 2 16,2-3-3-16,3-3 1 15,3-5 1-15,5 1 9 16,-1 1 15-16,2 1 10 16,1 5-10-16,-2 5-11 15,-2 7-17-15,0 0 0 0,-3 8 0 16,-2 5-1-16,-1 4 3 15,0 0 0-15,0 0-1 16,-1 1-1-16,-1 0 0 16,-1-3 0-16,1 1 1 15,-2-3-2-15,2-1 1 16,0 1-2-16,-2-1-14 0,0-1-9 16,0-1-6-16,-1-1-28 15,1-2-25-15,0-2-40 16,0-3-79-16,0-2-136 15</inkml:trace>
  <inkml:trace contextRef="#ctx0" brushRef="#br0" timeOffset="140575.5749">19692 9071 627 0,'-3'4'116'15,"1"-1"-40"-15,1-1 5 16,0-1-17-16,1 0-18 0,-3-1-4 15,3 0 8 1,-1 0-1-16,0 0-1 0,0 2-8 16,0-1-20-16,-1 2-5 15,0-3 3-15,0 3-3 16,0-1-2-16,2-2 2 16,-1 1 0-16,1-1-3 0,0 0-4 15,0 0-1-15,0 0 9 16,-1 0 4-16,1 0-3 15,0 1-8-15,1-1-4 16,-1 0-4-16,0 0 0 16,0 0-1-16,1 0 1 0,1 0-1 15,3 0 3-15,4 0 7 16,4 0 5-16,2-1 2 16,3 1-2-16,0 0-6 15,2 5 0-15,-1 2 3 16,-3 0-1-16,-1 5-3 0,-3-4-5 15,-3 2-1-15,-2 0 0 16,-3 0 1-16,-3-2-2 16,2 0-3-16,-4-2-4 15,-1-2-15-15,1 0-15 16,2-1 1-16,1 2 9 0,5 1 20 16,1 5 6-16,5 2 2 15,-1 3-2-15,2 4 2 16,-5 0-2-16,-1 0 0 15,-3 2 1-15,-3-1 1 16,-1-1 9-16,-2-2 9 16,-6 0-3-16,-1-3-7 0,-4 0-3 15,0-2-3-15,-1-4-1 16,-2-1-3-16,-2-5-3 16,0-3-38-16,0-1-71 15,-6-10-111-15,-1-2-157 16</inkml:trace>
  <inkml:trace contextRef="#ctx0" brushRef="#br0" timeOffset="142788.5361">2309 12152 824 0,'-8'26'4'0,"4"-3"-3"15,4-2 26-15,2-4 32 0,6-3 27 16,-1-5-12-16,7-7-23 16,5-7 9-16,10-13 37 15,10-9-10-15,7-13-29 16,8-8-20-16,3-6-15 15,3-2-13-15,-4 5-5 0,-2 6-4 16,-4 8-1-16,-4 7-46 16,-2 8-116-16,-7 7-58 15,-3 11-159-15</inkml:trace>
  <inkml:trace contextRef="#ctx0" brushRef="#br0" timeOffset="143886.8977">9890 12583 367 0,'0'-4'13'15,"0"2"-40"-15,0-1 36 16,1 1 61-16,-1-1 16 0,0 0 1 16,-2 1-9-16,-5 0-6 15,-1-1-12-15,-4 3-6 16,-1-1-5-16,1-1-19 15,1 4-15-15,3-2-9 16,4 1 0-16,2 2-4 0,2-3-3 16,8 2 3-16,2 0 9 15,10 1 11-15,4 0 1 16,4 1 0-16,2-2-7 16,2 3-4-16,-3-2 1 15,-3 0 6-15,-4-1 6 0,-4 1-1 16,-7 0 5-16,-7-3 4 15,-4 0-8-15,-11 3-1 16,-12-4-7-16,-10-1-12 16,-9 2-2-16,-7 0 0 0,2 2 5 15,4-1-2-15,13 1-5 16,9-1-2-16,16 2-2 16,10-2-11-16,18-1 14 15,9 1 2-15,12-1 2 16,2 0-5-16,5 1 0 15,-5 1-13-15,-6 3-50 0,-16 0-80 16,-11 1-128-16,-13-1-408 16</inkml:trace>
  <inkml:trace contextRef="#ctx0" brushRef="#br0" timeOffset="149840.6516">19274 5661 384 0,'4'-16'25'16,"-1"-4"17"-16,1 4 8 15,-1-3-3-15,1 1 30 16,-3 0 1-16,0 0-20 16,1 3-22-16,0 0-4 15,1 1 18-15,-1 4-5 16,0 3 8-16,1 7-9 0,0 0-9 15,-3 9-31-15,5 6 9 16,-1 9 1-16,1 6-6 16,0 7 2-16,-1 4-9 15,1 7 0-15,-1 2-1 16,0 5 0-16,-2 2 2 0,0 3 1 16,0 0 8-16,-2 3-1 15,-2 1-6-15,2 2 4 16,-2 2-5-16,1 1-2 15,-1 1 0-15,1 1 2 16,-3 0 4-16,0-3 2 0,-1-1 2 16,1-2-2-16,-1-2-3 15,1-4-2-15,1 0-4 16,1-5 3-16,2-1-2 16,-3-2 0-16,6-1-3 15,-1-1 4-15,-2-2-1 16,2-2 0-16,2-1-1 0,-3-6 1 15,0-3 0-15,0-3-2 16,2-3 1-16,0-4-1 16,0 0-1-16,0-4 5 15,2 0-2-15,-1 0-2 0,-1-1 4 16,1 3-1-16,-2-2-1 16,1 2-2-16,0-2 2 15,0-1 0-15,1-4-2 16,0-2-7-16,2-1 6 15,1-2 3-15,0-4-1 0,-1 2 1 16,2-2 0-16,1 0 0 16,1 0 1-16,2 0-2 15,2-1 4-15,0-2-1 16,3-1-1-16,1-3 3 16,2 0-1-16,0 0 2 0,-2 0 2 15,2 0 5-15,-2-3-2 16,0 3-7-16,1-3-2 15,-2 3 2-15,1-1-2 16,0 1 0-16,1 0 0 16,-3-2 0-16,2 1 1 15,-2-2 0-15,-1 0-2 0,-1 1 0 16,-5 0-1-16,1 0 1 16,-1 0 0-16,-2 1-1 15,0-1 0-15,0 2 0 16,1 0 0-16,0-2 0 15,0 1 1-15,0 0-1 0,-3 1 1 16,3-2 0-16,-4 1 0 16,0-1 1-16,-1-1 1 15,-1-2 2-15,-1 2 0 16,0-4 0-16,1 1 4 16,-1-2-3-16,-1-2-3 0,3 0 2 15,-3-2 4-15,2-2 4 16,-2-3 6-16,1 0-2 15,1-4-3-15,3-2-7 16,-1-4-4-16,3-1-2 16,-1-6 0-16,3 1-1 15,1-3 1-15,-1-1-1 0,-1-1 1 16,0 0 0-16,-2-2-1 16,0-1 3-16,1-1-4 15,-1-3 2-15,2-1-1 16,0-2 0-16,1-1-1 0,3-4 1 15,0 1 0-15,-2-1 2 16,3 0-2-16,-3 3-2 16,0 1 5-16,-2 1-3 15,-1 1-1-15,0-1 2 0,-1 3-1 16,-1-4 0-16,2 2 1 16,-2 0-2-16,-1 2 2 15,0-1-3-15,-1 5 4 16,-1 0-2-16,0 1 1 15,-1 2 0-15,1 1 0 16,-2 3-1-16,-1 0 0 0,1 1 0 16,0-1-1-16,0 4-1 15,0 1 4-15,0 3-2 16,0-1 1-16,-1 3-3 16,0 1 5-16,-1 0-3 15,0 2 0-15,2 2 0 0,-3 1 0 16,-1 1 0-16,2 3-1 15,-2-2 2-15,1 0-1 16,-1 3-2-16,-1-3 4 16,2 3-2-16,-2 0 0 15,-1 2 0-15,-1 2 1 0,2-2-4 16,-3 4 5-16,0-2-2 16,0 0 0-16,0 1 0 15,1-2 0-15,1 2 0 16,-2 0 0-16,-2-1 0 15,2 2 0-15,-2 1-1 16,0-1-3-16,-3 4 4 0,1 0-4 16,0 0 2-16,-1 2 2 15,2 1 0-15,-4-3 3 16,1 3-4-16,-3 0 1 16,-3 0-2-16,-3 0 3 15,-3 0-3-15,-3 0 3 0,-2 3-1 16,-2-2 2-16,0-1-1 15,-2 0 0-15,-2 0-1 16,2 0 1-16,1 0-2 16,2 0 3-16,2 0-3 15,8-1 1-15,6 1 0 0,6 0-27 16,3 0-52-16,6 0-42 16,2 1-95-16,2 5-54 15,1 1-133-15</inkml:trace>
  <inkml:trace contextRef="#ctx0" brushRef="#br0" timeOffset="152207.2241">9904 12594 611 0,'-26'-8'88'0,"-3"-1"21"16,2-2 34-16,0 0-69 16,1-1-35-16,6 0-12 0,3 1-7 15,7 3 10-15,0 1-7 16,6 1-3-16,4 4-15 16,2 1-7-16,10 3-9 15,5 6 11-15,8 0 11 16,8 0 2-16,5 0 7 15,6-1-1-15,-1-1 2 0,-2-4-7 16,-3-1-3-16,-5-1 3 16,-6-1 7-16,-9-3 2 15,-4-1 4-15,-8-1 0 16,-4-2 2-16,-4 1 5 0,-12-4-13 16,-10-2-15-16,-7 1-4 15,-7 1-3-15,-3 2 1 16,1 2 2-16,3 2-2 15,4 5-4-15,9 0-4 16,7 0 3-16,7 2 2 0,5 2-2 16,5 2-5-16,7 0-2 15,9 0 10-15,3 0 2 16,7 0 3-16,3-2 2 16,-1-1 2-16,-2-2-2 15,-4-1-4-15,-6 0 2 0,-7 2-2 16,-5-2 1-16,-4 0 6 15,-11-2 19-15,-9 2-6 16,-7 0-20-16,-4 0 0 16,-1 0 1-16,1 2 0 15,8 1-1-15,6-2-4 16,8 1-5-16,7 1 0 0,4-1-5 16,12-3-1-16,8 1 15 15,7-6-1-15,4 0 3 16,1-1-1-16,-2-2 8 15,-8 3 2-15,-5 1-8 16,-10 3-1-16,-8 2 3 0,-4 4 13 16,-12 7 10-16,-3 1-19 15,-6 5-7-15,1-1-4 16,1 3-62-16,6-2-61 16,12-6-80-16,4-4-114 15,12-6-95-15</inkml:trace>
  <inkml:trace contextRef="#ctx0" brushRef="#br0" timeOffset="157490.969">17182 8174 297 0,'0'0'58'0,"0"0"-29"15,1 0 20-15,0 0 13 16,-1 0-29-16,0 0 1 0,1-2 7 15,-2 2 8-15,0 0-8 16,0-2-3-16,-1 2-1 16,-1 0-10-16,3 0 1 15,-3 0-6-15,0 0-13 16,0 2-5-16,-2-2-1 16,2 2 0-16,0-1-1 0,-1-1 2 15,1 0 2-15,-1 0 3 16,1 0 9-16,0 0-3 15,-3 0-7-15,2 0-2 16,0 0-2-16,-3-1 0 16,1-1 4-16,-1-1 4 0,-2 2-5 15,1-1 0-15,1-1 0 16,2 0-1-16,0 1 3 16,2 0 0-16,1-1-2 15,2 0-5-15,-2 0 2 16,2-1 3-16,1 0 2 15,0 0 0-15,0 0 0 0,1 1-4 16,0-3-1-16,0 0 0 16,-1 1 1-16,1-1 0 15,-2 2-2-15,3-3-1 16,1 4-2-16,0-4 1 16,1 2 3-16,1 0 0 0,0-1 0 15,-2 2 1-15,1 0 2 16,-1 1 0-16,0-1 0 15,-1 1-1-15,0-2 0 16,1 1 2-16,1-2-5 16,0 1 0-16,-1-1-1 0,1-1 1 15,-1 1 1-15,0 1 2 16,-3 0-2-16,2 1-1 16,-1 0 2-16,0 0 0 15,0 1 1-15,-2-1 0 16,1-2-1-16,0 2-2 0,-1 0 0 15,1-1-1-15,-1 1-2 16,1-1 0-16,-1 1 1 16,1 1-1-16,0-1 1 15,-1 2-1-15,0-1 0 16,-1 0 1-16,0 0-1 0,1 0 0 16,-1-1 1-16,0 1-1 15,1-2-1-15,-1 1 2 16,0 0-2-16,1 1 2 15,-1 0-1-15,0-1 0 16,-1 2 0-16,0-1 0 0,-1 1 0 16,3-1 0-16,-1 0 0 15,-3 2-1-15,2-2 2 16,-1 0-1-16,1 2 0 16,0-3-1-16,-1 2 2 15,2-1-1-15,-1 2 0 16,-1-2 1-16,0 1-2 0,1 0 2 15,-1-1-1-15,0 2 0 16,1-2 0-16,-1 2 1 16,0-1-1-16,0 0 0 15,1 0 0-15,0 0 0 0,-1 1 2 16,1-1-2-16,1 1 3 16,-2-2-2-16,1 3 3 15,-1 0 0-15,0-2-1 16,0 1-1-16,0 0 2 15,0-1-1-15,-1 1-1 0,1-2 1 16,-1 3 0-16,-1-3 0 16,0 2 1-16,0 1 1 15,-1-2-1-15,1 2 1 16,-3 0-3-16,2 0-1 16,1 0-2-16,-1 0 2 0,2 2-1 15,0-1 0-15,-1 2-1 16,2-2 1-16,0 1 0 15,-1-1 1-15,-1 2-3 16,0 0 6-16,1-3-2 16,1 3 2-16,-2-2-1 15,4 0-2-15,-1 0-1 0,1-1-1 16,1 0 0-16,0 0-1 16,1 0 2-16,-1 0 0 15,0 1 0-15,0 1-1 16,-1 0 2-16,1-2 0 15,0 3-2-15,-1-1 1 0,1 0 0 16,1-1-1-16,-1-1-2 16,3 0 2-16,-2 0 3 15,4 0-4-15,0 0 3 16,0 0-1-16,1 0-3 16,0 0-1-16,0 0-16 0,2 0-26 15,-2 0-14-15,-1 1-90 16,0-1-191-16</inkml:trace>
  <inkml:trace contextRef="#ctx0" brushRef="#br0" timeOffset="159090.6219">10598 12460 238 0,'-4'-8'118'0,"0"3"-47"0,1 2 46 15,2 0 4-15,1 3-56 16,2 3-35-16,7-3-35 16,8 3 21-16,7 1 19 15,2-2 23-15,6-1 9 0,2-1-12 16,-5 2-7-16,-3-2-11 15,-2-1-13-15,-7 1-1 16,-7 0 10-16,-4 0 3 16,-3 1-6-16,-3-1-13 15,0-1-1-15,-6 0 3 0,-5-1-14 16,-9 1-11-16,-7-1 2 16,-4 0 0-16,-3 2-6 15,-2 0-5-15,5 1 9 16,4 1 4-16,8 0-2 15,8 1-4-15,6-3-7 16,5 3 6-16,4 0-3 0,10 2 2 16,7 0 11-16,5 2-2 15,5-2 8-15,3 1 3 16,-2-1 4-16,-2-1 4 16,-4 1-4-16,-5-2-4 15,-8-1-1-15,-3-1-2 0,-4 0-2 16,-6 0 2-16,-8 2 28 15,-7-5 20-15,-7 2-42 16,-7-2-4-16,-1 1 8 16,1 1 0-16,1 0-15 15,6 1-5-15,5 1-16 0,7 0-15 16,3-1 4-16,3 3-5 16,3 2-23-16,1-1-20 15,0 1-50-15,0-2-212 16</inkml:trace>
  <inkml:trace contextRef="#ctx0" brushRef="#br0" timeOffset="160002.029">19751 5761 691 0,'-5'-8'83'0,"0"0"-5"16,0 2 13-16,0 2-40 15,0 3-16-15,-4 1-9 16,1 6-17-16,0 7 0 0,1 0 9 16,2 5 9-16,3-1-2 15,2 2-3-15,5-3-3 16,4 0-10-16,4-4-3 16,1-2 1-16,1-5 5 15,3-3 9-15,2-2 10 0,0-7-5 16,1-6-6-16,-3-1-4 15,-1-5-5-15,-6 0 5 16,-5-4 16-16,-6 0 3 16,-4 2-12-16,-9 1-11 15,-5 4-11-15,-2 6 0 0,-2 6-4 16,0 1-1-16,2 3-2 16,1 8-32-16,3 5-19 15,3 6-29-15,2 2-71 16,0 3-111-16,0 5-238 15</inkml:trace>
  <inkml:trace contextRef="#ctx0" brushRef="#br0" timeOffset="160399.3126">19711 6169 645 0,'-1'-13'137'16,"-2"2"-95"-16,-2 1 10 16,-1 4 30-16,-2 2-9 15,-2 4-26-15,0 3-28 16,-3 7-3-16,3 3 11 15,1 3-8-15,3 3-4 0,1 1 2 16,4-1-4-16,7-3-3 16,4-3-2-16,5-3-1 15,6-5 2-15,2-5 7 16,2-2 3-16,-1-8 4 0,1-5 12 16,-3 0-2-16,-6-3 0 15,-4-3 9-15,-7 1-1 16,-4 0-13-16,-6 4-15 15,-9 0-8-15,-3 4-3 16,-3 5-6-16,-1 7-22 16,3 0-24-16,1 8-39 0,3 4-57 15,0 6-76-15,3 0-103 16</inkml:trace>
  <inkml:trace contextRef="#ctx0" brushRef="#br0" timeOffset="160885.5942">19689 6439 437 0,'-8'6'74'0,"2"2"36"16,0 2-11-16,1 4-28 16,2 1-5-16,0 3-7 15,0 0-4-15,5-2 10 0,4 1-15 16,0-4-10-16,3-3 1 15,0-2-2-15,3-3 7 16,-2-4-7-16,1-1 0 16,3-1 1-16,-1-8-2 15,0-1 0-15,-1-1-12 16,0-5-7-16,-4-1 2 0,-4 0-2 16,-2 0 0-16,-5 2-7 15,-7 2-7-15,-5 2-4 16,-4 5-2-16,2 4-8 15,-3 2-25-15,3 2-16 0,0 4-15 16,3 5-35-16,1 3-53 16,3-1-94-16,-1 2-139 15</inkml:trace>
  <inkml:trace contextRef="#ctx0" brushRef="#br0" timeOffset="161587.3433">19611 7356 463 0,'0'1'133'16,"2"-1"-30"-16,-2 0 15 16,0 0-22-16,-2 4-54 15,2 2-32-15,-3 5-8 16,-1 2 5-16,-2 5 15 0,3 2 17 16,0 1 7-16,2-1-5 15,1-1-5-15,6-4-10 16,5-2-5-16,0-3 1 15,3-6 1-15,0-4 2 16,3 0-1-16,-1-6 12 0,1-6 1 16,0-4 0-16,-2-1-5 15,-3-2 1-15,-4-2 1 16,-5 1-17-16,-3 2-13 16,-7 1 2-16,-8 3-5 15,-8 2-39-15,-6 3-44 0,-4 3-85 16,-8 3-132-16,-3-2-335 15</inkml:trace>
  <inkml:trace contextRef="#ctx0" brushRef="#br0" timeOffset="162240.2509">17854 7436 564 0,'-3'-6'104'16,"-3"2"-13"-16,-3 3-14 0,1 1-41 16,-2 4-5-16,1 9 1 15,3 3-13-15,4 4-4 16,0 1-5-16,7 1 3 15,7-5-2-15,4-2 0 16,4-7 27-16,3-8 2 16,1 0-5-16,2-9 1 0,-2-7 0 15,-3-1-2-15,-5-3-1 16,-4 1 8-16,-6 0 3 16,-5 3-12-16,-6 3-12 15,-8 3-13-15,-1 1-5 16,-4 6-8-16,3 3-33 0,1 1-22 15,4 7-19-15,5 3-68 16,2-1-107-16,5-1-176 16</inkml:trace>
  <inkml:trace contextRef="#ctx0" brushRef="#br0" timeOffset="163301.8941">18941 7841 670 0,'0'-3'131'0,"0"-3"-31"16,3 2-40-16,6 1 12 15,1 0-23-15,3 3-8 0,2 0-19 16,-1 2-10-16,0 3 12 16,-3 4-7-16,-2 2 0 15,-5-1-1-15,-2 3 1 16,-4 3 9-16,-8 2 1 16,-6 1 0-16,-6 3-13 0,0 0-6 15,0 2-1-15,3-2-4 16,4-1-3-16,8-2 0 15,7-3-3-15,1-2-3 16,12-3 4-16,2-1 4 0,4-2 0 16,0 0-1-16,2-5-13 15,0 0-57-15,-3-3-46 16,-1 0-79-16,-1-10-201 16</inkml:trace>
  <inkml:trace contextRef="#ctx0" brushRef="#br0" timeOffset="163523.3332">19234 7849 872 0,'2'8'24'0,"-1"4"-16"0,2 7 56 16,0 4 30-16,1 2-38 15,0 2 0-15,1-1-17 16,2 0-4-16,-3 0-12 15,-1-2-16-15,-1-1-2 16,-1-2-3-16,0 1 2 0,-2-4-13 16,-2-1-46-16,2-3-57 15,-1-1-92-15,2-7-163 16</inkml:trace>
  <inkml:trace contextRef="#ctx0" brushRef="#br0" timeOffset="166169.5172">12003 11539 389 0,'3'-11'30'16,"-2"1"57"-16,3 0 14 16,-1 0-16-16,1 1-22 15,-2 2-7-15,1-1-5 16,-2 2-2-16,0 2-4 16,-1 2-19-16,0 1 2 0,-1 7-1 15,-6 8-35-15,-3 8 7 16,1 6 0-16,-4 5 0 15,0 2 4-15,1-1 0 16,3-3 1-16,2-3-3 16,4-5 0-16,2-5 1 0,1-4-3 15,0-5-18-15,1-3-54 16,1-6-79-16,-2 0-83 16</inkml:trace>
  <inkml:trace contextRef="#ctx0" brushRef="#br0" timeOffset="166419.7864">11813 11761 655 0,'0'15'93'0,"3"2"26"16,3-2 3-16,6-4-43 15,1-4-34-15,4-2 1 16,3-3 1-16,5-4 11 15,3-7-11-15,1-3-20 16,3-2-18-16,-1-2-3 16,-1-2-5-16,0 1 0 0,-5 0-52 15,0 1-34-15,-4 1-68 16,-6 2-179-16</inkml:trace>
  <inkml:trace contextRef="#ctx0" brushRef="#br0" timeOffset="169271.7507">2241 13637 506 0,'0'0'95'0,"0"2"-41"0,0 2-6 16,0 5 27-16,0 3-29 15,1 3 0-15,1 4-11 16,-1 2-3-16,2 0 2 0,2-2-2 16,-2-1-4-16,0-2-5 15,5-4-3-15,-3-2-3 16,1-3-4-16,-2-1-4 16,2-1-1-16,2-2 2 15,-3-3 4-15,3 0 8 16,-2-2 3-16,4-4-1 0,1-2-7 15,0-3-3-15,-1-2 4 16,3-5-2-16,2-1 1 16,3-3 1-16,1-1-5 15,3-6 3-15,6-1-4 16,3-5-3-16,8-2-7 0,-1-3-1 16,4 0 1-16,3 2-3 15,-2 1 3-15,-1 6-2 16,-2 5-7-16,-2 4-31 15,-3 6-25-15,-4 3-68 16,-3 5-19-16,-10 4-68 0,-5 1-168 16</inkml:trace>
  <inkml:trace contextRef="#ctx0" brushRef="#br0" timeOffset="172685.4197">21138 5482 377 0,'3'-10'74'16,"-3"-3"32"-16,3-1 11 15,2 1-17-15,-2 3-14 16,-1 1-6-16,-2 5-24 16,2-2-14-16,-2 4-4 0,-2 2-22 15,2 8-20-15,-1 4 2 16,-1 5 3-16,0 8 6 15,1 5 1-15,0 9-1 16,1 2-3-16,-3 6-1 16,3 0-2-16,3 1 0 0,-2-3 2 15,1-1-4-15,-2-3 2 16,2-1-1-16,0 0 2 16,0 1 1-16,0 0-4 15,0 5 2-15,-3-2 0 16,-2 4 1-16,3 1-2 0,-4-1 1 15,-1 2-1-15,1 1 0 16,-2 1 1-16,0 1-1 16,0-2 3-16,-2 0-3 15,0-1 1-15,-1-2 0 16,4-4 2-16,-3-1-5 0,3-1 2 16,1-1-3-16,-3 2-1 15,2-1 4-15,1 2-3 16,-3 1 2-16,2-1 2 15,-2 1-1-15,1-2 0 16,-1-1 0-16,3-2 1 0,-2-4-1 16,0-1-1-16,2-4 1 15,0 2 0-15,0-3 0 16,1-1 0-16,0 0 1 16,0-1 1-16,-1-3 3 15,3-1-3-15,-3-3 3 16,3-3-1-16,-1 0-1 0,0-2-2 15,-2 1 1-15,4-2-2 16,-2 2 0-16,0 1 1 16,-1-1-1-16,1-1 2 15,1 0 2-15,-2-4 4 0,3 0 2 16,-1-4-1-16,1-3-3 16,0-1-3-16,-2-2-1 15,2-1 0-15,2-1 2 16,-1 0 7-16,1 0 15 15,2 0 7-15,2 0-21 0,1 0-8 16,1 1-2-16,2-1 2 16,1 0-1-16,1-2 2 15,2-2 4-15,2-1 8 16,-2 0-4-16,4 0-9 16,1 2 1-16,2 0-2 0,2-1-2 15,0 1-1-15,1 0 1 16,0 0-1-16,-1 2 1 15,-5-2-1-15,0 0 0 16,0 3 3-16,-3 0-6 16,1 0 5-16,-2 0-2 15,1 2 0-15,0 0 0 0,-1 0-1 16,1-2 1-16,-2 0 2 16,0 0-1-16,0 0 0 15,1 0 1-15,-1 0-2 16,0 0 2-16,-1 1-1 0,-2 2-1 15,2-3 0-15,-2 0 1 16,2 0 1-16,1 0-3 16,0 0 5-16,0-3-5 15,-3 2 5-15,1-1-5 16,-1 1 2-16,-4 1 0 0,0 0-1 16,-2 0-1-16,-3 0 2 15,-1 0 0-15,2 0 2 16,0 0 7-16,-2-1 7 15,-2-1-2-15,0-3-11 16,0-1-3-16,1 1-1 0,-1-3 0 16,-1 0 3-1,-2-1 7-15,4-5 9 0,-2 0-3 16,1-3-5-16,1-4-4 16,-1 2-3-16,-2-6-1 15,7 0-2-15,-2-1-2 16,3 1 2-16,-1-1-2 0,1 2 1 15,0-1 2-15,-2 1 0 16,0 1 1-16,-1 1 4 16,0-1 1-16,-1-1-3 15,1-1-1-15,-1 1 0 16,2-3-3-16,0 2 0 0,-1-2-1 16,1 1 1-16,-1-1-2 15,2 1 5-15,-1 1-2 16,-2-1 2-16,1 3 2 15,-1-2-1-15,0 1 4 16,4-3 1-16,-4 0-6 16,0-3 1-16,0-1-6 0,2-2 1 15,0-1 1-15,0 0 1 16,1 0 0-16,2 0-3 16,0 2 7-16,-2 1-5 15,4 1 4-15,-3 0-5 0,0-1 4 16,1 0-5-16,-2-3 4 15,0 1-6-15,0-2 4 16,2-3-1-16,-2 3 1 16,0 0-1-16,-1 1 1 15,1 0 0-15,-1 2 4 0,0 1-7 16,-1-2 2-16,0 0 1 16,1 0-2-16,-1-3 2 15,1 1-2-15,2-2 1 16,-2 1-1-16,2-1 5 15,-2-1-7-15,0 1 4 16,0-1 0-16,0 2-2 0,0-2 1 16,0 2 0-16,0 4 0 15,0-1-1-15,-1 0 1 16,-1 5-1-16,2 1 2 16,0 2-2-16,-1 0 1 15,-1 5 0-15,-3 2 0 0,1 1 0 16,2 2 1-16,-4 0-2 15,1 2 2-15,-3 2-3 16,2 0 1-16,-2 1 0 16,-1 1 1-16,-1 3-1 15,0 1-4-15,-3-1 1 0,-2 2 0 16,-3 1 3-16,-3 3-1 16,-5 0 1-16,-4 0 1 15,-5 0 2-15,-3 1-5 16,-2 5 3-16,-1-2-2 15,2 0 5-15,4-1-9 0,5-1 2 16,4-2-25-16,8 2 0 16,2-2-26-16,8 4-44 15,2 2-43-15,2 3-80 16,2 5-129-16</inkml:trace>
  <inkml:trace contextRef="#ctx0" brushRef="#br0" timeOffset="173073.8122">21448 5585 912 0,'-13'0'23'16,"2"3"40"-16,1 7-15 16,3 2-18-16,2 3-5 15,2 4-1-15,3 1-5 16,2 2 3-16,7 1 2 16,3-7-2-16,1-2-6 0,3-6 2 15,2-6 16-15,2-3 5 16,2-12 5-16,-1-5-2 15,1-7-3-15,-2-3-4 16,-5-2 1-16,-3 0 7 16,-8 3 0-16,-4 3-16 0,-10 5-13 15,-4 8-7-15,-5 4-5 16,-5 7-9-16,3 1-32 16,-1 12-38-16,2 6-10 15,3 4-29-15,1 3-69 16,7 1-160-16</inkml:trace>
  <inkml:trace contextRef="#ctx0" brushRef="#br0" timeOffset="173469.2891">21456 5909 479 0,'-14'9'236'0,"0"5"-186"16,0 3 84-16,4 3-46 15,2 3-44-15,3 1-18 16,3 1 1-16,4-2 7 16,2-1 5-16,5-4-10 15,2-4 4-15,3-4 5 0,1-7 8 16,2-3 11-16,0-10 7 15,-2-6-7-15,-1-3-10 16,-1-3-6-16,-6 0-4 16,-1 2-4-16,-6 4-8 15,-1 2-11-15,-4 6-8 16,-4 3-3-16,0 5-21 0,-2 3-61 16,4 6-55-16,-1 3-55 15,0 1-90-15,1 3-320 16</inkml:trace>
  <inkml:trace contextRef="#ctx0" brushRef="#br0" timeOffset="173854.1125">21401 6318 264 0,'-10'12'477'16,"0"0"-377"-16,1 0-5 0,3 1-19 15,-1 4-30-15,7 0-13 16,-1 1 2-16,0 2 1 16,3 0 1-16,5-2 5 15,2-2-6-15,3-2 2 16,1-2-5-16,1-7-1 15,0-2 1-15,-1-3 1 0,1-5 2 16,-3-7 2-16,1-4-3 16,-5-3-1-16,-1 0-3 15,-4-1 3-15,-2 3-2 16,-4 2-18-16,-6 5-5 0,-4 4-5 16,-2 2-6-16,0 4-31 15,1 1-29-15,2 8-30 16,3 3-38-16,-1 4-65 15,4-2-129-15,-2 3-335 16</inkml:trace>
  <inkml:trace contextRef="#ctx0" brushRef="#br0" timeOffset="174621.495">21279 7385 394 0,'0'-21'198'0,"-4"1"-62"15,0 1-43-15,-1 5 16 0,-1 3-36 16,1 5-24-16,-1 5-1 16,0 1-14-16,0 7-11 15,1 8-8-15,1 5-1 16,3 6 3-16,-1 2 1 16,4 2 5-16,5-2-1 0,2-3-5 15,-2-7-1-15,6-5-1 16,-2-9-4-16,2-4 10 15,1-4 15-15,-1-11 12 16,-1-2-7-16,-3-1-5 16,-3-2-2-16,-4 3-1 15,-1 3-6-15,-4 0-15 0,-6 5-7 16,-2 2-3-16,1 1-33 16,1 4-50-16,2 2-44 15,-1 3-79-15,2 8-145 16,-1 0-315-16</inkml:trace>
  <inkml:trace contextRef="#ctx0" brushRef="#br0" timeOffset="174964.0194">21098 8467 144 0,'0'-4'193'16,"2"4"-263"-16,-2 0-38 15,0 6-43-15</inkml:trace>
  <inkml:trace contextRef="#ctx0" brushRef="#br0" timeOffset="175617.9699">21104 8706 706 0,'-1'-19'101'0,"0"6"-20"0,-1 1 27 16,2 3 1-16,-2 3-15 16,2 4-25-16,-1 2-26 15,2 0-20-15,1 6-19 16,0 6-4-16,1 4 2 15,1 5 1-15,-2 5 2 0,-1 8 5 16,-2 1 11-16,0 4 11 16,-5 2-1-16,-1 0-5 15,1 0-9-15,-1-1-5 16,3 1-6-16,-3-4-3 16,3 0-1-16,0-3-1 15,-1-1 0-15,2-3 2 0,-2-2-3 16,0-5 1-16,0-2 0 15,2-7-1-15,1-3 1 16,1-4-2-16,0-5 2 16,0-2-6-16,2 0 7 15,-1-4 2-15,1-6-3 0,4-1 0 16,4-5 0-16,-1-2 0 16,5 0 4-16,3 1 13 15,1 1 0-15,0 5-15 16,0 4-2-16,-1 4 0 15,2 3-3-15,-5 0 1 0,-2 9 0 16,0 2 1-16,-2 4-1 16,-5 4 2-16,-2 1 1 15,-1 3 0-15,1 0-1 16,-2-2 1-16,-2-2-2 16,2-3 0-16,-1-2-11 0,1-5-9 15,0 1-7-15,1-4-13 16,-1-2-33-16,2-1-50 15,0-3-67-15,3-2-108 16,-1-6-217-16</inkml:trace>
  <inkml:trace contextRef="#ctx0" brushRef="#br0" timeOffset="176057.9021">21343 9221 573 0,'0'3'176'15,"-1"4"-108"-15,0 2-54 16,-1 4 36-16,0 2 30 16,2 5-22-16,-2 3-13 15,0-1 14-15,2 2 22 16,2-2-2-16,6-2-29 0,1-6-21 16,5-3-7-16,4-5 4 15,2-3-6-15,2-3-12 16,1 0-5-16,1-2 0 15,-2-4-5-15,-1-1-22 16,-3-2-23-16,-1-1-29 0,-6-5-27 16,0 0-21-16,-6-3-18 15,-4-1 4-15,1 1 31 16,-4 1-6-16,-3 7 25 16,-4 2 143-16,2 8 186 15,0 4-100-15,0 9-58 0,0 8-18 16,0 5-5-16,0 3 5 15,1 3-11-15,0 2-15 16,-1 0-16-16,3-2-12 16,2-1-6-16,1-4-5 15,-1-1-6-15,3-2-55 0,0-4-33 16,0-2-22-16,-1-2-113 16,0-6-155-16</inkml:trace>
  <inkml:trace contextRef="#ctx0" brushRef="#br0" timeOffset="178051.1413">3634 14065 456 0,'-15'-4'25'0,"-1"0"43"16,2-1 9-16,3 2-28 0,1 0 17 15,1 3 2-15,0-3-4 16,4 6-3-16,3-2-16 16,2 4-29-16,2 2-14 15,14-2 15-15,5 2 7 16,16-2 19-16,9-3-5 0,16-1-1 16,9 0 2-1,12-2-9-15,8 0-5 0,0 0-1 16,6-3-3-16,0 0-2 15,-2 1-4-15,0 1-2 16,-6-2 5-16,-2 2-11 0,-7 0-1 16,-9 1-3-16,-6-1 0 15,-11 3-2-15,-14 2 0 16,-11-2 0-16,-9 0 0 16,-9 0-1-16,-5 0 2 15,-2 0 13-15,-4 1 22 0,0-2-6 16,0-3-9-16,0 1-15 15,-3 1-4-15,1-2-3 16,-1 1-6-16,3 1-33 16,0 1-31-16,0 2-40 15,0-1-83-15,0 3-82 16,3-1-171-16</inkml:trace>
  <inkml:trace contextRef="#ctx0" brushRef="#br0" timeOffset="181866.8633">19218 7905 391 0,'-2'-9'96'16,"1"1"14"-16,0 1-22 16,0 0-12-16,1-1-17 15,2 0 3-15,-1 2-6 0,-1-1 11 16,1 3-17-16,-2-1-14 16,1 3-7-16,0 0 7 15,0 2-12-15,0 0-17 16,2 3-11-16,0 6-4 15,-2 0 16-15,3 6 4 0,0 3 16 16,1 3 8-16,-1 4-2 16,-2-1-5-16,2 2-2 15,-2-1-6-15,1 3-1 16,0-3-5-16,-1 0 3 16,1-2-12-16,-1 1 2 15,0-1-1-15,0-2 2 0,1 0 0 16,-2-1-2-16,-1-5 2 15,1 0-2-15,0-5-3 16,0 0 0-16,0-3 0 16,0-5 1-16,0 3-3 15,0-3-1-15,0-1-1 0,1 0 7 16,-1 0-4-16,0-1 4 16,0 1-7-16,0-1 2 15,1 0 2-15,-1 0-2 16,0 0 0-16,0 0-2 15,0 0 6-15,0 0-3 0,0 0-2 16,0 0 5-16,-1 0-5 16,1 0 4-16,0 0-10 15,0 0-9-15,0 0-6 16,-1 0 5-16,1 0-1 16,0 0 7-16,1 0 0 0,-2 0 7 15,1-1 0-15,0 0-4 16,0 0-23-16,0-1-45 15,0-2-64-15,0 0-94 16,-1-3-176-16</inkml:trace>
  <inkml:trace contextRef="#ctx0" brushRef="#br0" timeOffset="182966.9517">18896 7878 201 0,'1'-6'101'0,"-1"3"-3"15,2 0-4-15,-3-2 15 16,1 2-42-16,-1 1-20 0,0-1 2 16,1 1 7-16,0 0-3 15,0 2-13-15,1-2-14 16,3 0-4-16,2 1 12 15,1 0 6-15,3-1-5 16,0 2-2-16,1 0 11 0,1 0-6 16,-2 0 0-16,-1 0-12 15,-1 0-10-15,-2 2-5 16,-3 0-3-16,3 2 2 16,-1-2-2-16,0 0 0 15,0 2-1-15,-1 0-1 16,1-1 0-16,-2 1-1 0,-1 2 3 15,0-1 1-15,-2 2 1 16,2-1 0-16,-4 1 0 16,2-3 1-16,-3 0-2 15,0 0-2-15,0 1-1 16,1-1-3-16,-2 0 0 0,-1 0-2 16,-1 0-1-16,1 2 2 15,-2-1-1-15,1 1-1 16,-3 1 3-16,-1-2-2 15,3 3 1-15,-4-1 2 0,3-1-2 16,-1 0 1-16,1-1-2 16,0 1 1-16,3-1-1 15,0 1-1-15,2 0 0 16,-2 2 0-16,1-1-2 16,-2 2 2-16,1 0 1 15,0 0-1-15,1 1 1 0,1 0 0 16,2-2-1-16,0 1-1 15,2-1 1-15,0 0 1 16,2-3-1-16,1 3 2 16,1-4 1-16,1 0 3 15,1 2 5-15,2-2 3 0,0-1-2 16,2 1 0-16,0-2 5 16,1 0 1-16,-1 0-3 15,0-1-1-15,-1-1 1 16,1 0-1-16,-1 0 0 15,1-3-3-15,0 0-5 0,-2 0-1 16,1 0-1-16,-1 1-3 16,-3 0 1-16,-1 1-2 15,-1 1 1-15,-2 0-2 16,0 0 1-16,-1 0-2 16,1 3-23-16,1 0-32 0,1 1-30 15,0 0-75-15,0-1-114 16,2-3-337-16</inkml:trace>
  <inkml:trace contextRef="#ctx0" brushRef="#br0" timeOffset="189788.1674">10626 14028 356 0,'-7'-2'405'16,"-2"-2"-385"-16,-2 4 40 0,4 0 3 16,-1 0-56-16,4 4-2 15,2 0 15-15,2 2-10 16,7 1 6-16,8-1 14 16,11 1 4-16,3-1 7 0,5 0 3 15,3-1-7-15,-1-1 3 16,-4-1 0-16,-7-1-16 15,-5-1 1-15,-5-1 1 16,-6 3-3-16,-6-5-10 16,-3 1-5-16,-6-3 21 0,-11-2-18 15,-10-1-9-15,-7 0-1 16,-6 1 2-16,-5 2-1 16,4 3-7-16,5 0 3 15,8 2-3-15,9 3 6 16,11 1-6-16,8-1 1 15,4 1-3-15,13-3-1 0,9 0 8 16,9-2 5-16,4 1 6 16,5-2 12-16,-3-1 5 15,-2 0 2-15,-9 1-16 16,-6 0-8-16,-8 1-3 16,-6 1 1-16,-7-1-1 0,-5 1 2 15,-12-1 18-15,-9 0-3 16,-9 3-15-16,-8-2-1 15,-2 3-4-15,1 3-3 16,4 1-2-16,8 0-3 16,12 2-5-16,11-2 1 0,7 1 6 15,14-2-6-15,14-2 8 16,7-2 6-16,10-2 3 16,2-2 9-16,4-5 5 15,-7 0-9-15,-9 0-3 0,-11 0-1 16,-11 5-3-16,-14 1 10 15,-17 4 5-15,-15 5 6 16,-10 5-25-16,-11 1 1 16,-4 4 0-16,0 2-45 15,3 2-64-15,6-2-59 16,10-3-97-16,9-4-342 0</inkml:trace>
  <inkml:trace contextRef="#ctx0" brushRef="#br0" timeOffset="190768.9126">20507 8006 748 0,'-6'-7'101'0,"4"1"-15"15,1 3-9-15,4 1-30 16,8 2-17-16,4 0 10 15,6 1 13-15,3 3 8 16,1 3-16-16,2 0-3 16,-2 4-12-16,-6-3-6 0,-3 2-5 15,-5-2 1-15,-3-1-9 16,-6 2-1-16,-2-1 4 16,-6-2-3-16,-6 1 1 15,-4 0-7-15,-4 4-1 16,-4-3-3-16,-1 7-2 15,3-2 0-15,4 1 1 0,4 0 3 16,9-1-8-16,3 2 3 16,4-3 1-16,3-2 4 15,8-1 3-15,-1-2 2 16,3-2 5-16,0 0-3 16,0-3-5-16,0-2-2 0,-1 2-1 15,-1-2-2-15,0 0-27 16,0-2-44-16,0-3-32 15,2-5-83-15,-2-3-151 16,3-6-290-16</inkml:trace>
  <inkml:trace contextRef="#ctx0" brushRef="#br0" timeOffset="190940.4511">20806 8028 866 0,'6'-9'119'0,"2"4"-9"16,1 5 10-16,-1 5-35 0,1 9-14 15,-4 7 0-15,0 6-15 16,-1 3-9-16,-1 3-14 16,-2-1-13-16,1 1-11 15,3-3-5-15,-1-2-1 16,2-4-1-16,0-3-16 0,0-2-32 16,2-3-29-16,-4-1-31 15,-2-5-88-15,1-4-183 16</inkml:trace>
  <inkml:trace contextRef="#ctx0" brushRef="#br0" timeOffset="192845.2122">11735 14084 794 0,'-26'0'78'0,"4"-1"13"0,4 1-5 15,5 0-46-15,2 1 11 16,5-1 11-16,6 5-14 16,5 0-33-16,13 0-5 15,6 3 15-15,9-1 15 0,6-2-3 16,-1 0 1-16,1-1-4 15,-5 1-12-15,-9-2-9 16,-5 0 0-16,-9-1 2 16,-4 0 0-16,-7-1 5 15,-4 1 2-15,-9-4 9 16,-4 1-20-16,-7-3-5 0,-3-2-1 16,-3 0-3-16,2 1-4 15,5-1 1-15,3 5-1 16,6 0-3-16,7 1-3 15,7 7-1-15,5-1-4 16,9 1 1-16,8 0 9 0,7-1 2 16,3-1 3-16,1-2 13 15,0-3 13-15,-2 3-5 16,-6-5-9-16,-6 1-3 16,-8 0-1-16,-4 0-1 15,-7 1 5-15,-5 2 10 0,-16-2 3 16,-7 6-22-16,-13 2-3 15,-5 2 1-15,-4 4-2 16,3 0-6-16,6 1 4 16,11-3 0-16,11-1-4 15,11-4-8-15,8-2 3 0,13-4-6 16,11-1-2-16,8 0-6 16,9-5-31-16,4-1-115 15,4-2-259-15</inkml:trace>
  <inkml:trace contextRef="#ctx0" brushRef="#br0" timeOffset="196549.3326">21686 4184 640 0,'1'-19'47'0,"-1"2"45"15,0 6 30-15,-1 4-35 16,-1 2-38-16,1 5-9 0,-3 3-12 16,1 7-10-16,0 9-11 15,0 12 6-15,-1 9 5 16,-1 8 0-16,2 3-1 16,-1 4 0-16,0-3 11 15,1-4 2-15,0-7-9 0,0-4-11 16,3-6-2-16,-1-5-7 15,1-7 2-15,-3-1-2 16,3-4 2-16,2-1-8 16,-2-5-13-16,0-1-21 15,0-2-34-15,0-4-39 0,0-1-71 16,-2-4 5-16,-6-6-152 16</inkml:trace>
  <inkml:trace contextRef="#ctx0" brushRef="#br0" timeOffset="196771.9309">21504 4591 677 0,'-1'27'81'15,"0"8"0"-15,3 1 23 16,6 3-19-16,5-4-16 16,5-9 3-16,4-12-6 0,4-10-3 15,3-5-3-15,1-14-7 16,-1-6-6-16,-5-4-10 15,2-2-13-15,-5 0-17 16,-3 1-3-16,-4 2-29 16,1 0-80-16,-4 1-89 15,-1 2-172-15,-1 1-474 0</inkml:trace>
  <inkml:trace contextRef="#ctx0" brushRef="#br0" timeOffset="200371.2906">2474 15249 671 0,'-2'19'22'16,"-4"3"49"-16,4 4 55 16,0-1-17-16,1-5-20 15,1-8-2-15,1-11-18 16,14-12-16-16,10-21 19 16,13-16-7-16,12-19-26 0,15-15-22 15,14-9-12-15,6-5 3 16,3 3-7-16,2 5-25 15,-3 9-51-15,-8 10-125 0,-9 10-306 16</inkml:trace>
  <inkml:trace contextRef="#ctx0" brushRef="#br0" timeOffset="202537.1034">22909 9186 494 0,'-13'-2'17'15,"-3"2"81"-15,1 0 8 16,-2 4-60-16,2 5-32 0,1 3 1 16,1 3-4-16,1 2-5 15,1 3 4-15,2 2 9 16,-2 1 5-16,4-1 25 15,1-1-2-15,4-2-2 16,2-1-9-16,2-4-15 0,6-2-5 16,4-5 1-16,3-5 3 15,4-2 9-15,0-4 4 16,1-7-1-16,-2-3 1 16,0-3 1-16,-4-2-4 15,-3 1-7-15,-3-3-15 0,-3 3-3 16,-5-2 0-16,-2 3-4 15,-1 1 4-15,-7 1-6 16,0 3 0-16,-2 2-2 16,1 4-1-16,-1 4-9 15,3 2-3-15,2 3 8 0,-1 6 0 16,4 2 1-16,4 2 2 16,0 0 3-16,8-1 0 15,3-3 0-15,8-2-1 16,4-7 0-16,4 0 5 15,4-7 4-15,-3-5-3 16,2 0 6-16,-5-2-2 0,-6 3 3 16,-5 2-1-16,-4 3-4 15,-6 3 7-15,-4 3 5 16,3 6-7-16,-6 5-12 16,1 5 3-16,-1 3-1 0,-1 4 2 15,0-1-2-15,4 2 1 16,0-5 0-16,0-4 0 15,8-5-2-15,0-4-2 16,2-6 0-16,2 0 7 16,1-8 2-16,0-3-2 15,1 0 1-15,-3 1 1 0,-2 3-3 16,2 3-5-16,-3 4 1 16,-2 6-3-16,-3 7 2 15,4 0 0-15,-1 2 3 16,0-3 1-16,1-2-2 15,3-7 1-15,6-3 0 0,2-4 3 16,4-9 3-16,-1-1-1 16,-1-2-4-16,-2-1-1 15,0 3 1-15,-4-3 1 16,-2 3-2-16,2-5 0 16,-1-2 0-16,-1-4-2 0,1-4-10 15,1-9-7-15,-3-5-2 16,2-4 6-16,0-3 7 15,-2 1 6-15,-4 2-1 16,2 6 1-16,-6 8 5 16,-1 6 6-16,0 9 3 0,-4 3-1 15,-2 8-5-15,-4 4-4 16,2 3-4-16,1 13-2 16,-3 11-3-16,4 10 2 15,1 13 4-15,-2 7 0 16,5 5 4-16,0-1 3 0,3-1-3 15,3-9-4-15,-1-7 4 16,2-8-3-16,-1-5-2 16,1-7-21-16,-1-6-28 15,-3-4-18-15,1-5-28 16,-2-6-31-16,-1-2-99 0,-3-11-65 16</inkml:trace>
  <inkml:trace contextRef="#ctx0" brushRef="#br0" timeOffset="203466.6437">23433 9129 653 0,'2'-7'60'16,"5"3"-5"-16,9 4 3 0,2 0-46 15,5 7-10-15,1 2-16 16,1 0-49-16,-1-1-38 16,-3 0-65-16,-4-1 39 15,-3-2-1-15,-3 0 123 0,-4 6 103 16,1 2 26-16,-4 6 31 15,1 4-64-15,1 6-35 16,-3 4-23-16,-2 5 3 16,-1 0 20-16,-1 3 5 15,-8 1-4-15,-2-4-5 0,-5 2-9 16,-1-2-5-16,-2-2-15 16,0-2-7-16,1-4-12 15,4-8-3-15,3-7 1 16,7-10-1-16,2-7-5 15,1-14-22-15,3-13 12 16,7-8 16-16,3-12 11 0,10-7-7 16,5 0 4-16,9-1 22 15,4 4 18-15,0 9 9 16,0 10-15-16,-4 14-32 16,-8 7-15-16,-9 12 5 0,-7 4-9 15,-8 11 3-15,-4 5 4 16,-9 4 5-16,-6 2-1 15,-4 2-1-15,1-3-2 16,-2-1-8-16,2-6-13 16,5-6-40-16,4-4-26 15,3-4-21-15,6-3-17 0,0-1-55 16,9-8 51-16,4 0 89 16,3-3 44-16,7-3-1 15,-2 0 18-15,1 1 31 16,-1 2 23-16,-4 3 11 15,-2 6-59-15,-7 3-10 0,0 12 12 16,-5 5 13-16,1 3-14 16,-2 1-17-16,2-3-2 15,0-2 7-15,2-5-3 16,3-7-2-16,3-4 16 16,3-2 19-16,6-8-6 0,-2-2-12 15,5-1-10-15,-3 1-8 16,-2 1-5-16,-1 0-2 15,-1-1-4-15,0 1 3 16,1-3-2-16,0-5-5 16,6-6-2-16,-1-6-2 0,0-7 4 15,1-8 1-15,0-7 3 16,-3-4-1-16,1-1 4 16,-4-1 0-16,0 7 2 15,-5 8-2-15,-5 15-4 16,-7 9 4-16,-2 15 6 0,-11 13 1 15,-1 18-11-15,-3 15-7 16,3 11 6-16,3 7 4 16,5 4 0-16,3 0 9 15,3-5 1-15,1-7-6 16,7-5-5-16,-2-7 4 16,1-4-25-16,-3-7-45 0,1-8-50 15,-6-9-103-15,0-11-193 16</inkml:trace>
  <inkml:trace contextRef="#ctx0" brushRef="#br0" timeOffset="203583.3559">24317 9140 937 0,'29'-12'65'16,"4"3"21"-16,5 8 19 0,6 1-73 15,2 6-27-15,-4 4-37 0,-2 5-64 16,-5-1-51-16,-5 2-151 15</inkml:trace>
  <inkml:trace contextRef="#ctx0" brushRef="#br0" timeOffset="213214.1013">21122 11153 561 0,'-6'8'117'16,"-1"-1"-28"-16,2-2 41 16,3 0 0-16,0-2-54 15,0-2-22-15,2-2 15 0,0-7-1 16,6-5-3-16,0-4-22 16,1-9-1-16,0-6-3 15,1-7-5-15,1-8-6 16,-1-5-13-16,-1-6-10 15,3-6-2-15,0 1-3 16,-3 1-1-16,0 3 0 0,-3 7 0 16,3 8 0-16,-7 6-1 15,0 7 1-15,-3 4 0 16,-2 6-9-16,1 4-26 16,-2 3-22-16,4 4-30 0,2 5-71 15,-1 3-85-15,0 5-166 16</inkml:trace>
  <inkml:trace contextRef="#ctx0" brushRef="#br0" timeOffset="213467.4705">20975 10690 703 0,'7'-26'69'0,"2"-7"27"0,1-5 35 15,1-5-28-15,0-4-22 16,-1-2-2-16,1-2-14 16,0-3-15-16,0-1-24 15,2-2-12-15,-1 1-2 16,0 4-7-16,-1 5 0 16,2 7 8-16,-2 9-2 0,1 8-2 15,-2 9-3-15,2 5 2 16,-3 7-3-16,4 10-8 15,5 14-3-15,-1 11 4 16</inkml:trace>
  <inkml:trace contextRef="#ctx0" brushRef="#br0" timeOffset="214925.7022">9136 15557 404 0,'-5'1'7'0,"-2"0"24"15,1 1 38-15,0-1-35 16,-1 3-1-16,0-1 21 0,0 1-2 16,2-2 2-16,4 0 3 15,1 1-26-15,4-2-33 16,10 0 23-16,3 0 40 15,8 1-4-15,6 0-10 16,5 1-13-16,1-2-2 0,0 2-4 16,-3 1-8-16,-3-3 2 15,-3 2-5-15,-7-1-2 16,-3-2-1-16,-4 1-1 16,-3-1 3-16,-5 1-2 15,-3-1-3-15,-3 2-5 0,-3 1-1 16,-9-2 6-16,-6 2 2 15,-6 2-8-15,-7-1-2 16,-3 1 0-16,-1 0-2 16,3 1 7-16,2 0 2 15,6 0-10-15,8-2 0 16,4 1-2-16,8-1 1 0,4-1-2 16,15-3-16-16,7 0 13 15,7-2 11-15,10-6 4 16,1-2 3-16,2-4-3 15,-2 2-2-15,-2 0-3 0,-6 3-8 16,-4 1-40-16,-7 5-120 16,-2 0-208-16</inkml:trace>
  <inkml:trace contextRef="#ctx0" brushRef="#br0" timeOffset="217048.0729">20577 8547 392 0,'-9'-5'48'0,"0"1"24"15,4 2 45-15,-1 1-43 16,6 1-21-16,2 0 12 16,7-1-35-16,7 0 19 15,8 1 39-15,8 0-25 0,9 0-16 16,3 0 7-16,0 2-18 16,-1 0-11-16,-7 0-2 15,-7 2-3-15,-8-3-7 16,-7 2 0-16,-7-3 3 15,-4 2 4-15,-2-2 13 0,-3 0 19 16,-7 0-6 0,-8-5-39-16,-9 0-7 0,-6 1 0 15,-5 1 3-15,-3 1-1 16,2 0-2-16,4 2 0 16,9 0-2-16,8 0 2 15,9 0 0-15,7 0 0 0,12 0-9 16,12-4 7-16,9-2 5 15,8-1 0-15,4 0-1 16,-5 2 0-16,-7 3-2 16,-13 2-9-16,-15 13-67 15,-17 5-30-15,-19 4-99 0,-15 4-416 16</inkml:trace>
  <inkml:trace contextRef="#ctx0" brushRef="#br0" timeOffset="218634.0405">9894 15561 485 0,'-3'0'113'16,"-1"0"-56"-16,1 0 48 15,-1 0-55-15,2 0-6 16,0 0-5-16,1 0 7 0,1 0-7 15,0 0-26 1,5 0-17-16,4 1 5 0,3 1 3 16,3-1 11-16,3 3 10 15,4 0 10-15,1 0-4 16,0 0-5-16,-1 1 1 16,-3-3-11-16,-1 1-6 0,-5 0-3 15,-3 1-1-15,-4-4 5 16,-3 0 7-16,-3 1-4 15,0 2-9-15,0-3 5 16,-7-1-3-16,-6 1-6 16,-2 0-1-16,-5 3 0 0,-4-2 1 15,-2-1 1-15,3 5 1 16,3 0-2-16,4 0 3 16,3-2-3-16,7 1 0 15,6-1-2-15,4-2-12 16,8 1 5-16,9-4 13 15,6 2 8-15,4-4 4 0,2 0 0 16,-1-3 5-16,-3 2 10 16,-6 0-3-16,-6 3-7 15,-7-1-1-15,-5 1 1 16,-5 1 11-16,-7 1 13 0,-8 1-20 16,-7 4-26-16,-3-1 3 15,-3 0 0-15,1 0 1 16,5 0-2-16,6-2-18 15,3-1-15-15,8 0 4 16,5-1-9-16,0 0-18 0,6 0-55 16,3-1-38-16,-1-1-164 15,0 2-298-15</inkml:trace>
  <inkml:trace contextRef="#ctx0" brushRef="#br0" timeOffset="222479.728">23177 5759 436 0,'0'-3'75'16,"-2"3"67"-16,2 0-51 16,-1 4-72-16,2 5 7 0,-1 3-4 15,0 4 19-15,0 4 1 16,2 4-4-16,-2 1 1 16,2 5 0-16,-2 3-15 15,2 4-12-15,-2 0-5 16,0 2-3-16,-2 1-1 0,2 0 1 15,-4-3-2-15,1 1-1 16,-2-1 7-16,-1 0-2 16,2-1 1-16,-1 4-3 15,-1-1 0-15,1 3 2 0,-1-1-3 16,3 0 1-16,0-1-4 16,-1-4 2-16,0 2 0 15,2-3 2-15,-1-2 6 16,1 0 1-16,-2-1 0 15,1 1-6-15,0-1 2 16,2 0-6-16,0 2 2 0,-1-3-3 16,1 3-1-16,0-1 4 15,-1-2-4-15,0 1 7 16,0-3-4-16,2-1 0 16,-1 1 11-16,-1-3-3 15,2 1-7-15,1 1 0 0,0-2-2 16,0 1 0-16,1-3-1 15,-2 0 1-15,2-3-1 16,1-3-1-16,1-2 1 16,0-3 5-16,3-1 0 15,-2-5 7-15,1 0 8 0,0-2-7 16,-2-2-2-16,5 2-5 16,-1-4 3-16,0 0 1 15,2-1 5-15,1 0 0 16,-1 0-4-16,5 0-3 15,-2-1-3-15,3-2-3 16,-3 1 2-16,3 0 0 0,-1 2 0 16,-1-2-1-16,1 2-1 15,-2-1 1-15,3 1-2 16,-3 0 1-16,2 0-2 16,-4 0 1-16,3 1-2 0,-2 2 1 15,-1 0 0-15,-1 0 1 16,0 0-1-16,-1-1 0 15,-1 0 1-15,2 1-1 16,0-2 1-16,-2 1-1 16,3-1 1-16,0 2-1 0,-4-3 0 15,4 1 0-15,-1 1 0 16,-3-2 0-16,4 0 1 16,0 0 0-16,-2 0 0 15,0-3 0-15,0 1 0 16,-3 0-1-16,-2 0 1 15,0 2-2-15,-3 0 2 0,1-1 0 16,3-1-1-16,-1 1 2 16,0-1-2-16,-1 0 1 15,2-1 0-15,-1 0-1 16,-2 1 2-16,0 0-1 0,-2 1 1 16,5-1 1-16,-8 0 3 15,1 0-1-15,0 0 9 16,2-1-1-16,-1 0-3 15,0-1-5-15,2-3-4 16,-1 3 0-16,1-2-1 16,-1 2 1-16,2-2 0 0,-2-2 0 15,-2-1 2-15,2 0 2 16,0-1 2-16,-1-1 1 16,-1-3-2-16,1 0-3 15,0 0-3-15,1-5 0 16,0 2 0-16,0-2 1 0,0 0-1 15,0-2 1-15,0 2 1 16,1-1 1-16,0 0 2 16,-1 0 1-16,0-3-3 15,2 2 0-15,-1-1-2 16,1-1 1-16,3 2-3 0,-4-1 2 16,0 0 1-16,0 2 2 15,-2-4-1-15,0 1 0 16,0 1 4-16,1 0-3 15,0-4-3-15,-3 2 0 16,6-1-1-16,-1 2 1 0,-2-1-2 16,4-1 2-16,-2 0-2 15,3 1 2-15,-2 0-2 16,-1 2 1-16,0-2 2 16,-2 0-2-16,0-1 0 15,0 0 1-15,2-3 1 16,0 0-4-16,2-3 1 0,1 2 1 15,-2 0-1-15,2 0 1 16,-2 2 0-16,-2 1 1 16,0 2-1-16,0 0 2 15,-1-2-3-15,0 2 1 0,0-1 1 16,2-1-2-16,-2-2 1 16,2 2-1-16,0 1 2 15,0 2-1-15,-2 0 0 16,0 4 1-16,-2 0-1 15,0 2 0-15,0 1 0 16,-1 0 1-16,1 1-1 0,1-1-2 16,0 2 2-16,-1 0 0 15,0 0 0-15,0 2 1 16,-2 3-1-16,-4 0 0 16,1 2-1-16,-3 1-1 15,0-2 0-15,0 2 1 0,-2-1 0 16,-2 1 1-16,-1 2 0 15,-3-2 0-15,0 2 0 16,-4-1 0-16,-3 4-2 16,-3-2 1-16,-4 3-1 15,0 0-3-15,-1 3 4 0,0 3 2 16,3 1-21-16,1 0-10 16,5 1 2-16,3 0-7 15,4 2-33-15,4-2-57 16,3 2-34-16,4 0-142 15,3-1-173-15</inkml:trace>
  <inkml:trace contextRef="#ctx0" brushRef="#br0" timeOffset="223647.1452">23436 6097 339 0,'0'-9'209'16,"-3"1"-101"-16,-3 1 2 15,2 1-24-15,-3 6-33 16,-2 0-11-16,2 0-12 16,-3 6-20-16,-1 3 5 0,1 4 1 15,2 3-4-15,0 5-5 16,4 2 11-16,1 0 11 15,1 1-5-15,4-4-3 16,4-3 4-16,3-3-6 16,3-4 4-16,3-7 8 0,2-3 2 15,3-7 1-15,2-6 3 16,0-4-13-16,-4-3-5 16,-5-1 2-16,-8 0 24 15,-3 1 0-15,-6 1-17 16,-7 2-14-16,-5 4-10 15,-2 6-4-15,-2 4-5 0,3 3-37 16,2 9-44-16,2 5-45 16,0 9-49-16,2 2-133 15,2 1-313-15</inkml:trace>
  <inkml:trace contextRef="#ctx0" brushRef="#br0" timeOffset="224142.3067">23319 6526 666 0,'-6'-3'125'0,"1"2"-19"16,1 1-23-16,-2 4-49 16,-1 5-11-16,0 4-11 15,5 2 1-15,0 2 7 16,1 0-4-16,1-3-2 0,5 3 8 16,3-6-1-16,0 1-3 15,3-4 3-15,1-4 10 16,4-2 10-16,-2-2-3 15,2-6 2-15,1-5-2 16,-1-3 2-16,1-3 2 0,-5-2-1 16,-5 1-3-16,-3-1-8 15,-4 2-10-15,-4 3-6 16,-9 3-4-16,-5 1-4 16,1 7-8-16,-4 3-3 15,2 1-33-15,2 11-30 16,1 3-22-16,4 2-40 0,4 4-44 15,-1 0-84-15,5 0-109 16</inkml:trace>
  <inkml:trace contextRef="#ctx0" brushRef="#br0" timeOffset="224599.9977">23376 6917 278 0,'-1'0'313'0,"-1"0"-186"16,-4 1-30-16,1 3-30 15,-2 1-20-15,2 3 5 16,-3-1-5-16,3 4-13 16,0 2-5-16,-3 3-1 15,4 2-3-15,-1 1-7 0,3 2 7 16,2-2 7-16,0 0-4 16,2-5-2-16,6-3-6 15,4-5 0-15,1-6 6 16,3 0 12-16,2-8 9 15,0-5 4-15,1-4-8 0,-7 0 3 16,-1 1 0-16,-7 2-19 16,-3-1-13-16,-4 3-6 15,-7 4 5-15,-1 1-10 16,-3 2-13-16,1 2-47 16,3 3-44-16,0 0-52 15,1 0-126-15,0 0-327 0</inkml:trace>
  <inkml:trace contextRef="#ctx0" brushRef="#br0" timeOffset="229939.4283">10693 7186 428 0,'-2'-7'167'0,"0"3"-97"15,-1-2 39-15,2 2 3 0,-1 0-34 16,1 2-44-16,0-1-6 16,0 0-14-16,1 2-5 15,0-2-3-15,0 0-1 16,0-1 8-16,1 3 5 15,1-2 9-15,0 0 1 0,1 0-3 16,0 0-7-16,1 0-9 16,2-1-6-16,0-1 0 15,1-1 1-15,3-1 5 16,2-3 6-16,3 1 5 16,3-2 2-16,0-2-6 0,3 2-9 15,-1-1 0-15,-1 3 2 16,-1-1 0-16,-2 4 0 15,-2 3 0-15,-3 0 4 16,-2 2-4-16,-1-1 1 16,-1 2-6-16,-2 0-1 0,-1 0-3 15,-2 2 1-15,-2 1-1 16,0 1 3-16,-5 4-2 16,-3 2 3-16,-3 1-6 15,-1 1-12-15,0 2 3 16,0 2 0-16,2-3-1 15,3-1 3-15,2 1 2 0,1-4 3 16,3-2-1-16,1 0 1 16,1-1-2-16,5-3 4 15,2 2 2-15,4-3 1 16,2 3 1-16,1 1 0 0,3-1 2 16,-2 2 2-16,3 1 7 15,-1-1-6-15,-3 3-1 16,-1 0-2-16,-2-1 1 15,-3-1 0-15,0 3 0 16,-3-2-1-16,-1 2 7 16,-2 0 0-16,-1-3-4 0,-2 3-2 15,0-1 1-15,0 0 0 16,-4-3 1-16,-3 0 2 16,-3 0 12-16,-2-1 4 15,-2-1-1-15,-4-3-6 16,-1-1 3-16,-2-1-4 0,0-3-8 15,1-4-8-15,3-2 0 16,1 1-5-16,3 3-28 16,2 2-21-16,0 3-36 15,0 0-78-15,-2 7-178 0,0 0-456 16</inkml:trace>
  <inkml:trace contextRef="#ctx0" brushRef="#br0" timeOffset="231296.5959">10917 15648 488 0,'5'1'35'16,"1"-1"-30"-16,4 0 67 16,3 0 14-16,2-1-38 15,1 1 2-15,-2-3 11 0,1-1 20 16,-5 4-6-16,-5 0-47 16,-5 0-21-16,-4 7 41 15,-8-1 6-15,-5 1-31 16,-4 0-13-16,0-3-7 15,3-1 3-15,4-1-4 16,4 0 1-16,9-2-2 0,4-5-3 16,14 0-24-16,7 0 19 15,6-1 5-15,4 0 1 16,1 3 0-16,-6 2 6 16,-7-1 4-16,-9 4-7 15,-10 2 4-15,-3 3 38 0,-12 2 32 16,-4-3-30-16,1 1-27 15,1-2-12-15,4-2-6 16,5-2 3-16,5 0-48 16,2 1-85-16,6-2-44 15,0-2-112-15,2 1-308 16</inkml:trace>
  <inkml:trace contextRef="#ctx0" brushRef="#br0" timeOffset="232282.4816">3530 15641 311 0,'-16'-12'-12'0,"5"1"8"16,1-2 2-16,2-1 14 16,2 3 18-16,3 2 32 15,-2 0 6-15,2 5 43 16,1 1 5-16,2 2-37 15,1-1-41-15,10 2-25 0,11 0 3 16,15-1 56-16,17-6 24 16,19-1-32-16,19-5-29 15,17 0-2-15,9 1-18 16,-1 0-13-16,-5 3-90 16,-8-2-388-16</inkml:trace>
  <inkml:trace contextRef="#ctx0" brushRef="#br0" timeOffset="234935.2327">14375 5317 463 0,'-2'-1'24'0,"2"-2"11"16,1 1 11-1,1 1 6-15,5 1-16 0,5 0-2 16,3 0-15-16,10 3-6 16,8 4 10-16,8 3 0 15,10 1-8-15,7 2-4 16,7 0-4-16,7 1-2 15,7-3-2-15,3 0 12 0,7-1 12 16,4-1 3-16,1 1-11 16,3 0-10-16,-2 1-5 15,-4 1 2-15,-5-2 14 16,-5 1 1-16,-6 0-7 16,-4-4-2-16,-5 0-4 0,-5-2-4 15,-4 2-2-15,-7-2 0 16,-3 1 0-16,-6 1-1 15,-5 2 0-15,-5 1-2 16,-6 0 1-16,-3-2 0 16,-7-1 0-16,-2-1 1 0,-6 0-2 15,-3-3 1-15,-4 1-3 16,0-1-67-16,-8-1-92 16,-1-1-184-16</inkml:trace>
  <inkml:trace contextRef="#ctx0" brushRef="#br0" timeOffset="235346.5562">16307 5586 461 0,'-3'0'58'15,"-9"0"1"-15,-1 0 32 16,-7 0-7-16,-6 0-23 0,-8 0-10 16,-7 0 13-16,-10 0 14 15,-10 0-25-15,-10 0-18 16,-8 0-17-16,-12 0-15 16,-5 4-3-16,-9 3-5 15,-7 0-8-15,-5 3-7 0,-8 1 17 16,-2 3 1-16,-1 2 0 15,4 1-1-15,5 3 3 16,10-2 4-16,7 1-4 16,15 1 0-16,13-3-1 15,14 1 0-15,17-5-1 0,13-1-13 16,16-4-33-16,13-1-59 16,13-3-77-16,11-1-128 15</inkml:trace>
  <inkml:trace contextRef="#ctx0" brushRef="#br0" timeOffset="235804.8523">16234 5699 298 0,'-9'0'271'0,"-7"0"-171"16,-1 0-10-16,-7 6-13 16,-8 4-18-16,-9 4-24 0,-10 6-9 15,-10 2-4-15,-11 4-2 16,-13 1-13-16,-12 3-3 15,-8 1-4-15,-9 2 2 16,-7 2-5-16,-1 4 4 0,2-1 1 16,4 2-3-16,5-1 6 15,8-2-5-15,11-1-1 16,15-7 1-16,15-4-6 16,18-5-7-16,18-7-65 15,17-6-113-15,10-6-202 16</inkml:trace>
  <inkml:trace contextRef="#ctx0" brushRef="#br0" timeOffset="236369.7984">16117 5810 442 0,'-5'0'26'0,"-6"0"49"16,-4 3 13-16,-4 8-29 16,-5 9-25-16,-4 9-3 15,-6 12-2-15,-6 10-8 16,-4 7-7-16,-4 10-8 0,-5 8-2 16,-8 7-3-16,-5 7 1 15,-6 2 2-15,-7 7-7 16,-7 5 7-16,-7 3-2 15,-1-1 0-15,1 5-1 0,5-3 0 16,7-3 1-16,9-2-3 16,9 0-1-16,10-3 2 15,1-3 1-15,4 4-11 16,-2 1 5-16,-5-2 5 16,1-4-1-16,0-5 3 15,3-5 5-15,7-11-5 0,8-9-6 16,6-13-127-16,7-11-344 15</inkml:trace>
  <inkml:trace contextRef="#ctx0" brushRef="#br0" timeOffset="237399.0284">17986 5649 238 0,'-1'0'37'15,"1"0"55"-15,-4 0-30 16,-2 0-8-16,-2 2-14 16,-3-1 3-16,-1 0 11 15,-2-1-6-15,0 0-15 0,-3-2-9 16,-3-1-7-16,-2-4-6 15,-7 1 3-15,-8-1 14 16,-7 1 11-16,-9 1 5 16,-12-2-2-16,-10 1-10 15,-9 0-6-15,-4-2 2 16,-11 2 0-16,-6-5 2 0,-1 4 0 16,-1-2-9-16,-1 5-17 15,6 0-3-15,10 2 0 16,13 2-2-16,12 0-6 15,18 0-11-15,17 6-10 16,15 1-29-16,16 3-80 0,7-2-87 16,16 4-24-16</inkml:trace>
  <inkml:trace contextRef="#ctx0" brushRef="#br0" timeOffset="237734.2638">17796 5709 692 0,'0'-7'20'16,"-6"-3"-21"-16,-5 4 20 15,-5 2 59-15,-11 3-1 0,-11 1-9 16,-14 1-14-16,-12 6-2 16,-10 3 1-16,-9 2-10 15,-4 0-20-15,-5 1-13 16,-1 4-9-16,-1-1 3 16,1-1-5-16,-1 1 3 0,3 1-4 15,6 0-15-15,12-1-23 16,12 2-13-16,13 2-28 15,18-3-103-15,14-3-61 16,12-2-204-16</inkml:trace>
  <inkml:trace contextRef="#ctx0" brushRef="#br0" timeOffset="242162.2009">12935 12941 618 0,'1'8'-2'0,"-2"2"-8"0,2 6 53 16,-1 2 14-16,7 4-22 15,2 2-13-15,4 1-3 16,5 0 11-16,5 0 20 16,4 2 17-16,5-2-11 15,4 3 2-15,2-1-17 0,4-2-11 16,5-1-10-16,6-3 2 15,6 2 1-15,5-6-2 16,11-2 1-16,10-3-4 16,5-4-1-16,10-5-6 0,7-3-4 15,5-5 2-15,2-7 6 16,1-4 2-16,0-5-4 16,-8-4 0-16,1-6-2 15,-5-3-2-15,-6-7-4 16,-2-4-2-16,-6-7-1 15,2-2 1-15,-3-7-2 0,-2-4 1 16,0-5-1-16,-5-3 2 16,-3-2-2-16,-7-6 1 15,-7-2-2-15,-7-3 3 16,-5 0-1-16,-6-1-2 16,-4-4 3-16,-2 3 0 0,-3-1-1 15,-2-1-2-15,1-2 0 16,-3 2 1-16,-2 4 0 15,-4 2-1-15,-5 0 1 16,0 6-1-16,-3 6 1 16,-4 3 0-16,0 7-1 15,-2 3 1-15,-1 3-2 0,1 6 2 16,-2 2-2-16,-2 4 1 16,0 3-1-16,-3 5 1 15,0 5-1-15,-2 6 0 16,1 6-24-16,0 5-19 0,-1 8-34 15,-2 5-50-15,0 2-62 16,-6 9-79-16,-6 8-93 16</inkml:trace>
  <inkml:trace contextRef="#ctx0" brushRef="#br0" timeOffset="242566.8198">15694 11459 656 0,'6'-26'17'0,"4"-7"51"16,3-6 2-16,4-7 14 15,3-7-4-15,5-4-25 0,3-5-21 16,4-12-6-1,3-2 8-15,2-6-2 0,3-3-2 16,3-4 6-16,-1 3-12 16,-1 4-14-16,0 9-6 15,-3 8-3-15,-2 8 0 0,-3 11-3 16,1 12 5-16,-4 8 0 16,1 13-2-16,-1 12-3 15,-1 7-4-15,-1 16 4 16,0 11 2-16,-1 5 8 15,1 5 2-15,-4 4 14 0,-2 3-6 16,1 0-12-16,-2 4-2 16,-4 5-3-16,0 2-1 15,-2 4 0-15,2 9-1 16,-1 2-4-16,4 6-37 16,1 5-31-16,2 2-59 15,0 0-78-15,0 1-111 0</inkml:trace>
  <inkml:trace contextRef="#ctx0" brushRef="#br0" timeOffset="243534.2924">13053 13589 157 0,'6'19'241'0,"2"0"-209"0,2 4 68 16,4-1-3-16,5 2-52 16,8-5 13-16,8-4 0 15,7-4 5-15,12-4 42 16,5-3-6-16,8-3-28 16,7-2-11-16,7-3-18 0,3-1-16 15,4-4-11-15,5 0-3 16,6-2-1-16,3-4-1 15,1-1-5-15,3-5-1 16,3-2-2-16,-1-4 0 16,-3-2 1-16,-1-4-2 0,-7-2 0 15,-9-2 0-15,-9 0 0 16,-7 3-1-16,-6-4 3 16,-8 0 2-16,-3-3 2 15,-3-2 0-15,-2-2-4 0,-4-4 0 16,-3-2-2-16,-2-2 2 15,-2-1-4-15,-1-2 3 16,-3-2 0-16,0-1-3 16,-2 1 2-16,-2-2-1 15,3 3 3-15,-2-4-1 0,1 2-2 16,0-2 2 0,0-2-3-16,-1 0 4 0,-2-1-3 15,-4-2 1-15,-2 0 0 16,-3 0 1-16,-4 0-2 15,-1 0 4-15,1-2 0 16,1 2 4-16,-2-2-5 0,3 0 0 16,0 2-1-16,-1 0 2 15,-1 4 8-15,-1 1 4 16,-1 4-6-16,-2 5-7 16,-1-1-1-16,-2 6-1 15,-1 4-1-15,-1 4 1 0,0 4-3 16,0 5 3-16,-2 4-1 15,-1 2-12-15,-2 8-17 16,-1 2-6-16,-2 7-10 16,1 5-24-16,-3 4-70 15,0 9-145-15,-4 1-94 16</inkml:trace>
  <inkml:trace contextRef="#ctx0" brushRef="#br0" timeOffset="245046.5988">1530 8375 643 0,'8'-21'63'0,"-6"18"-56"16,-2 17-19-16,0 22 18 15,1 20 0-15,-1 20 5 0,2 17 3 16,-2 22 8-1,0 19-5-15,-2 25-9 0,-3 20 0 16,-3 25 14-16,0 25 7 16,-1 19 6-16,5 20 10 0,2 15 0 15,2 15-10-15,7 8-15 16,6 7 9-16,2 5 0 16,1 3-10-16,1-2-12 15,4-6-6-15,-3-11 3 16,4-15-2-16,1-18-3 0,1-21 5 15,1-25 6-15,-1-21-4 16,-3-22-3-16,-3-19-1 16,-9-25-2-16,-1-17 1 15,-6-24-1-15,-1-21-14 16,2-27-20-16,2-19-67 0,0-21-124 16,0-12-159-16</inkml:trace>
  <inkml:trace contextRef="#ctx0" brushRef="#br0" timeOffset="249184.1656">5698 9566 558 0,'-6'5'12'0,"5"0"8"0,4 2 25 16,21 3 11-16,10-3 12 15,20-1 2-15,15-5 18 16,13-1-9-16,10-4-16 15,4-6-14-15,-4-2-12 16,-6 2-5-16,-9 0-3 0,-11 3-4 16,-10 2-6-16,-12 3-9 15,-9 1-6-15,-9 1-3 16,-7 8-2-16,-10 1-44 16,-8 3-51-16,-4 2-45 0,-14 0-120 15,-9-2-394-15</inkml:trace>
  <inkml:trace contextRef="#ctx0" brushRef="#br0" timeOffset="250052.9186">2086 8469 222 0,'44'-9'147'0,"0"-1"-49"16,-5 3 9-16,-4-1-23 0,-5 2-17 16,-10 2-11-16,-5 1-7 15,-4 0-5-15,-3 2-21 16,-3 1-13-16,-3 0-6 16,-2 0-3-16,0 0-66 15,-5 0-77-15,-9 1-139 16</inkml:trace>
  <inkml:trace contextRef="#ctx0" brushRef="#br0" timeOffset="250347.9696">2203 8340 316 0,'10'-9'71'0,"3"0"52"16,2 2-19-16,9-1-41 15,3 5-2-15,1 0-3 16,5 3-9-16,-5 0-19 15,-1 10-10-15,-9 4-3 0,-12 8 1 16,-10 5 15-16,-18 5 45 16,-10 5-15-16,-13 2-29 15,-8 5-10-15,-5 2-10 16,-1 1-11-16,0 2-2 16,4 0-48-16,3-3-59 15,4 0-109-15,1-4-151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18:04.6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4547 11519 634 0,'0'9'-2'0,"-3"3"-10"15,2 4 13-15,-1 0 23 16,-1 6 5-16,1 3 11 16,1 3 11-16,1 3-2 0,-3 2 9 15,1 1 6-15,-1-1-12 16,-1 1-27-16,1 1-18 16,-1 1-5-16,0-1-2 15,1 4 0-15,-4 0 1 16,2 2 0-16,1-1 0 0,-4-1 0 15,5 1 3-15,-4-3 1 16,3-2-5-16,1-2 1 16,1-4 0-16,-2 1 0 15,3 0-2-15,-2 1 1 16,1 2 1-16,0-2 2 0,1 0 3 16,-2-1 0-16,3-6 11 15,0-1-1-15,0-5-10 16,4 0-5-16,0-3-1 15,0 2 1-15,0 1 0 16,0 1 5-16,0 0 5 0,2 1-5 16,-1 2 3-16,-1 0-1 15,2-3-4-15,-1-1-1 16,4-2 2-16,-4-2-3 16,3-2 2-16,-1 1-1 15,2 0-1-15,2-1-1 16,-2 0 4-16,2 1 1 0,2-2 2 15,0-1-3-15,2 0 4 16,0-1-8-16,0 1 0 16,0-2-1-16,2-1-2 15,-2 1 3-15,0-2 3 0,-1 0 8 16,1-2 2-16,0 2-5 16,1-2 1-16,-2-2 5 15,3-2 0-15,0 2-5 16,0-4-2-16,0 1-1 15,0 0-1-15,3 0-6 16,-4 0 1-16,1 1 2 0,-3-1-2 16,1 0 2-16,-2-2 1 15,0 2 4-15,0-4 0 16,0 0-6-16,1-1 2 16,0-3-6-16,1 3 2 0,-1-1 1 15,0-1 2-15,0 1-2 16,1 0-4-16,-3 0 7 15,-1-2-5-15,0 2 2 16,-2 0 0-16,-1-2 0 16,-2 0-2-16,1 0 5 15,-2-1-4-15,0 0 1 0,-1-1-1 16,0 1 0-16,1 1-1 16,0 1 3-16,-3 0-2 15,2 2-1-15,-2 1 2 16,-1 0-1-16,1-1 1 15,-1-1-1-15,1-2 1 0,1-3 0 16,1-2-1-16,-2-4-1 16,1 3 2-16,2-2-1 15,-3 1 0-15,2 2-1 16,-3 1 3-16,0 3 0 0,0 0 6 16,1-3-1-1,-2-1-3-15,2-1-4 0,-1-1 0 16,-1-4 1-16,5-1 0 15,-4-1-1-15,1 1 0 16,0 1 0-16,0 2 0 16,-1 0 1-16,-1 0 1 0,0 1 4 15,0-2 3-15,0-2-4 16,0-1-4-16,0-3-1 16,0 0-1-16,1 1 2 15,2 1-1-15,-1 2 0 16,0 2 0-16,-1 1 1 0,-1 1 0 15,0 2 0-15,0-3 0 16,-2 0-2-16,-2-1 1 16,0-2 1-16,0-1-1 15,1 2 0-15,-2 0-1 16,2 0 1-16,1 1 1 0,-1 1-2 16,-1-1 1-16,1 1 0 15,-1 1 0-15,1-2 0 16,-3-1 0-16,2 2 0 15,-1 1 0-15,1 1-2 16,-3-1 1-16,0 0 1 16,1 2-1-16,-1-3 2 0,-3 0-1 15,4-1 0-15,-1-1 1 16,0 1-1-16,1-1-1 16,-3 2 1-16,2 0 1 15,0 2 0-15,1 0-1 16,-4 0-1-16,3 2 1 0,0-2-1 15,0 0 0-15,-1 0-2 16,0 1 2-16,1 1 2 16,-5 0-2-16,0 1 2 15,1 3-1-15,-2-1-2 16,-1-2 0-16,-2 3 1 0,-1 1-3 16,0 0 6-16,-4 1-5 15,-1 1 4-15,-2 3-2 16,-2 4-3-16,-4 1 3 15,-3 4 1-15,-1 10-6 0,-4 0-10 16,1 6-19-16,2 3-32 16,0 4-49-16,9-2-49 15,3 0-104-15</inkml:trace>
  <inkml:trace contextRef="#ctx0" brushRef="#br0" timeOffset="1">4490 12066 402 0,'-6'-2'47'0,"-3"-3"39"15,2 2 44-15,-2-3-52 16,3-1-5-16,-5-2-4 15,3-3 2-15,1 2-23 16,0-5-7-16,-1 1 5 16,0-4-7-16,-1 2-8 0,-2 0-7 15,-1-3-11-15,-2-1-8 16,-1 0-3-16,0 0 1 16,1-1-3-16,1 2 1 15,1-1 0-15,2 0 8 0,5 0 2 16,-1-1 5-16,3 0-9 15,1-1-5-15,-1 0-3 16,1-1 2-16,0-1 3 16,0 1-1-16,1 0 1 15,-1-2 8-15,0 1-6 0,0 3 1 16,2-1-2-16,-2 1-1 16,0 0-3-16,2 1 1 15,0-1 0-15,4-3-2 16,-1 1 3-16,3-2-4 15,3-2 3-15,0 2 0 16,1 0-1-16,1 2 0 0,1 1-1 16,-2 3 1-16,3 3 1 15,-4 2-1-15,0 3-1 16,1 1 0-16,2-1 1 16,-2 0 2-16,7-2 6 15,-2 1-5-15,3-1 4 0,2-1-3 16,-2 0-3-16,0 2 0 15,-4 1-1-15,0 1 1 16,-2 2 0-16,0 2-1 16,0 2 0-16,0 0-1 15,0 0 1-15,3 2 0 16,-1 0-2-16,2 0 2 0,0 0 0 16,2-1-3-16,1-1 4 15,-1 0-3-15,2-1 5 16,-1 2-6-16,0-2 4 15,1 3-1-15,-2 1-1 0,-2 0-3 16,0 3 5-16,-3 4-3 16,0 1 1-16,0 3 4 15,-1-1-5-15,0 1 3 16,0-2-2-16,1 1-1 16,-1-2-1-16,3 2 4 0,-1 0-2 15,2-2-1-15,0 3 3 16,-1 2-2-16,0 0-3 15,-1 1 1-15,0 0-2 16,0-1 4-16,1 0 2 16,2-2-2-16,1-3 0 15,0 1 0-15,2-3-1 0,0-1 2 16,-2 1 0-16,1-1-2 16,-2 3-1-16,-2 0 2 15,-2 2 0-15,0 0 0 16,-2 1 0-16,-1 0 1 15,2 0-2-15,-1-1 1 0,1 0-1 16,-1 2 1-16,1-4 1 16,-2 1-1-16,-1 2 0 15,0-3 0-15,-2 2-2 16,2 1 4-16,-3 1-2 16,0 0 0-16,-3 0-1 0,0 2-1 15,-1-2 2-15,-1 0 0 16,-1 0 0-16,0-2 1 15,0 2-1-15,0-3 0 16,0 3-2-16,-1-2 4 16,0 0-4-16,-1 4 5 0,0-2-6 15,1 1 3-15,-1 1 0 16,0 2 2-16,-3 0-2 16,2 1-2-16,-1 0-1 15,1-2 2-15,0 0 1 16,1-1-1-16,2 0-1 0,-2-1 1 15,2 0 1-15,0 3-1 16,0 1 1-16,0 2-1 16,-1 1 3-16,-2-1-4 15,0 2 3-15,-1-1-4 16,0-1 4-16,-1-1-14 16,0-1-11-16,-1 1 5 0,1-2 13 15,0 1 2-15,1 3 2 16,-2-1 2-16,0 2 1 15,4 0-2-15,-2-2 1 16,3-2-1-16,0-2 0 16,1-2-2-16,0-4 0 0,0 1-15 15,0-4-4-15,0 3-25 16,-1-3-15-16,-3-2 7 16,-3-1 5-16,1 0-42 15,-3-1-88-15,0-2-156 16</inkml:trace>
  <inkml:trace contextRef="#ctx0" brushRef="#br0" timeOffset="2">4439 12647 151 0,'0'0'249'0,"0"-3"-171"0,0 2 41 16,0-1-12-16,0 2-26 15,0-2-33-15,0 3-11 16,0 0-8-16,0 1-17 16,0 2-3-16,-3 1-5 15,2 0 1-15,-1-1 20 0,-1-1 25 16,0-1-9-16,0 1-11 15,-2 0-15-15,-2 3-9 16,0 2-4-16,1 3-3 16,-3 3 2-16,0 1-1 15,0 4 0-15,2 1 2 0,1 0-2 16,4 0-2-16,-3-3 2 16,5 1-1-16,0-3 1 15,5 1-2-15,-1 0 3 16,2 0-1-16,0 2 1 15,4 1-1-15,-1 0 1 0,1 0-1 16,1-2 2-16,2-1-2 16,1 1 0-16,1-2 1 15,-1 0-2-15,0-2 2 16,-1 2-1-16,1-4 1 16,-1 3-1-16,-1-1 0 0,2 0 1 15,-1-3 0-15,-2 1 1 16,1 1 0-16,-2-4-1 15,3 3 0-15,-3-4-1 16,-1 2 0-16,2-2 0 16,-1 2 1-16,0-2-3 15,0-1 4-15,-1 1-1 0,2 1 0 16,2 0 4-16,-4 0-3 16,2-1 2-16,2-2 0 15,-1 1 5-15,1-4-5 16,1 0 5-16,0-2-2 15,1 3 1-15,1-4-1 0,0-2 3 16,1 3 5-16,-1-3-11 16,2 0 2-16,-2 0-4 15,1-1 8-15,-2 1-4 16,1-1-3-16,-3-1-3 16,1 0 5-16,-1-1-4 0,1 0 1 15,-4 1-1-15,2-4 0 16,1 1-1-16,-1-2 0 15,-1 1 2-15,1-3 0 16,1 1 5-16,0-1 11 16,-3 1-5-16,0-1-6 0,2 2-4 15,-2 0-1-15,-3 1-2 16,3 1 0-16,-4 0 0 16,1 1 0-16,-2 0-2 15,-1 0 2-15,-2-1 1 16,0 1-1-16,1 1 1 0,-1-2 0 15,-1-1-2-15,0 2 2 16,3-1-1-16,-4-2 0 16,3 2-1-16,-2-3 2 15,1 1-1-15,0-2 0 16,-1 1-1-16,1-1 1 0,0 1-1 16,0 3 1-16,-2 0 1 15,0 1 0-15,1 0-1 16,-1 0 1-16,0 0-1 15,2 0 0-15,-2-2 1 16,1-1-2-16,0 0 1 16,-1-1 0-16,0-2 0 0,0 0 1 15,0 1 1-15,0 0 5 16,-2 1 9-16,1 0 3 16,-1 2-2-16,2-1-6 15,-4 1-2-15,2-2-3 16,0 0-3-16,0-1 0 0,0 1-1 15,-1 0-1-15,1 2-1 16,-1 2 0-16,0 2-3 16,-2 3-26-16,0 2-43 15,1-1-76-15,-1 3-130 0,-4 0-260 16</inkml:trace>
  <inkml:trace contextRef="#ctx0" brushRef="#br0" timeOffset="3">4716 11849 441 0,'0'-1'64'0,"0"0"-34"0,-1 1 64 16,0-1-26-16,-2 1-24 15,1-2-10-15,-1 2 8 16,-1 0-7-16,-3 0-9 16,0 2-1-16,-1-1-10 0,0 0-1 15,-3 4-8-15,1 0-3 16,0 1-2-16,1 1 1 16,-2 0-2-16,3 2 0 15,0 0 1-15,1-2-1 16,3-2 0-16,2 1 2 15,1-2 9-15,1 0-5 0,1 2 9 16,2 0 7-16,5 1-2 16,-3 3-7-16,1 1 0 15,1 0-7-15,0 1 1 16,2-1-1-16,1-2-2 16,1 0 0-16,3-2 2 0,-1 0 12 15,3-2-1-15,-2-2-3 16,2 0 7-16,-1-3 2 15,0 1-4-15,1-2-9 16,0-1 3-16,-1-2-3 16,1-3-1-16,-1-1-1 0,2-1-2 15,-2-1-1-15,-1 0-1 16,-1 2 4-16,0-2-8 16,-4 1 2-16,-2 5-1 15,-1-1 2-15,-4 1-3 16,-1 2 3-16,-1 0 1 0,0 0 1 15,0-1-2-15,0-3-1 16,-3 0-4-16,-1 0 5 16,0-1-4-16,-1 1-1 15,-3 0-1-15,-1 0 3 16,-1 0-1-16,-2 1-2 16,-5 0 6-16,-3 0-6 0,0 1 5 15,-2 3-2-15,-1-1-2 16,3 2 1-16,2-1 0 15,2-1-27-15,5 5-22 16,0-2-19-16,9 5-34 16,-3 1-124-16,5 1-110 0</inkml:trace>
  <inkml:trace contextRef="#ctx0" brushRef="#br0" timeOffset="4">5086 11933 264 0,'1'-2'39'0,"-1"-1"18"16,0 1-1-16,0 0-26 0,0 0 1 16,0 0 1-16,-1 0 19 15,0-1 1-15,-3 0 18 16,2-1-10-16,0 1-14 16,-2-1-13-16,1 0-15 15,0 1-1-15,-1-1 2 0,0 1 3 16,1 2 3-16,-1-1 13 15,-1 1 14-15,1 2-23 16,-4-1-12-16,2 5-10 16,-2-1-1-16,5 0-4 15,-2 2-2-15,1 1 1 0,1-1 0 16,0 1-1-16,-2 3 0 16,0-2-1-16,1 4 5 15,0-1-3-15,1 1 4 16,2 1 3-16,0-3 5 15,1 0-6-15,2-3-4 16,5 2 3-16,-2-3 12 0,4 0 6 16,0-3-4-16,0 1-4 15,2-1 0-15,-2-1-2 16,0-1-1-16,1 1 4 16,2-2-1-16,-4 1-7 0,2-1 0 15,1-1-3-15,-3-1-3 16,0 1 4-16,3-1-1 15,-6 1-1-15,-1-2-2 16,1 1 1-16,-2 1-3 16,0 0 0-16,-1-1 2 0,2 1-2 15,-4 0 1-15,4-1 0 16,-2-2 0-16,0 0-1 16,0-2 2-16,2 2 0 15,-3-2-2-15,0 2 1 16,0-1 2-16,-1 0 2 0,0 0 3 15,0 1 0-15,0 0-2 16,0-2-3-16,0 2-2 16,0-2 0-16,-1 2-2 15,0 0 0-15,0-3 2 16,-3 3-2-16,2-2 1 16,-1 2 1-16,-2 0 4 0,1-3 4 15,-1 3 0-15,1-2-5 16,-4 2-1-16,1-1-4 15,-5-1 0-15,0 0 1 16,-1 1-2-16,0 1 2 0,0 1 0 16,-1 0-3-16,1 1 0 15,0 2-21-15,3 1-16 16,1 3-27-16,0 0-48 16,3 0-82-16,-1 0-134 15</inkml:trace>
  <inkml:trace contextRef="#ctx0" brushRef="#br0" timeOffset="5">4763 11978 757 0,'-1'-3'133'0,"1"0"-10"16,0 0-18-16,0 0-47 16,4 2-44-16,1 1-12 15,0-1-1-15,0-1 1 16,2 4-14-16,-2-1-51 0,0 2-36 16,-3 0-137-16,0 1-222 15</inkml:trace>
  <inkml:trace contextRef="#ctx0" brushRef="#br0" timeOffset="6">5089 11965 368 0,'-3'0'74'0,"0"0"25"15,0 0 6-15,0-1-27 16,1-1-30-16,0 2-7 0,1 0 26 15,-1 0-3-15,0 0-18 16,0 2-10-16,0-1-9 16,-1-1 3-16,1 0 5 15,1-1 23-15,1 1-16 16,0-3-14-16,0 0 0 16,0 1-5-16,0 1 1 0,0-1-6 15,0 5-16-15,0-1-2 16,0 0 2-16,0 0-2 15,0 1 0-15,0-2-5 16,0-1-3-16,0 3 3 16,0-3-3-16,0 0-19 0,1 0-21 15,-1 0-82-15,0 2-142 16,0-2-120-16</inkml:trace>
  <inkml:trace contextRef="#ctx0" brushRef="#br0" timeOffset="7">4640 11766 367 0,'0'0'56'16,"5"-1"-11"-16,2-5 78 16,4 1-17-16,2 0-29 0,2 2-14 15,5 1 2-15,2 0-5 16,2 3-13-16,-2 1-7 16,2 4-12-16,-1 1 3 15,-3-1-13-15,2 0 0 16,-4-1-1-16,-3 0-4 15,-2-2-6-15,-2 0-4 0,-3 0-1 16,-4-2 0-16,0 1-2 16,-2-1 1-16,2 1-1 15,-4 0-1-15,2 0-11 16,-1 0-24-16,3 0-2 16,-2 0 4-16,4-1-14 0,-3-1-46 15,1 2-48-15,1-4-30 16,-1 2-84-16</inkml:trace>
  <inkml:trace contextRef="#ctx0" brushRef="#br0" timeOffset="8">5033 11734 300 0,'-4'0'56'0,"1"0"-51"16,1 0 52-16,1 1 3 15,-1-1 45-15,2 1-28 16,0 0-1-16,0-1-16 0,0 2-11 16,6 0 22-16,2-2 2 15,2 3-29-15,-1 2-9 16,4 0 2-16,-1 2-9 16,1 0-7-16,1 1 0 15,0 0-2-15,1 1-7 0,-2-2-5 16,1-1-6-16,-1 0 1 15,-1-3-2-15,-3 0 1 16,-1 0-5-16,-1-2-19 16,-1 1-30-16,-3 0-31 15,-3 0-58-15,0 0-70 16,-3 1-135-16</inkml:trace>
  <inkml:trace contextRef="#ctx0" brushRef="#br0" timeOffset="9">4866 12121 127 0,'0'-2'186'16,"-2"-1"-139"-16,0 3 9 16,0-1-5-16,2 2 17 15,-1-1-37-15,0 2 3 16,0 3 25-16,-1 2 2 15,0 2 13-15,-3 0 23 0,-3 3-17 16,-1 1-22-16,-3-1-15 16,-3 0-9-16,-1 0-13 15,-4-2-6-15,-2-1-1 16,-1-2 0-16,1-1-4 0,-2-1 6 16,1-4 2-16,4 2-10 15,2-6-8-15,2 2-1 16,4-4-12-16,4 0-18 15,5 0-27-15,2 1-71 16,0 1-187-16,4 1-331 0</inkml:trace>
  <inkml:trace contextRef="#ctx0" brushRef="#br0" timeOffset="10">4991 12161 530 0,'0'-3'52'15,"0"1"-9"-15,0-1 66 16,-2 4-20-16,0 6-49 15,0 2-12-15,0 3 19 0,2 1-14 16,0 3-13-16,2-1-4 16,6-1 2-16,4-2-4 15,2-5 6-15,4-2 18 16,3-4-1-16,4-2 1 16,1-5-20-16,3-1-17 0,-1-3-4 15,-3 3-80-15,-5 1-65 16,-6 0-154-16</inkml:trace>
  <inkml:trace contextRef="#ctx0" brushRef="#br0" timeOffset="11">4789 12101 159 0,'0'-1'32'0,"0"0"15"16,-1 0 65-16,-1 0-38 0,-1 2-22 15,-1 1 9-15,2-1-21 16,0 1-12-16,0 1 4 16,0-2-14-16,1 0-11 15,-1 0-6-15,2 2 3 16,-3 0-1-16,1 0-1 16,1 0-1-16,1 0-1 0,-2 0-11 15,2-2-13-15,0 1-53 16,0-4-44-16,0 2-21 15</inkml:trace>
  <inkml:trace contextRef="#ctx0" brushRef="#br0" timeOffset="12">4789 12101 343 0,'-16'6'90'15,"16"-6"-16"-15,0 0-13 0,0 0-25 16,0 0-11-16,0 0-47 15,0 0-36-15,-1-6 72 16,0 7-23-16,1 0-50 16,0 0 10-16,0 2 4 15,0-4-8-15,0-2-78 0</inkml:trace>
  <inkml:trace contextRef="#ctx0" brushRef="#br0" timeOffset="13">4751 12109 356 0,'-3'1'60'16,"0"1"-9"-16,1-2-46 0,0 0-9 16,2 0-19-16,-2 0-16 15,1 2-39-15,0-2-61 16</inkml:trace>
  <inkml:trace contextRef="#ctx0" brushRef="#br0" timeOffset="14">4751 12109 184 0,'-20'-6'96'0,"20"6"-28"16,0 0-66-16,0 0-7 16,0 0-14-16,0 0 20 15,0 0 43-15,-16-5-23 0,16 4-41 16,0 1-91-16,0 0-27 16</inkml:trace>
  <inkml:trace contextRef="#ctx0" brushRef="#br0" timeOffset="15">4694 12100 69 0,'-2'2'16'16,"2"-1"-30"-16,-1-1 2 16</inkml:trace>
  <inkml:trace contextRef="#ctx0" brushRef="#br0" timeOffset="16">4694 12100 9 0,'-17'1'94'0,"17"-1"-68"0,0 0-48 16,0 0 28-16,0 0 6 16,0 0-6-16,0 0-35 15</inkml:trace>
  <inkml:trace contextRef="#ctx0" brushRef="#br0" timeOffset="17">4658 12103 270 0,'0'0'90'15,"0"0"-49"-15,0 0-5 16,0 0-23-16,0 0-11 0,0 0-13 16,0 0-69-16,-12 1-62 15,12-1 65-15,0 0 9 16</inkml:trace>
  <inkml:trace contextRef="#ctx0" brushRef="#br0" timeOffset="18">4658 12103 27 0,'-8'11'181'0,"8"-11"-94"0,0 0-41 15,0 0-25-15,0 0-14 16,0 0-5-16,0 0-4 16,-14 4 2-16,14-4 3 15,0 0 0-15,0 0-10 16,1-2-45-16,3 2-70 0,0 0-72 15</inkml:trace>
  <inkml:trace contextRef="#ctx0" brushRef="#br0" timeOffset="19">4689 12101 97 0,'3'-2'57'0,"0"0"62"15,-3 1 4-15,1 1-79 16,-1 0-3-16,0 1 14 15,0 0-42-15,0 1-31 16,0-1-3-16,-1 0-86 0,1-2-113 16</inkml:trace>
  <inkml:trace contextRef="#ctx0" brushRef="#br0" timeOffset="20">4777 12115 187 0,'2'-1'73'0,"2"1"-25"16,-4 0 18-16,0 0-15 15,0 0 4-15,0 0-24 16,0 0 0-16,0 2-22 16,0-2 8-16,-3 0 0 0,0 2-13 15,1 0 0-15,0-1-4 16,-1 0 4-16,1 1-25 15,-2 0-63-15,2-1 12 16,0 1 27-16,1 0-29 16,0-2-21-16,0 2 39 0,1-2 8 15,-2 1 16-15,-1 1 36 16,0-1 41-16,0 1 10 16,0-1 18-16,-2 2-35 15,2-2-3-15,-1 2 9 16,2-2-3-16,-2 1-15 15,1 0 8-15,0-1 15 0,1-1-36 16,-1 0-10-16,0 1-2 16,0 0-2-16,-2 1-13 15,3 0-47-15,-7 3-47 16,4 0-106-16,-5 0 81 16,5 1 133-16,-3-2 0 0,4-1 0 15,-2-3 66-15,4 2-5 16,1-4-57-16,0 2 7 15,1-4 49-15,-1 2 8 16,0-1 4-16,0 2-16 0,-1-2-2 16,0 2 6-16,0 0-9 15,-1-1-7-15,1 2-18 16,0 0-52-16,1 1 33 16,0-1 6-16,-3 0-10 15,3 0-15-15,1-1-4 16,0 1 6-16,0-2-21 0,0 0-20 15,0 1-6-15,2 0 19 16,2-1-101-16,0-1-100 16</inkml:trace>
  <inkml:trace contextRef="#ctx0" brushRef="#br0" timeOffset="21">4679 12133 156 0,'2'-2'60'0,"-2"4"19"16,0-1-1-16,0 2-35 15,0-3-9-15,0 3-9 16,0 0-6-16,0 0-15 0,0-2-7 16,2 2-16-16,2-3-14 15,-2 2-17-15,3-4 2 16,-2 0-39-16,1-1-32 16</inkml:trace>
  <inkml:trace contextRef="#ctx0" brushRef="#br0" timeOffset="22">4679 12133 208 0,'46'-4'0'16,"-46"4"-4"-16,0 0-31 16,0 0-9-16,0 0-61 15</inkml:trace>
  <inkml:trace contextRef="#ctx0" brushRef="#br0" timeOffset="23">5053 12116 307 0,'0'-1'28'0,"-1"0"-13"16,-1-1 29-16,-1 1-10 0,2-1-11 15,0 5-11-15,1-3 12 16,0 2-20-16,0 0 0 16,0 3-2-16,0-4-4 15,0 1 2-15,0 0-1 16,2-2 2-16,1 1-9 0,-1-1-30 16,0 1-8-16,2 2-42 15,-3 0 10-15,1 0 76 16,1 1-7-16,-1 2 31 15,0-2 22-15,0-2-22 16,1-1-18-16,-1 2 3 0,1-5 7 16,0 0 2-16,1 2-11 15,-2-3-3-15,0 1-2 16,-1 1 1-16,1 2-4 16,-2 1-2-16,2 2-2 15,-2 2 44-15,0 0-29 0,1-1-8 16,0-2 3-16,2-2-1 15,-1 1-1-15,3-2-21 16,1-4 37-16,-3 2-62 16,1-1 26-16,-1 1 20 15,1 1 8-15,-4 2 28 0,0 5-9 16,0 0 35-16,2 0-35 16,1 0-22-16,1-2-9 15,2-1-10-15,-1-2 1 16,0 2 12-16,1-5-1 15,-3 0 9-15,-1 1-2 16,-1-1 1-16,0 1 3 0,3-1-8 16,-3 2-4-16,3 0-22 15,0 2-20-15,2-1 12 16,2-1 20-16,-2 0 10 16,-1 0-1-16,3 0 1 0,-6-3 9 15,1 3 9-15,0-1-3 16,-2 0-9-16,0-1-7 15,-1 1-22-15,0-1-50 16,0 1-58-16</inkml:trace>
  <inkml:trace contextRef="#ctx0" brushRef="#br0" timeOffset="24">5029 12106 435 0,'-2'2'47'0,"1"-1"-46"16,1-1 3-16,0 3-3 16,0 0-14-16,1-2-47 0,4 2 22 15,-3-2-25-15,2-1-19 16,1 1 13-16,-2-1 2 16,1 2 86-16,0 2 8 15,0 0-19-15,-1 2-8 16,0-3-4-16,-1 0 20 0,2-2 22 15,-1 0 1-15,1 1-42 16,0-5 1-16,1 3-32 16,0 0 34-16,1 0 16 15,-2 3 35-15,0-3 5 16,1 5-2-16,-1-2-11 0,1 0-18 16,4-1-9-16,-4-1-14 15,3 0 2-15,0 1-20 16,1-4 2-16,-1 1 10 15,-2 0 4-15,-1-1 2 16,-2 2 1-16,-1 0 7 0,-1 0 22 16,-1 0 37-16,0 1-36 15,0-1-6-15,1 0-16 16,1-1-94-16,1 0-74 16,1-3-78-16</inkml:trace>
  <inkml:trace contextRef="#ctx0" brushRef="#br0" timeOffset="25">4866 11847 324 0,'0'0'-7'16,"0"0"25"-16,0 0 25 15,0-1-10-15,0 1-21 0,0 0-15 16,0 0-14-16,0-2-20 16,0 2-33-16,0 0-2 15,0-1 15-15,0 1 52 16,0-2 6-16,0 2-48 15,0-1-66-15</inkml:trace>
  <inkml:trace contextRef="#ctx0" brushRef="#br0" timeOffset="26">4866 11847 69 0,'-5'-7'97'0,"5"7"-5"16,0 0-25-16,0 0 2 15,0 0 11-15,0 0-7 16,0 0-29-16,-34-12-7 16,34 10-55-16,0 0-45 15,0 0-62-15,0 2 12 0,0-1-55 16</inkml:trace>
  <inkml:trace contextRef="#ctx0" brushRef="#br0" timeOffset="27">4814 11831 78 0,'0'0'122'16,"0"0"2"-16,0 0-32 0,0 0-28 0,0 0-16 15,0 0-49-15,0 0-99 16,-34 8 90-16,34-10 25 16,0 0-7-16,0 0 1 15,0 2-2-15,0 0-12 16,-2 0-4-16,-1 0 25 15,-1 0-11-15,1 2-4 0,-3-4 15 16,2 2 12-16,1-2-14 16,-2-1-4-16,3 3-22 15,0-2-18-15,2-1 18 16,-2 2 12-16,1 0 2 16,-1 0-2-16,2-1 1 0,-4 3 9 15,3-1 7-15,0 1-8 16,0-1-7-16,1 1-5 15,0-1-54-15,1 0-104 16</inkml:trace>
  <inkml:trace contextRef="#ctx0" brushRef="#br0" timeOffset="28">4927 11972 324 0,'0'-1'85'16,"0"1"-7"-16,0 1 13 16,-1-1-44-16,0 2-47 15,0-1-6-15,0 2 8 0,1-3 15 16,-1 3-6-16,1-3-6 15,0 1-36-15,0 0-72 16,0 0-14-16,0 0-136 16</inkml:trace>
  <inkml:trace contextRef="#ctx0" brushRef="#br0" timeOffset="29">4914 12026 282 0,'-2'3'53'0,"0"0"-8"15,1-2-22-15,1 0-11 16,0-1-22-16,-2 2-50 15,2-1 71-15,0 2-15 0,0 3 36 16,0 1 2-16,0 1-32 16,0-1-2-16,2-1 4 15,-1-1-3-15,0-1-1 16,0-2-24-16,-1 0-60 16,0-2-1-16,0 0 69 0,0 2 34 15,-5-1 34-15,2 0 30 16,-1 2 0-16,1 0 11 15,0 0-59-15,0 0-34 16,0 1 1-16,2-2-13 16,0 3-8-16,0-4-4 15,1 0-8-15,0 2 0 0,0-1-23 16,0 0-7-16,0 2 63 16,0 1 4-16,-3 2-3 15,1 0 11-15,-4 1-11 16,2 0 8-16,0 0-2 15,2-1-6-15,2-3-32 0,0 0-15 16,-2 0-6-16,2-2 50 16,-1 1-1-16,0 0 2 15,-1-1 23-15,0 1 13 16,1-1-8-16,0 2-15 16,0-2-13-16,-1 0-2 0,2 0-3 15,0 0-16-15,0 0-7 16,0-1 18-16,-2-1 16 15,1 2-4-15,1-1-2 16,-2 2 10-16,1 0 41 16,0 2-9-16,1-1-31 0,0-1-11 15,0 1-21-15,0-2 2 16,0 0-64-16,0 0 11 16,0 0-13-16,0-1 43 15,-2 0 59-15,0 1-1 16,1-1 9-16,-2 1 61 0,3 1 14 15,-1-1-84-15,0-1-33 16,0 0-45-16,1 1-23 16,-2-1-48-16</inkml:trace>
  <inkml:trace contextRef="#ctx0" brushRef="#br0" timeOffset="30">4820 12276 84 0,'-2'2'198'0,"-2"2"-134"16,0-2-18-16,4 3-25 15,0-3-17-15,-2 3-3 16,2-2-15-16,0 1-49 15,0-2-61-15,0-1-26 0</inkml:trace>
  <inkml:trace contextRef="#ctx0" brushRef="#br0" timeOffset="31">4820 12276 137 0,'-14'36'52'16,"14"-36"-12"-16,0 0 38 15,0 0-52-15,0 0-27 0,0 0-81 16,0 0 22-16,-9 15 37 15,9-14 30-15,-4 0 25 16,1 3 0-16,-1-1-33 16,-3 0 9-16,1 1-6 15,1-1 3-15,-2-2-3 0,3 2 2 16,2-2 2-16,-3-1 1 16,5 1-11-16,-2 0 8 15,0-1-17-15,0 3 14 16,1 0 4-16,-1-1 17 15,-2 1 29-15,2-3 12 0,1 1-18 16,0-1-27-16,1 1-6 16,-1 1 22-16,1-2-24 15,-1 0-9-15,1 1-5 16,0 1-58-16,0-1-53 16,2 2 30-16,0-1-5 15,1-2-48-15</inkml:trace>
  <inkml:trace contextRef="#ctx0" brushRef="#br0" timeOffset="32">4746 12372 53 0,'1'0'80'15,"0"-3"-5"-15,-1 0-58 16,1 1-16-16,0 0-2 16,-1 1-29-16,0 0-93 0</inkml:trace>
  <inkml:trace contextRef="#ctx0" brushRef="#br0" timeOffset="33">4806 12316 254 0,'-2'-1'78'16,"0"0"-23"-16,-1 1 33 15,1 2-21-15,-1 0-79 16,1 2 18-16,0 2-38 16,0 1-41-16,-2-2-49 0,3-1-59 15</inkml:trace>
  <inkml:trace contextRef="#ctx0" brushRef="#br0" timeOffset="34">4768 12381 412 0,'-4'3'13'16,"2"0"-10"-16,1-3 5 16,1 2 0-16,0-4-19 15,1-1-24-15,3 1-2 0,0 1-17 16,-1-1-18 0</inkml:trace>
  <inkml:trace contextRef="#ctx0" brushRef="#br0" timeOffset="35">4768 12381 177 0</inkml:trace>
  <inkml:trace contextRef="#ctx0" brushRef="#br0" timeOffset="36">4082 12353 556 0,'15'-18'146'15,"2"1"-6"-15,-1 2 4 16,1 5-86-16,-5 6-48 16,-1 2 8-16,0 2 10 15,-1 4-14-15,-3 5 0 16,2 5 4-16,-4 0-5 0,1 5-7 16,-3 5-2-16,-3 2 0 15,0 5-1-15,-5 3 1 16,-4 1-1-16,-3 3 0 15,1 0-47-15,-1 1-65 0,-1-1-132 16,-2-1-178-16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20T08:34:24.4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8274 14699 458 0,'10'-3'25'16,"0"-2"-13"-16,3 3 62 15,1-1-24-15,1 2-24 16,0-1-2-16,2 1 0 16,0-2-1-16,2 0 9 15,2-1 0-15,1 0-2 16,5 1-1-16,0-1-5 0,5-2-6 16,1 3-2-16,0-2-2 15,1 1 5-15,0 1 4 16,0 2 7-16,-1-1-12 15,1 0-11-15,3 0-2 0,-1 0-3 16,3 0 0-16,0-2-1 16,1 1 2-16,-2-1-2 15,2 0-1-15,-3 1 0 16,1 1 0-16,2 1 1 16,1-2 0-16,-1 6-1 0,-2-3 0 15,2 6 0-15,-3 0 0 16,1 1-1-16,-2 3 2 15,0 0-1-15,0-1 1 16,4 1-3-16,-2 1 3 16,1-2-1-16,-1 1 0 15,3-1 0-15,0 1 0 0,-1 0 2 16,3 0-1-16,-1 0-3 16,4-1 3-16,0-1 2 15,2-2-4-15,1 1 1 16,1-2 0-16,3-1 1 15,-1 1-1-15,4-3 0 0,2 0 2 16,0 2-1-16,0-2 0 16,1 0 0-16,2-1-1 15,0 1 3-15,2-1-1 16,3 2-3-16,2-5 2 16,0 0 4-16,3 2-4 0,-1-3 5 15,0-1-7-15,1 3 4 16,1-2-4-16,-2 0 1 15,2-1 1-15,1 1-3 16,-1 0 3-16,0 0-1 16,1 0-1-16,-2 0 1 15,-1-2 1-15,0 3 2 0,-2-2-3 16,0 2 3-16,-2-1-4 16,-2 2 1-16,-1-1 1 15,0 1-2-15,-3 1 2 16,0-2-1-16,-2 1 0 15,1 1 0-15,-4-1 0 0,1 1 1 16,-2 0-2-16,0 0 2 16,1 0-1-16,0-1 0 15,-2 1 0-15,2 1-1 16,-1-1 0-16,2 0 3 0,0-1-2 16,0 1-1-16,1 0 0 15,2 1 4-15,-1-1-4 16,0 2 2-16,0-1-1 15,0 0 1-15,-1 2-3 16,0 0 2-16,0 0 0 0,2 1 1 16,0-2-1-16,1 2 0 15,-1-2-1-15,3 1 4 16,-1-1-2-16,1-2-1 16,-2 2 0-16,2-2 0 15,-2 2 0-15,-1-3 1 0,0 1 0 16,-1-1 0-16,-3-1-1 15,-1 1 2-15,0-1 5 16,-4 1-4-16,-1 0 0 16,-2 1-3-16,-3 0 0 15,-5 0 0-15,-2 0-1 0,-8 2 0 16,-3-1 2-16,-3 3-3 16,-3 1-15-16,-4 4-58 15,0-3-122-15,-2-1-147 16</inkml:trace>
  <inkml:trace contextRef="#ctx0" brushRef="#br0" timeOffset="8739.6236">16110 1813 378 0,'1'-1'267'15,"0"-2"-260"-15,2 2 12 16,4-2 46-16,3 0-16 15,3 0 7-15,4 0 6 0,4 1 2 16,0 0-3-16,3 1-23 16,1 1-26-16,1 0-1 15,3 0 11-15,0 0-11 16,3 0-5-16,3 0 9 16,2 0 5-16,3-2-4 0,1-2 1 15,0-1 3-15,-4 3 3 16,-3 0-16-16,-3 2-8 15,-5 0 1-15,-2 0 1 16,-5 0-3-16,-1 2-29 16,-2 0-49-16,-3 0-33 0,-2 1-69 15,-2-3-50-15,-1 0-224 16</inkml:trace>
  <inkml:trace contextRef="#ctx0" brushRef="#br0" timeOffset="9287.1258">17301 1163 655 0,'4'-15'2'15,"-2"5"24"-15,0 3 75 16,-1 5-28-16,1 2-25 0,-3 8-38 15,1 5-5-15,1 8 16 16,-1 6 14-16,0 8-5 16,-1 3-2-16,1 7-8 15,-4 2-7-15,-3-2-4 16,-1 1-5-16,-2-4-2 16,1 0-1-16,1-4 1 0,2-5-2 15,2-4 0-15,4-1-2 16,0-6 2-16,2-2-2 15,5-4 1-15,-1-5-1 16,1-1-2-16,0-3 0 0,2-4 8 16,-2 0 0-16,-1-3-1 15,-1 1-2-15,1-1-1 16,-4 0-11-16,3 0-21 16,-2-1-13-16,2-3-50 15,1-4-63-15,3-3-114 16</inkml:trace>
  <inkml:trace contextRef="#ctx0" brushRef="#br0" timeOffset="9503.2188">17622 1569 645 0,'5'14'-2'0,"-1"4"20"15,-1 5 83-15,-1 4-30 0,-1 3 1 16,0-1 0-16,-1-4-18 16,0-2-19-16,2-3-18 15,-1-4-5-15,0-5-4 16,1-3-7-16,-1-5-2 16,0-3-25-16,1-3-49 0,-1-11-47 15,-1-6-117-15,0-8-253 16</inkml:trace>
  <inkml:trace contextRef="#ctx0" brushRef="#br0" timeOffset="9649.5852">17740 1399 729 0,'9'8'2'0,"0"-1"-230"16,0 6 136-16,2 0-227 0</inkml:trace>
  <inkml:trace contextRef="#ctx0" brushRef="#br0" timeOffset="11069.2361">17921 1592 618 0,'0'0'40'0,"0"0"13"16,0 0 20-16,0 0-41 15,0 0-21-15,0 0-2 16,0 0 21-16,19 153 13 15,-21-146 7-15,0-1-19 16,0-2-14-16,0-1 3 0,0-2-7 16,2 2-8-1,0-3-3-15,2-3-5 0,2-2 3 16,3-5 2-16,4-3 1 16,4-4-1-16,4 0-2 15,3 1 1-15,0-1-1 16,-1 6 0-16,1 2 2 0,-1 4 16 15,-6 3 5-15,0 2 4 16,-5 2-4-16,-2 9-3 16,-3 2-3-16,-1 1-3 15,-2 2-3-15,0-2 0 16,2-1-6-16,2 1-6 16,3-4-2-16,4-3 2 0,0-1 5 15,3-1 10-15,-1-3-2 16,1-2 4-16,1 0-1 15,2-2-3-15,0-5-5 16,2-3-2-16,2-1-1 16,-2-3-2-16,-1 1-1 0,-1-1 0 15,-1 1 0-15,-2 0 0 16,-3 3-1-16,1 0 1 16,-3 2 0-16,-2-1-2 15,3-1 1-15,-4 3-1 16,-2 0-2-16,2 2-1 0,-4-1 3 15,-3 3 1-15,1 0 2 16,-2 1 0-16,2-3 0 16,-3 3 0-16,0-2 0 15,-1 3-1-15,1-2 0 0,0 1-1 16,0 1 0-16,1-2-1 16,-2 3-1-16,2-2-1 15,-3 2-3-15,1-1 2 16,-1 1 4-16,3-1 0 15,-1 1-2-15,-3 0 2 0,1 0-1 16,1 0 1-16,-1 0 1 16,-1-2 1-16,2 2-2 15,1 0 0-15,-1 0 0 16,-2 0-2-16,3 0-3 16,-2 2 2-16,0 0 0 15,1 2 2-15,-1 0 0 0,0 0 0 16,1-1 1-16,-1 0-1 15,1 2 1-15,0-3 0 16,-2 2 0-16,0-1 0 16,0 1 0-16,0 2 0 15,0-3 0-15,-1 1 0 0,1 3 0 16,-1-1 0-16,-1-1-1 16,2 3 1-16,1-3-2 15,0 1 1-15,-1 1 3 16,3 0-5-16,-1-1 0 15,1 5 3-15,2-1 0 0,2 0-2 16,-3 1 2-16,5-2 0 16,1 1 0-16,2-3-2 15,0 0 1-15,2-1 2 16,2-1 1-16,-1-2-1 0,2 0 1 16,1-1-1-1,2-2 0-15,0 0 1 0,1 0 0 16,3-6 1-16,4-1 0 15,0 0-1-15,-2-2-2 16,2-1 2-16,0-1 0 16,-3 2-4-16,-3 1 3 0,-2-1 0 15,-3 2-2-15,-4 3 3 16,-2 1 0-16,-3-1-1 16,-2 4 0-16,-1 0 3 15,-2 0-6-15,-4 0-7 16,-2 6 3-16,-1-1 5 0,-1 2-3 15,2 2 1-15,-1-2 0 16,3-1 2-16,4-2 0 16,0 0-4-16,3-2-6 15,6-2 2-15,5 0 12 16,4-2 2-16,3-2-3 0,3 4-1 16,2 0-1-16,1 0 0 15,0 7 5-15,-1 6 6 16,-2-2 2-16,-4 0-8 15,-3-1-3-15,-5 0 0 16,-3-1-1-16,-4-1-5 16,-4-1-1-16,0-1 4 0,-3-3 4 15,0 0 3-15,-3-1 4 16,5-2-3-16,1 0-4 16,7-5-17-16,7-4 0 15,7-2 11-15,9-3 4 16,7-3 0-16,8 1-1 0,5-1 0 15,2 2 1-15,2-1-2 16,-4 3-41-16,1 0-34 16,-7 2-30-16,-6 0-146 15,-7-2-175-15</inkml:trace>
  <inkml:trace contextRef="#ctx0" brushRef="#br0" timeOffset="12519.3982">20174 1286 438 0,'-2'-4'7'0,"1"-2"13"15,2 1 38-15,0 3-18 16,0-2 17-16,0 3 14 16,1 1 14-16,-2 0-3 0,0 7-33 15,-2 10-15-15,1 3 10 16,-2 5-17-16,-1 8-3 15,0 1-3-15,-1 4-1 16,-1-2-3-16,1 2-6 16,-1-1-6-16,1 0-1 0,-2-3-2 15,-1-1 0-15,1-2-1 16,-2-1 6-16,3-5-3 16,0-3-1-16,2-7-2 15,2-2-2-15,0-6-4 16,4-4 5-16,-1-4 6 0,0-11 10 15,0-5 1-15,1-8-6 16,-1-8-3-16,0-8 0 16,4-9-3-16,3-4-3 15,5-7-2-15,6-3 0 16,4-3-2-16,6 2 2 0,6 4-1 16,3 7 7-16,4 4 19 15,0 8 11-15,3 13-7 16,-4 8-16-16,-4 8-6 15,-6 12-9-15,-6 2-2 16,-7 15 1-16,-6 7-1 0,-10 6 1 16,-2 3 1-16,-11 3 1 15,-5 2 3-15,-9-3 6 16,-5-2-1-16,-2-4-1 16,2-4-1-16,2-7-1 15,3-3-4-15,6-7-20 0,5-1-9 16,5-5 0-16,4 2 9 15,4 1 6-15,0 5-14 16,3 3-4-16,5 6 31 16,2 3-1-16,1 5 3 15,2-2-1-15,3 4-3 16,2-8 2-16,3 4-1 0,0-7 2 16,4-3 2-16,1-1-2 15,0-3 4-15,2-4-5 16,-1-2 3-16,-1-1 1 15,-1-3 0-15,0 0-2 0,-5-3 1 16,2-1 5-16,-5-3-2 16,-3-1 3-16,-2-1 3 15,-3-3 5-15,-5 0-2 16,-3 0-6-16,-2 1-4 16,-1 5-4-16,-9 5-2 0,-2 1-8 15,-3 7 0-15,-2 7 6 16,1 3 9-16,4 1 10 15,4 1-2-15,7 0-12 16,5-1-6-16,5-4 1 16,9-3 2-16,4-2 7 15,1-5-2-15,6-1-12 0,3-1-46 16,1-2-32-16,2-2-46 16,-1-6-144-16,1 0-79 15</inkml:trace>
  <inkml:trace contextRef="#ctx0" brushRef="#br0" timeOffset="12902.1949">21097 1599 445 0,'3'-3'138'0,"-3"1"55"15,-5 2-22-15,-6 0-121 16,-5 5-51-16,0 3 7 0,-2 2 2 16,4-1 3-16,2-2 12 15,6 1-3-15,5-3-21 16,6 0-12-16,9-3 22 15,5 2 2-15,6 0 16 16,2 6 6-16,2 6 9 16,2 5-9-16,-5 6-11 0,-5 4-2 15,-4 5-9-15,-9 1-6 16,-8 1-4-16,-3-1 0 16,-12 0 1-16,-7 0 1 15,-5-4 2-15,-8 3 0 0,-4-4-1 16,-6 0-9-16,1-3 1 15,-2-4 0-15,6-4 0 16,10-6 2-16,7-7-9 16,11-8-18-16,11-16-10 15,8-10-10-15,16-13 29 16,11-10 21-16,11-8-1 16,13-6 2-16,10-1 31 0,5 5 31 15,0 8-27-15,-5 8-28 16,-1 10-67-16,-14 5-125 15,-10 8-117-15,-13 6-270 16</inkml:trace>
  <inkml:trace contextRef="#ctx0" brushRef="#br0" timeOffset="13668.9577">16164 3238 717 0,'-9'0'16'0,"2"0"-2"16,4 0 89-16,2 0-2 0,3 0-56 15,7 0-28-15,4 0 10 16,8-2 12-16,9 2 9 15,8 0-1-15,11 0-3 16,3 0-10-16,6 0-8 16,4-1-10-16,0-2-11 15,1-1-4-15,-3-1 2 0,0 1-1 16,-2-6-1-16,-1 3-2 16,-1 0-4-16,-4-4-37 15,1-2-65-15,-2-1-55 16,-4-3-126-16,-2-3-197 15</inkml:trace>
  <inkml:trace contextRef="#ctx0" brushRef="#br0" timeOffset="14281.727">17546 2613 813 0,'0'0'27'0,"-2"4"-37"16,-3 9 18-16,-2 9 26 15,0 9-13-15,-1 9-1 0,0 6 1 16,0 5 2-16,2 0-7 15,2-1-7-15,2 0-2 16,0-5 1-16,4-6-5 16,5-5-3-16,2-9 0 15,5-4-1-15,3-8 6 16,4-7-1-16,4-6 5 0,4-10 1 16,1-5 3-16,2-5 1 15,0 0 3-15,-5 1 17 16,-4 6 12-16,-7 6-4 15,-7 7-27-15,-4 5-17 16,-6 10 10-16,-3 6 5 0,-3 2-10 16,0 4 1-16,2-4-2 15,3-2-1-15,2-5-2 16,5-5-2-16,7-6 1 16,7-3 13-16,5-4 11 0,4-6 6 15,2-7-8-15,3-4-3 16,0-3-6-16,-3-1-3 15,-2-3-7-15,-7 1 1 16,-6 3 0-16,-9 2 4 16,-7 4-1-16,-7 5-7 15,-13 6-13-15,-4 5-30 0,-4 0-27 16,0 8-34-16,2 2-35 16,6-1-130-16,7-5-345 15</inkml:trace>
  <inkml:trace contextRef="#ctx0" brushRef="#br0" timeOffset="14765.5538">18400 2939 642 0,'5'-1'59'15,"-5"1"-60"-15,-5 0 64 16,-9 3 17-16,-4 4-58 15,-5 0-4-15,-3 4 23 16,3 1 13-16,4 2-1 16,3-2-19-16,7 3-22 0,6 1-16 15,6 1-4-15,10 0 3 16,8 3 8-16,9 0 9 16,7 1 6-16,4 1 8 15,5 1 3-15,-4 3-5 16,1 0-5-16,-9 3-3 0,-5 4 9 15,-10 1 3-15,-7 4-11 16,-7 2-5-16,-2 0 3 16,-9-2-17-16,-8 2 14 15,-5 0-8-15,-9-3 1 16,-7 1-2-16,-10-1-19 16,-2 1-6-16,-7-5 7 0,-2 1 8 15,4-7 4-15,4-7-2 16,11-9-1-16,8-11 2 15,10-6-2-15,11-15-7 16,8-10-10-16,10-9 18 16,15-8 2-16,9-11 0 0,15-7 9 15,11-4 3-15,7 3 6 16,2 4 4-16,-4 7-11 16,-7 15-11-16,-8 13-82 15,-14 11-12-15,-12 9-10 16,-9 6-163-16,-8 2-155 0</inkml:trace>
  <inkml:trace contextRef="#ctx0" brushRef="#br0" timeOffset="15037.511">18913 2976 1009 0,'4'6'16'15,"-4"14"-36"-15,1 14 23 0,-2 7 19 16,0 5-5-16,-2 2 8 16,1-7 26-16,0-8-1 15,4-9-18-15,1-11-27 16,2-9-13-16,4-6-47 16,-1-13 2-16,2-8-41 15,-1-6-111-15,-1-7-9 16,-4-4-47-16</inkml:trace>
  <inkml:trace contextRef="#ctx0" brushRef="#br0" timeOffset="15384.8497">19393 2935 789 0,'10'-8'85'15,"-8"2"13"-15,-8 6 19 0,-11 6-69 16,-5 5-45-16,-4 2 3 16,1 5 7-16,5 1 3 15,9 1-8-15,9 1-11 16,8 2-5-16,17 1 2 16,6-4 22-16,6 4 28 15,0-4-6-15,0-3-4 0,-8 0-12 16,-7-3-13-16,-10-4-5 15,-6 1 1-15,-5 1 3 16,-13-4 4-16,-7 1-2 16,-10-2-4-16,-5-1-15 0,-4-2-15 15,-2-2-47-15,4 0-43 16,6-2-32-16,7-3-60 16,10-5-50-16</inkml:trace>
  <inkml:trace contextRef="#ctx0" brushRef="#br0" timeOffset="15667.706">19924 2455 720 0,'6'-7'96'16,"-5"7"-90"-16,-5 9 5 15,-5 15 36-15,-1 14-24 16,-2 13 13-16,4 12 14 16,4 11-9-16,2 1 11 0,4 2-1 15,6-8-17-15,2-5-22 16,1-10-9-16,-2-10 1 16,-1-7-2-16,0-13-3 15,-3-8-31-15,-3-10-63 0,0-8-78 16,-4-12-24-16,0-10-493 15</inkml:trace>
  <inkml:trace contextRef="#ctx0" brushRef="#br0" timeOffset="15932.4118">19918 2919 731 0,'13'0'4'0,"6"8"1"16,6 4 14-16,4 1-16 15,8 0-8-15,0-2-59 16,1-2 1-16,1-5 24 15,-5-1 6-15,-4 0 31 16,-7 0 27-16,-3 4 71 0,-9 4 37 16,1 6 29-16,-8 2-36 15,-2 5-46-15,-1-2-56 16,1-3-16-16,-3-2-3 16,0-5-3-16,0-4 0 15,-1-5-1-15,2-3-36 0,0 0-42 16,2-9-43-16,0-6-90 15,-1-5-149-15</inkml:trace>
  <inkml:trace contextRef="#ctx0" brushRef="#br0" timeOffset="16266.149">20926 2901 627 0,'1'0'197'16,"-12"0"-174"-16,-10 0 65 15,-9 6-57-15,-8 1-15 0,-7 6 6 16,-3 4-8-16,0 3 0 15,6 2 5-15,7 4 17 16,9-1 23-16,13 1-25 16,12 1-28-16,8-4-1 0,18-3 6 15,11-5 11-15,12-6 6 16,7-8-10-16,0-1-7 16,1-4-7-16,-3-6-34 15,-10-3-87-15,-10-1-44 16,-12-2-126-16</inkml:trace>
  <inkml:trace contextRef="#ctx0" brushRef="#br0" timeOffset="16561.1607">18836 2762 726 0,'0'-7'574'0,"-2"3"-723"16,-1 4 21-16,2 0 125 16,1 1-121-16,3 5-233 15</inkml:trace>
  <inkml:trace contextRef="#ctx0" brushRef="#br0" timeOffset="18098.8991">22303 2635 747 0,'9'-12'29'0,"-3"2"2"15,-3 4 31-15,-1 3-9 16,-2 3-13-16,0 9-15 16,-1 11-29-16,-3 12 16 0,-4 11 12 15,0 8 12-15,-2 9-8 16,-1 3 6-16,1-3 0 16,0-4-8-16,2-5-7 15,1-6-5-15,3-7-6 16,1-9-2-16,2-6-1 15,0-9 0-15,1-3-2 0,-2-7 1 16,-1-4 0-16,5-4 1 16,-1-14 11-16,4-12-15 15,4-10 1-15,4-14-4 16,4-8-5-16,2-9-17 16,6-6-13-16,2 2 12 0,4 1 17 15,4 10 9-15,3 5 15 16,4 13 6-16,-1 9 0 15,-1 12-8-15,-6 8-3 16,-1 11-8-16,-10 6-4 16,-6 10-5-16,-10 10-1 0,-7 7-6 15,-10 4 14-15,-13 4-11 16,-11 2 5-16,-6 0 7 16,-4-3 1-16,1 0-3 15,2-5-5-15,8-4-23 16,8-2-7-16,8 1-12 15,10 0-12-15,5 3 35 0,4 3 21 16,3 7 0-16,6 0 2 16,5 3 5-16,3 1-4 15,2-5 2-15,6-4-2 16,6-5 2-16,2-7 0 0,4-7 3 16,3-8 14-16,1-3-1 15,-1-2 8-15,-1-7 3 16,-5-3-5-16,-4-2 5 15,-5 1-10-15,-4-2-8 16,-8 2-3-16,-6 0 1 0,-4 2 7 16,-4 4 4-16,-6 3-6 15,-5 2-22-15,-1 0 4 16,-3 7 2-16,0 3-1 16,1 3 5-16,3 1-1 15,3 0-1-15,5-1-3 16,3 0-7-16,5-3 5 0,7-6 10 15,8 0 1-15,3-4 7 16,7-1-3-16,2-8-1 16,4-2-4-16,2-6-1 15,-2-1-2-15,1 2-3 16,-7 0 9-16,-4 3-2 0,-6 4-8 16,-8 4 2-16,-7 5 0 15,-4 0-4-15,-5 7-12 16,-7 0 9-16,-2 5 12 15,0-2-1-15,1 0 0 16,1-3-2-16,7-3 0 0,3-3-8 16,5-1-42-16,11 0 50 15,6 0 2-15,2 1-3 16,6 10 0-16,1 3 1 16,2 7 1-16,-3 6 9 15,-4 2 0-15,-7 3-3 16,-8 2 0-16,-7 0-2 0,-4 2 0 15,-9-2 1-15,-9 2 0 16,-8-2-4-16,-9-1-2 16,-4 3-1-16,-8-6 3 15,-6-3-3-15,-1-1-2 0,0-5-2 16,7-7-4-16,9-5-1 16,11-9-4-16,15-10-10 15,12-11-26-15,23-15 12 16,14-8 28-16,14-8 6 15,17-4-3-15,9-2 4 0,3 2 11 16,-2 12 22-16,-9 7-19 16,-10 11-29-16,-13 7-196 15,-16 7 8-15,-15 3-60 16</inkml:trace>
  <inkml:trace contextRef="#ctx0" brushRef="#br0" timeOffset="18867.9813">16098 4711 266 0,'-12'-2'502'15,"3"-4"-496"1,3 2-7-16,4 3 18 0,2-2 6 16,2 3 33-16,9 0-7 15,7 3-26-15,12 3 51 0,11-1-11 16,11 1-13-16,5-3-12 15,5-1-5-15,0-2-9 16,-3 0-14-16,-5 0-8 16,-3-2 0-16,-5 2-10 15,-5-1-57-15,-4 1-37 0,-6-1-82 16,-6 0-85-16</inkml:trace>
  <inkml:trace contextRef="#ctx0" brushRef="#br0" timeOffset="21584.0853">17422 4779 414 0,'-5'3'16'16,"2"-1"18"-16,0-2 59 15,3 0-35-15,-1 0 17 16,0-5-18-16,2-4-15 0,0-1 14 15,2-5 8-15,2-5 0 16,2-7-19-16,3-6-14 16,5-5-14-16,1-9 10 15,5-4-3-15,0-3-5 16,0-4-10-16,2-2-1 16,-2-1-6-16,-1 4 5 0,-2 2 0 15,-3 5-1-15,-1 6-4 16,-2 11 6-16,-2 6-2 15,-5 10 3-15,-2 7 5 16,-1 5-3-16,-1 5-4 16,1 9-15-16,-2 12-8 0,-1 11 14 15,1 12 2-15,1 13-1 16,1 8 3-16,0 5-2 16,2 1 3-16,3-2-1 15,0-2 0-15,0-10-1 16,-1-3-1-16,2-7 2 0,3-10-2 15,-2-8 0-15,0-8-1 16,2-6 0-16,-1-9-2 16,1-6 8-16,3-6 4 15,2-12 9-15,6-9 6 0,3-10-4 16,5-12-4-16,4-7 5 16,1-9-5-16,4-2-10 15,0 1-3-15,-4 4-3 16,-1 9 3-16,-8 11-3 15,-7 13 0-15,-4 12 1 16,-8 9-13-16,-1 8-65 0,-3 7-74 16,-2 7-47-16,0 7-147 15</inkml:trace>
  <inkml:trace contextRef="#ctx0" brushRef="#br0" timeOffset="21999.841">18523 4523 763 0,'0'-7'40'16,"-3"-2"-10"-16,-3 0 101 0,-3 3-46 15,-4 0-47-15,-5 6-6 16,-5 0-9-16,-4 4 0 16,-4 9-5-16,-3 3-9 15,-1 4-1-15,2 4-2 16,4 3-5-16,5 3 0 16,9 1-2-16,11 0-3 15,5-3-1-15,13-2 11 0,9-2 0 16,6-5 0-16,5-6 5 15,2-6-1-15,3-3-4 16,0-4-3-16,-4-3-1 16,-2-5-43-16,-3 0-18 0,-3-3-11 15,-3-3-41-15,-3 0-63 16,-3-3 18-16,-5 0-71 16,-5-3-88-16</inkml:trace>
  <inkml:trace contextRef="#ctx0" brushRef="#br0" timeOffset="22132.0336">18536 4574 740 0,'-29'0'99'16,"-3"2"-22"-16,0 6 24 15,-1 9-73-15,2-1-26 16,1 8-1-16,3 0 0 0,5 0-4 16,6 1-17-16,5-3-34 15,8-2-79-15,3-7-51 16,12-5-180-16</inkml:trace>
  <inkml:trace contextRef="#ctx0" brushRef="#br0" timeOffset="22751.3277">18847 4563 613 0,'13'-13'11'0,"-8"3"4"16,-3 6 111-16,-4 0-47 15,-7 4-37-15,-1 0 15 16,-4 7-9-16,-2 4-3 16,2 5-17-16,-2 4-13 15,1 7-9-15,1-1-1 16,5 2 0-16,3 0 5 0,4-4 2 16,3-4-7-16,3-3-4 15,8-7-1-15,2-3 5 16,2-4 0-16,5-3 2 15,2-9 14-15,3-2 5 16,1-6-4-16,3-2-6 0,-1 0-4 16,-1 0 2-16,-4 1-1 15,-4 2-5-15,-7 6-2 16,-5 3-1-16,-3 6-3 16,-4 1-2-16,0 6-3 15,-1 6 7-15,0 1-3 0,2 4 2 16,0-3-2-16,6 0 2 15,3-3 3-15,3-2 3 16,3-3 2-16,3-6 4 16,3 0-2-16,-1 0-3 15,0 0-1-15,1 2-1 0,-6 3-1 16,-1 4-2-16,-7 3-1 16,-5 5-2-16,-2 0-1 15,-4 2 3-15,-5-4-1 16,-1-1 3-16,0-4-1 15,1-5 0-15,3-5-2 0,3-2 3 16,5-10-7-16,8-7-1 16,9-2 0-16,7-9 1 15,6 2-2-15,5-2-2 16,-2 0 4-16,2 6 0 16,-2-1-17-16,-2 6-72 0,3 0-38 15,-2 1-67-15,0 1-122 16</inkml:trace>
  <inkml:trace contextRef="#ctx0" brushRef="#br0" timeOffset="23584.0853">19976 4652 498 0,'-6'0'41'0,"-1"0"36"16,1 0-13-16,0 0-52 0,-2 4 7 15,-2 1 19-15,-1 2 2 16,0 3-1-16,-4 1 7 16,1 6 2-16,-2 3 7 15,-1 6-19-15,2 0-10 16,1 2-10-16,4 0 0 15,5-2 1-15,2-5 0 0,2-4-9 16,3-8-4-16,4-2-1 16,3-7 3-16,1 0 19 15,3-10 7-15,5-5-9 16,-2-2-9-16,1 0-6 16,-3 3 0-16,-1 4 1 0,-4 6-3 15,-2 4-7-15,0 4-2 16,-4 9 11-16,3 2-3 15,0-1 0-15,1 1-2 16,1-5-2-16,4-6 3 0,2-4 4 16,6-7 14-16,5-7 4 15,2-7-16-15,2-5-6 16,3-5-3-16,0-2 2 16,1-5-3-16,-1-6 3 15,0-8 7-15,2-4-3 0,-2-7-5 16,0-6-1-16,-2-1-3 15,-6-1-3-15,-2 6-10 16,-9 8 7-16,-6 9 7 16,-7 9 2-16,-2 14 0 15,-7 9 2-15,-9 16-3 16,0 12-11-16,-4 23 0 0,0 18 6 16,2 13 5-16,6 10 5 15,7 5-2-15,9-4-3 16,6-8 1-16,11-10 0 15,4-9-26-15,3-7-32 16,5-10-14-16,2-8-16 0,2-6-87 16,1-8-95-16,5-4-160 15</inkml:trace>
  <inkml:trace contextRef="#ctx0" brushRef="#br0" timeOffset="24565.9932">21353 4985 498 0,'-1'7'20'0,"0"-2"-10"16,2-4 54-16,4-1 7 15,2-9 33-15,1-8 23 16,3-8-22-16,5-11-41 16,5-8 3-16,6-7-5 15,6-6-22-15,3-7-14 0,0-3-7 16,1-1-10-16,-5 3-3 15,-5 2-4-15,-6 8-2 16,-7 6 3-16,-7 7-1 16,0 13 2-16,-6 7-2 15,0 10 3-15,-1 7 8 16,0 8-7-16,-1 18-22 0,0 14 3 16,0 14 7-16,1 13 6 15,-1 11 1-15,1 5 1 16,0-3-2-16,1-4 2 15,0-9-1-15,3-10-1 0,3-8 0 16,0-10-3-16,4-10 2 16,-2-9 0-16,2-9 1 15,7-9 1-15,4-15 7 16,7-13 0-16,10-11 3 16,9-13 3-16,4-11-8 0,6-9-4 15,0-1 1-15,1-2-2 16,-4 9-1-16,-2 6-1 15,-9 16-1-15,-5 14-65 16,-10 12-74-16,-9 11-38 16,-8 7-218-16</inkml:trace>
  <inkml:trace contextRef="#ctx0" brushRef="#br0" timeOffset="25065.9976">22582 4610 852 0,'-3'0'14'16,"-8"1"-17"-16,-7 2 56 16,-3 0 15-16,-6 5-25 15,-5 3 14-15,-5 4 5 0,-2 2-20 16,2 6-16-16,2 2-5 15,6 4-12-15,8 2 5 16,11 2-2-16,8-1-1 16,9-1-5-16,16-2 3 15,7-6-1-15,4-5 3 0,6-6 1 16,6-7-3-16,-1-5-5 16,-1 0-4-16,2-10-28 15,-6 0-11-15,-4-3-42 16,-6-2-17-16,-4 2 25 0,-3-4-5 15,-5-3 25-15,-5 0 29 16,-4-1-27-16,-5 4-46 16,-5 3 0-16,-9 5 80 15,-7 8 59-15,-12 1 61 16,-9 10-13-16,-6 5 18 0,-2 4-12 16,-4 5-42-16,3 1-43 15,6 1-12-15,7-2-18 16,7-4-11-16,11-2-10 15,5-6-22-15,11-6-77 16,6-6-79-16,11-6-137 16</inkml:trace>
  <inkml:trace contextRef="#ctx0" brushRef="#br0" timeOffset="25316.7091">23138 4269 629 0,'18'-14'161'16,"-13"7"-147"-16,-3 9 6 16,-4 16 78-16,-5 10-55 15,-2 12-7-15,-2 14 22 0,3 7-1 16,0 4-14-16,3 3 10 16,2-4-6-16,0-6-16 15,6-7-18-15,1-5-8 16,1-9-1-16,-1-7-2 15,-1-6 0-15,-2-9-5 16,0-6-24-16,-3-8-71 0,-5-3-73 16,-2-14-124-16,-7-7-223 15</inkml:trace>
  <inkml:trace contextRef="#ctx0" brushRef="#br0" timeOffset="26300.7212">22915 4645 803 0,'18'0'33'0,"7"0"-36"16,10 0 50-16,4 2 35 16,4 2-34-16,0-1-15 15,0 3-23-15,-4-2-10 0,-2-1-35 16,-5 2-80-16,-3-5-7 16,-3 1 74-16,-4 0 41 15,-3 3 8-15,-4 2 9 16,-2 2 27-16,-4 5 0 15,-2 4 4-15,-3 3 5 0,-2 2-6 16,-4 0 11-16,-6 2 9 16,1-3 5-16,0-1 4 15,0-4-12-15,3-5-24 16,3-1-23-16,1-7-9 16,3-3 1-16,8-3 1 15,3-7 1-15,4-4-3 0,6 0-8 16,-2-2 4-16,1 2 3 15,-1 4 1-15,-6 4 1 16,-3 6 6-16,-4 3 1 16,-4 10 5-16,-3 3 2 15,2 2-8-15,-2 0-3 0,3 1-1 16,0-6-4-16,4-3 0 16,1-2 1-16,2-7 0 15,3-1 2-15,3-2 0 16,0-8-1-16,5 1-1 15,1-2 0-15,-1 1 0 0,1-3-1 16,1 5-1-16,-3-1-7 16,-1 2-5-16,0 1-15 15,-2-1-19-15,0 3-12 16,-1 0 3-16,0-2 11 16,-4 2 27-16,-1 1 13 0,-4 0 6 15,-4 2 6-15,-3 1 15 16,0 0-5-16,-2 0-7 15,-5 5 4-15,-3 1 8 16,0 4 1-16,-3 2-3 16,1 2-4-16,0 3-3 0,3 1 3 15,2 0-2-15,2 0 4 16,1-3 2-16,6-2-2 16,3-6-7-16,7-6-3 15,3-1 5-15,6-6 2 16,3-6-1-16,1-5-7 0,0-2-1 15,-2-2-5-15,-3 0 4 16,0-1-4-16,-8 3 3 16,0-1-2-16,-4 6 0 15,-1 2-1-15,1 5-9 16,-1 6-13-16,1 1 13 16,0 9 2-16,0 5 1 0,-3 1 4 15,-1 4 0-15,-2-1 0 16,-2-1 1-16,0 0 0 15,-2-4 11-15,-4-3 4 16,2-4-4-16,0-2-6 16,2-1-1-16,0-3-2 0,4-5-11 15,8-3 5-15,2-5 1 16,9-3 3-16,-1 1-4 16,7-2-4-16,-2 0-24 15,2 0-43-15,0-3-53 0,-1-2-141 16,-1-3-244-16</inkml:trace>
  <inkml:trace contextRef="#ctx0" brushRef="#br0" timeOffset="26971.5562">24601 4223 761 0,'1'27'16'0,"0"9"-13"16,-1 12 66-16,2 9 34 15,0 5-25-15,0 2-15 16,2-2 13-16,-1-2-8 16,-1-1-12-16,1-9-23 0,-3-2-18 15,-3-6-10-15,-3-2 0 16,-5-4-3-16,-5-5 2 15,2-7 0-15,1-5 0 16,1-8 0-16,4-5-4 16,6-6-9-16,4-7 11 0,4-9 0 15,8-6-3-15,4-7 1 16,8-5 0-16,3-9 1 16,5-1-4-16,4-3-12 15,3-2 10-15,1 2 6 16,0 3-1-16,3 7 2 15,-7 8 2-15,-3 7 1 0,-8 7-5 16,-8 11-5-16,-8 4 6 16,-7 7-9-16,-6 6-15 15,-9 8 19-15,-7 2 6 16,-3 0 0-16,0-2-7 16,0-1 0-16,8-4-6 0,1-2-21 15,8 0-28-15,4 1 25 16,5 4 29-16,6 1 6 15,0 5 9-15,4 1 9 16,3 1-4-16,-1 1 10 16,-4-4-9-16,3-3-5 0,-3-5-4 15,2-3 2-15,1-4 4 16,-1-4 1-16,2-3-1 16,0-2-6-16,-2 1-3 15,0 2-2-15,-4 1-1 16,-5 3 2-16,1 1 9 0,-5 1-10 15,0 0 2-15,1-2-17 16,-1-1-38-16,0-1-43 16,0-2-72-16,0 0-75 15,-1-3-9-15,1 0-257 16</inkml:trace>
  <inkml:trace contextRef="#ctx0" brushRef="#br0" timeOffset="27499.9789">25372 4914 581 0,'-7'-5'43'16,"-5"-2"-9"-16,3 2 60 0,-4-1 19 16,-2 3 25-16,0 0-41 15,0 3-30-15,0 0-41 16,3 3-19-16,2 3-6 16,7 2-3-16,2 1-5 0,4 6-12 15,4 4 16-15,5 2 15 16,1 3 22-16,-2 2 3 15,1-3-4-15,-2-2-14 16,-3-3-11-16,-1-3-5 16,-3-1 0-16,-6-1-35 15,-8-2-35-15,-16 2 16 0,-14 2-20 16,-16-1-27-16,-18 1-35 16,-13 2 11-16,-17-3-66 15,-11-3-213-15</inkml:trace>
  <inkml:trace contextRef="#ctx0" brushRef="#br0" timeOffset="28187.4725">16163 6503 625 0,'0'3'72'16,"8"1"14"-16,16 0 17 15,12-1 47-15,12 1-31 0,6-2-20 16,6-2-46-16,2 0-23 16,1 0-14-16,-3-2-12 15,-4-3 0-15,1-2-6 16,-1-3-42-16,-3-3-64 15,-4-1-81-15,-2-5-115 0,-6 1-294 16</inkml:trace>
  <inkml:trace contextRef="#ctx0" brushRef="#br0" timeOffset="28666.0225">17521 5922 851 0,'0'0'68'15,"0"0"-23"-15,2 20-2 16,2 6-27-16,1 13 16 15,2 10 7-15,-2 9 2 0,-1 3-1 16,-3 3 1-16,1-3-20 16,-3-4-12-16,-3-5 2 15,0-5-1-15,2-11-2 16,0-5-3-16,2-11-4 16,6-6-4-16,6-10 8 0,6-5 0 15,4-12 14-15,6-11 16 16,7-7-5-16,5-11-14 15,5-7-6-15,3-5 0 16,2-4 2-16,0-3-3 16,-3-1 0-16,-6 1-9 15,-8 3 4-15,-10 1-2 0,-10 6 1 16,-10 6 0-16,-6 5-1 16,-11 6-2-16,-9 11 1 15,-8 8-4-15,-8 12-8 16,-6 8-8-16,-4 18-21 15,-5 8-40-15,2 6-54 0,3 4-105 16,7-1-127-16</inkml:trace>
  <inkml:trace contextRef="#ctx0" brushRef="#br0" timeOffset="29184.7099">18273 6229 832 0,'0'-3'53'16,"-7"2"-52"-16,-5 1 50 16,-6 3 14-16,-1 3-42 15,-6 2 19-15,0 4 1 16,-1 3-2-16,3 2 4 0,3 4-5 15,4 6-16-15,8 3-14 16,6 3-7-16,4 2 3 16,14-1 9-16,9-3 0 15,7-8-1-15,9-7 0 16,3-5-3-16,4-7 1 0,0-4-3 16,2-1-5-16,-4-9-2 15,-2-1-27-15,-3-2-35 16,-6 0-28-16,-3-4-25 15,-3-1 4-15,-6-2-43 16,-5 0 37-16,-8-2 13 0,-7 1-35 16,-4 1 39-16,-8 2 38 15,-8 5 71-15,-6 3 129 16,-7 7 56-16,-5 3-66 16,-4 1-25-16,-3 8 11 15,-3 4-26-15,1 4-44 0,2 3-38 16,5 0-8-16,7 1-3 15,7-3-15-15,10-1-31 16,10-4-50-16,4-4-146 16,13-7-74-16</inkml:trace>
  <inkml:trace contextRef="#ctx0" brushRef="#br0" timeOffset="29517.7325">18925 6246 712 0,'5'-7'150'0,"-7"4"-94"16,-15 3 2-16,-2 6-27 15,-8 5-29-15,-4 3 12 16,-3 5 15-16,2 4-6 16,2 3 2-16,7 5 11 0,7 0-1 15,11 1-10-15,6-1-11 16,17-2-4-16,7-5 0 15,9-8-1-15,4-4-3 16,4-6 1-16,0-3-3 16,-2-3 0-16,-4-6-2 0,-5-2-16 15,-2 0-8-15,-4-6-20 16,-3-1-50-16,-2 0-46 16,-2-3-53-16,-4 0-28 15,-4 2-141-15</inkml:trace>
  <inkml:trace contextRef="#ctx0" brushRef="#br0" timeOffset="29633.6645">18984 6350 698 0,'-37'9'145'15,"-1"1"-22"-15,5 5-38 16,2 3-57-16,1 2-31 16,6 3-56-16,4 1-63 0,6-3 17 15,6-2 11-15,5-6-127 16,3-6-209-16</inkml:trace>
  <inkml:trace contextRef="#ctx0" brushRef="#br0" timeOffset="30106.1256">19259 6253 676 0,'10'8'-2'0,"-7"12"6"16,-1 12 63-16,-4 6 0 15,-1 9 17-15,-3 5 25 16,-4 5-26-16,-1 0-6 16,-3 1-20-16,-3 2-21 15,-4-2-20-15,-3 0-5 16,-2-2-2-16,-2-1-6 0,-2-4 2 16,1-4-4-16,0-7-4 15,0-9-10-15,6-8 0 16,6-10 11-16,5-13 0 15,6-7-14-15,4-16-10 16,7-17 1-16,9-12 16 0,6-14 8 16,7-12 0-1,9-9 0-15,8-7 0 0,8 0 0 16,10 1 10-16,5 11 23 16,1 11 5-16,1 11-3 15,-6 15-10-15,-5 12-11 16,-13 16-10-16,-9 9-4 0,-15 9-4 15,-16 16-10-15,-7 10-3 16,-19 8 26-16,-11 7 1 16,-10 0 0-16,-5 2-4 15,-3 0 1-15,3-4-12 16,5-7-88-16,8-6-88 0,8-9-131 16,11-10-342-16</inkml:trace>
  <inkml:trace contextRef="#ctx0" brushRef="#br0" timeOffset="30784.7548">20266 6597 627 0,'2'14'72'16,"-1"-3"-31"-16,1-2 15 16,0-2 4-16,5-6-11 15,-1-1 24-15,1-5 9 16,1-10-4-16,4-6-16 16,3-9-6-16,5-9-9 0,4-9-16 15,4-8-4-15,6-8 3 16,2 0-11-16,-1-7-12 15,1 1-2-15,-4 6-4 16,-4 8 1-16,-5 9-1 16,-8 11 0-16,-4 17-3 0,-5 13 3 15,-5 13-9-15,0 24-23 16,-2 13 29-16,-3 13-5 16,0 12 6-16,-1 5 3 15,4 0 0-15,0-8-1 16,3-11-2-16,8-13 3 15,2-14-6-15,11-17 3 0,6-12 10 16,11-23 11-16,7-12 5 16,5-14-3-16,10-10-3 15,6-8 0-15,2-6-2 16,0-1-10-16,-1 3-6 16,-5 3-1-16,-6 8-49 0,-11 12-41 15,-8 12-44-15,-9 13-70 16,-6 11-158-16</inkml:trace>
  <inkml:trace contextRef="#ctx0" brushRef="#br0" timeOffset="31199.9006">21389 6425 808 0,'2'-9'104'0,"-4"2"-42"15,-3-3-27-15,-4 5 26 16,-2 2-10-16,-5 3-21 15,-4 0-3-15,-5 3-11 16,-1 6-4-16,-1 5 2 0,-1 4 9 16,0 6 3-16,10 1-10 15,6 4-11-15,11-1-4 16,10 3-1-16,15-5 20 16,16-2-6-16,6-5 4 15,7-4 6-15,3-6-11 0,-6-2-9 16,-4-7-16-16,-9 1-33 15,-7-1 0-15,-7-1-6 16,-6-5-64-16,-3-4-37 16,-2-2-57-16,-7-4-70 15,-3-5-197-15</inkml:trace>
  <inkml:trace contextRef="#ctx0" brushRef="#br0" timeOffset="31334.0722">21436 6455 797 0,'-30'4'97'0,"-3"6"-75"0,1 6 21 16,-1 5-19-16,2-1-22 16,2 2-4-16,4-2-15 15,7-2-42-15,5-1-78 16,7-6-122-16</inkml:trace>
  <inkml:trace contextRef="#ctx0" brushRef="#br0" timeOffset="31916.1794">21578 6416 775 0,'1'-5'67'0,"-1"3"-64"16,2 2-3-16,-2 0 6 15,2 0 10-15,-2 9 11 16,3 7 22-16,-2 5 6 16,1 3-8-16,1 6-3 0,-1 0-6 15,5-2-11-15,-1-1-4 16,1-4-9-16,4-5-10 15,3-5-2-15,1-2 1 16,4-10-1-16,-2-1 4 16,7-6 11-16,0-7 12 0,-2-6 1 15,4-1-7-15,-3-7-1 16,-1-1-2-16,-4-2-1 16,-3 2-9-16,-4 0-7 15,-4 5 0-15,-2 7-2 16,-4 5 0-16,1 3-1 15,-4 8-1-15,-1 3-9 0,-2 9-3 16,-2 8 11-16,2 5 0 16,3 4 0-16,0 2 3 15,3-2 2-15,7-3 7 16,7-7-1-16,1-5-2 0,3-3-2 16,3-2-3-16,-2-5 4 15,1-1-28-15,-2 0-26 16,-3-3-13-16,4 0-57 15,-2 0-139-15,2-5-220 16</inkml:trace>
  <inkml:trace contextRef="#ctx0" brushRef="#br0" timeOffset="32436.9486">22200 6419 609 0,'6'0'127'16,"-1"4"-86"-16,4 11-20 15,-2 7 28-15,2 4-4 0,-5 5 18 16,2-1-4-16,-6-3-19 15,0-4-6-15,-2-5 11 16,-2-5-8-16,1-7-1 16,3-5-7-16,1-4-24 15,13-10 7-15,7-8-8 0,9-5-2 16,10-8 0-16,6-1-12 16,4 1-17-16,-3 3 26 15,0 7-48-15,-4 4-104 16,-6 7-67-16,-5 4-37 15</inkml:trace>
  <inkml:trace contextRef="#ctx0" brushRef="#br0" timeOffset="32750.1015">22787 6381 633 0,'-12'7'32'16,"-6"6"12"-16,-3 3 73 15,-1 5-16-15,-2 4-38 16,1 1-26-16,7-2-8 16,2-6-6-16,9-2-7 0,4-6-28 15,7-8 18-15,11-2 5 16,6-6 2-16,4 0 0 16,3 0 2-16,3 3 1 15,0 3 14-15,-3 4 2 16,-3 7-8-16,-1-1 0 0,-3-1-11 15,0-3-9-15,0-6 0 16,4 0 1-16,3-8-1 16,5-5-19-16,2-3-22 15,1-2-20-15,1 1-61 16,-1-3-45-16,-2 6 64 16,-1-2-5-16,-4 2-95 0</inkml:trace>
  <inkml:trace contextRef="#ctx0" brushRef="#br0" timeOffset="34032.9643">23201 6568 337 0,'14'-4'1'16,"-4"0"-10"-16,-5-3 15 0,2 1 4 15,-5-1-2-15,-2 1 3 16,-1-1-8-16,-5-1-2 16,1 2-4-16,-1-1 5 15,-1-2-2-15,2-2 15 16,0 1 19-16,2-3 38 0,2-4 17 15,1-6 6-15,8-6-25 16,1-6-2-16,4-7 10 16,7-6-10-16,1-8-15 15,1-2-11-15,2-3 7 16,-1 1-5-16,0-4-5 0,-4 5-13 16,0 5-13-16,-5 7-6 15,-6 10-4-15,-3 11 6 16,-5 8 5-16,-7 15 10 15,-7 13-21-15,-4 23-14 16,-5 18 12-16,-3 20 10 16,-1 10-6-16,4 7 4 0,4 0-4 15,7-4 1-15,10-9-3 16,4-13-2-16,8-9-1 16,5-6-19-16,5-10-36 15,-3-8-27-15,-3-3-50 16,-9-5-147-16,-5-2-359 0</inkml:trace>
  <inkml:trace contextRef="#ctx0" brushRef="#br0" timeOffset="34799.7205">19922 7754 550 0,'-7'16'110'0,"2"-4"-42"16,1-1 3-16,4-5-5 15,-2-2-14-15,4-4 10 16,0 0-3-16,3-10 5 16,2-5 7-16,1-6-15 15,4-5-17-15,1-8-2 0,4-10-5 16,4-8-9-16,4-11-6 15,6-6-6-15,2-8 1 16,1-1-2-16,-3 3-5 16,-4 8-2-16,-6 12-1 15,-8 13-1-15,-2 17-2 0,-6 15 1 16,-5 12-4-16,0 23-33 16,-3 19 31-16,-4 17 3 15,1 11 5-15,-1 12-2 16,3-1 2-16,0-5 1 15,4-10-4-15,4-14 3 0,6-12-2 16,8-17-3-16,5-17 2 16,9-9 6-16,8-21 10 15,6-16 12-15,8-15-10 16,7-12-1-16,3-7 9 16,-3-5 4-16,-3 3-8 0,-6 6-16 15,-6 6-28-15,-10 12-86 16,-3 13-9-16,-8 13-5 15,-5 11-145-15,-5 10-247 16</inkml:trace>
  <inkml:trace contextRef="#ctx0" brushRef="#br0" timeOffset="35150.3932">21092 7459 904 0,'5'0'123'0,"-7"0"-104"15,-3 0-17-15,-7 0 10 16,-4 0 2-16,-7 4-5 16,-4 7 21-16,-4 3 10 0,-5 5-2 15,-3 6-17-15,-1 6 5 16,6 5 7-16,6 0-2 15,7 1-11-15,17 1-12 16,8-5 6-16,20-2 2 0,5-8 0 16,10-9 6-16,4-1-1 15,5-9-6-15,-4-4-7 16,2 0-9-16,-5-8-40 16,-3-1-30-16,-6-3-14 15,-3-1-38-15,-3-3-21 16,-6-1-51-16,-6-6 26 0,-7 0-124 15</inkml:trace>
  <inkml:trace contextRef="#ctx0" brushRef="#br0" timeOffset="35283.73">21124 7603 629 0,'-42'11'135'16,"-4"6"-2"-16,-1 7-6 0,2 3-94 16,4 1-33-16,3 1-9 15,10-2-12-15,9-5-17 16,10-5-48-16,10-7-67 15,9-7-142-15</inkml:trace>
  <inkml:trace contextRef="#ctx0" brushRef="#br0" timeOffset="35568.4595">21688 7114 713 0,'23'-33'80'0,"-9"12"25"15,-11 15-24-15,-5 9-33 16,-7 22-25-16,-5 15-9 16,1 13 17-16,0 11 14 15,6 8 13-15,1 5 0 0,2-4-18 16,4-4-4-16,1-8-11 16,6-7-5-16,-2-9-11 15,1-7-8-15,0-9-3 16,-3-4-38-16,-2-7-29 15,-1-5-28-15,-4-6-43 0,-5-7-110 16,-1-5-75-16,-6-9-130 16</inkml:trace>
  <inkml:trace contextRef="#ctx0" brushRef="#br0" timeOffset="35702.6792">21521 7510 255 0,'15'-24'597'0,"7"4"-530"16,3 4-34-16,6 5 43 15,5 5-63-15,1 6-13 16,2 2-11-16,-5 8-51 16,1 1-80-16,-3 0-154 0</inkml:trace>
  <inkml:trace contextRef="#ctx0" brushRef="#br0" timeOffset="36316.7053">21974 7615 305 0,'0'-4'222'16,"1"4"-124"-16,0-4-21 16,0 3 35-16,1-1 9 15,0 2-35-15,2 0-24 16,2 3-23-16,1 5-26 0,1 5-4 15,3 8 7-15,-2-1 5 16,2 6 8-16,-3-2 6 16,-1 1-12-16,0-3-6 15,0-6-3-15,0-1-4 16,1-8-2-16,3-4 0 16,1-3-5-16,3-4 4 0,4-6 2 15,0-3-7-15,-3 1-1 16,0-2 1-16,-5 4 2 15,-1 2-4-15,-5 8 1 16,0 0-8-16,-5 7-2 0,2 4 7 16,-1 1-1-16,1 0 1 15,-1-2 4-15,5-4-3 16,6-6 2-16,5 0 0 16,3-8 5-16,5-4-4 15,1-2-2-15,0-2 1 0,-3 3-1 16,-1 0-7-16,-6 1-33 15,3 3-53-15,-3-2-63 16,1 3-108-16,0-2-165 16</inkml:trace>
  <inkml:trace contextRef="#ctx0" brushRef="#br0" timeOffset="36784.9876">22667 7629 654 0,'5'0'244'0,"-5"0"-145"16,-5 3-93-16,-1 7 23 15,-4 4 13-15,-4 4-16 0,0 4 8 16,1 3 2-16,3 3 16 16,5-2-7-16,4-1-12 15,3-4-12-15,6-6-1 16,8-5-9-16,2-7-4 16,6-3 18-16,0-5 7 15,0-7-11-15,0 0-10 0,-2-5-10 16,-3 0 1-16,-5 0 2 15,-5-2-2-15,-3 1 2 16,-6-1-7-16,2 5-8 16,-4-3-7-16,1 7-12 15,2 3 7-15,6 2-10 0,7 4-5 16,4 1 27-16,9 4 8 16,2 5 0-16,1 4 2 15,-1 2 1-15,-5 4 0 16,-2-2 8-16,-6 4 6 15,-7-1 0-15,-6 0-4 0,-3-3-8 16,-2 0 4-16,-5-1 7 16,0-6 2-16,2-1-5 15,2-3-7-15,3-6-5 16,5 0-9-16,11-4 17 16,5-8 2-16,7-3-2 0,11-6-5 15,4-4-8-15,3-1-27 16,3-2-39-16,1-3-115 15,-2-1-91-15,-3-4-90 16</inkml:trace>
  <inkml:trace contextRef="#ctx0" brushRef="#br0" timeOffset="37283.3716">23682 7141 376 0,'-1'18'282'15,"-5"8"-213"-15,-1 14-12 16,-2 9 59-16,2 12-5 16,-2 10-47-16,1 2-6 15,-5-1-19-15,0-4-5 16,-3-5 7-16,-2-6-14 0,2-11-3 16,5-10-7-16,1-10-4 15,4-8-8-15,3-9 0 16,1-9-5-16,6-6 6 15,5-13 0-15,7-9-3 16,7-11 2-16,8-7-6 0,11-8-8 16,6 1-11-16,5 3 9 15,-1 6 10-15,-3 9 1 16,-11 11-6-16,-9 11 0 16,-14 8 3-16,-8 5-3 15,-10 8-35-15,-7 4-27 0,-7 4 59 16,-8 6-5-16,-3 0 9 15,-1 4 10-15,5 1-2 16,8 0 7-16,5 4 0 16,9-6-8-16,15 0-8 15,7-3 3-15,10-2 13 16,3-4-2-16,9 1 1 0,-2-6 0 16,0 1-2-16,-1-2-4 15,-5 1-16-15,1-4-46 16,-4 2-66-16,-2-2-105 15,-1-5-64-15</inkml:trace>
  <inkml:trace contextRef="#ctx0" brushRef="#br0" timeOffset="37603.5965">24636 7574 753 0,'-2'-17'274'0,"-9"1"-234"15,-10 7-33-15,-6 5 3 16,0 4 9-16,1 2-4 16,8 11 37-16,10 7-5 0,10 5-35 15,18 8-1-15,11 1 1 16,9 4 1-16,2 0-4 16,-1 0 1-16,-3 0 24 15,-7-3-5-15,-7-3-8 16,-11-1-11-16,-10-4-7 15,-5-3-4-15,-16-4 4 0,-9-2 0 16,-9-1-28-16,-12 0-66 16,-12-3-116-16,-13-2-189 15</inkml:trace>
  <inkml:trace contextRef="#ctx0" brushRef="#br0" timeOffset="42283.5047">15598 1863 836 0,'-14'-14'-36'0,"0"1"41"0,0 2 19 16,2 1 10-16,-4 1-5 16,0 3 11-16,-1 4 10 15,-1 2-12-15,-5 4-9 16,-4 10-10-16,-1 6-9 15,-4 7-4-15,-4 8 1 16,-2 8-3-16,-3 4 2 0,0 7 1 16,-1 6-8-16,3 5 3 15,1 6 0-15,7 1 7 16,5 2 12-16,7 3-3 16,8-3-7-16,8-2-3 15,3-8-7-15,11-1 1 0,5-8-2 16,6-5 1-16,4-10 1 15,5-6-1-15,3-8 3 16,2-4 6-16,1-8 4 16,-2-1-3-16,-2-6-5 15,-5 0-3-15,-3-2-1 0,-7-2-1 16,-1 0-8-16,-4 0-37 16,-3 0-47-16,-5-2-58 15,-2-1-75-15,-3 0-109 16</inkml:trace>
  <inkml:trace contextRef="#ctx0" brushRef="#br0" timeOffset="42952.2216">15246 2904 471 0,'-11'-4'24'16,"-2"0"39"-16,4 4 17 15,2 0-34-15,2 0-24 16,2 0-13-16,-1 5-5 16,3-2 9-16,2 1 13 0,2 1 11 15,-3-1-6-15,3-1-8 16,-3-2-10-16,2-1-5 16,-3 0 23-16,0 0 58 15,-2 0-44-15,-3 0-30 16,-1 0-6-16,0-2-5 15,-1 0-3-15,0 2 0 0,1-2 0 16,2 2 0-16,1-1-1 16,0 1 0-16,2 0 0 15,0 0 1-15,1 0 3 16,-1 0 2-16,-1 3-2 16,2 1-1-16,-1 6 3 0,2 4 3 15,2 5-1-15,7 9-1 16,4 5 5-16,6 1 10 15,4 3-6-15,9-1-4 16,1-4 1-16,5-5-1 16,1-5 5-16,3-6 3 0,1 0 0 15,-1-4 2-15,0-2-5 16,-3-1-8-16,-3-3-2 16,-4-1-7-16,-3-3 4 15,-6-2-3-15,-5 0 3 16,-4 0 0-16,-4-4 1 0,-5-2 2 15,-3-3 4-15,0-2 5 16,-2-3-2-16,-7-5-5 16,-4-3-7-16,-5-2 3 15,-3-5-4-15,-6-2 0 16,-4 1 4-16,0 0 0 0,0 5 2 16,-2 3 2-16,4 4-2 15,2 5 1-15,4 2-3 16,2 3-3-16,4 3-3 15,1 1 0-15,5 2-2 16,3 1-22-16,0-2-23 0,4 3-33 16,1 0-55-16,2-2-128 15,4 2-156-15</inkml:trace>
  <inkml:trace contextRef="#ctx0" brushRef="#br0" timeOffset="44102.7632">15405 3516 276 0,'0'-14'394'15,"-5"4"-391"-15,-1 0 30 16,0-1 59-16,-2 5-13 0,-1 0-9 16,-4 1-14-16,-2 5-21 15,-4 0-8-15,-5 13-11 16,-7 6-15-16,-6 10-4 16,-5 8 4-16,-2 7 0 15,-4 10-1-15,4 5 1 16,-1 5-1-16,7 4 1 0,3 3 6 15,8 2-1-15,7-1-4 16,7-4 4-16,12-2 3 16,2-7-1-16,15-2-3 15,5-10-2-15,7-3-3 16,6-6 2-16,6-7-3 0,5-6 11 16,5-6 17-16,3-4 4 15,3-7-5-15,1-6-10 16,0-2-10-16,-2 0-2 15,-5-2-1-15,-1-5-1 0,-7 0 0 16,-5-2-16-16,-6 3-8 16,-8-2-22-16,-3 0-44 15,-8 4-25-15,-4-3-41 16,-8 1-53-16,0 0-333 16</inkml:trace>
  <inkml:trace contextRef="#ctx0" brushRef="#br0" timeOffset="44490.6345">15340 4736 603 0,'1'11'69'0,"8"-1"-54"0,4 1 31 16,9-1 17-16,5-2-9 16,6 2 17-16,3-7-5 15,4-1-2-15,0-2-7 16,0-2-19-16,-4-5-23 16,-4-3-11-16,-7-3 7 15,-5-3 1-15,-7-5 10 0,-4-6 9 16,-5-4-8-16,-2-5 0 15,-5-1-9-15,-7-4-4 16,-8 0-7-16,-5 1 2 16,-5 2-2-16,-4 6 1 15,-2 1-3-15,6 6-1 0,4 6-19 16,4 5-39-16,10 5-41 16,5 5-43-16,4 4-100 15,5 0-222-15</inkml:trace>
  <inkml:trace contextRef="#ctx0" brushRef="#br0" timeOffset="45334.4645">15640 4969 773 0,'-13'-1'2'15,"-6"0"6"-15,1 1 24 16,0 1-2-16,-4 6-6 16,-3 0 2-16,-3 3 11 15,0 4-3-15,-3 3-8 0,0 4-6 16,-1 5 1-16,-1 5-10 16,-2 3-5-16,-1 9-1 15,2 6-4-15,0 6 1 16,2 5-1-16,4 7 0 15,8-1 7-15,5 6 2 0,6 2 2 16,6 0-2-16,5-3-1 16,5-2-10-16,7-5 3 15,5-4-3-15,6-6 2 16,6-6 0-16,7-5 8 16,3-6 13-16,6-6 9 0,1-5-8 15,2-8 1-15,2-5-2 16,1-6-4-16,-1-7 0 15,-7 0-14-15,-1-2 2 16,-7-3-5-16,-8-1-15 16,-8 2-45-16,-8 1-50 0,-8 0-64 15,-7 0-104-15</inkml:trace>
  <inkml:trace contextRef="#ctx0" brushRef="#br0" timeOffset="45639.3938">15387 6345 655 0,'18'34'8'16,"6"5"10"-16,10 4 65 0,7-1-25 15,4-9-25-15,0-4 21 16,1-10 5-16,-6-9-3 15,-4-10 1-15,-6-3 1 16,-6-15-1-16,-2-11 5 16,-6-6-3-16,-3-11-15 0,-5-4-27 15,-6-3-6-15,-4 0 0 16,-8 2-7-16,-11 4 1 16,-8 5-3-16,-6 4-11 15,-4 4-64-15,-1 6-74 16,-1 11-108-16,3 7-237 0</inkml:trace>
  <inkml:trace contextRef="#ctx0" brushRef="#br0" timeOffset="48385.0028">16682 8363 562 0,'-1'-10'53'15,"0"0"10"-15,2-1-5 0,1 1 10 16,-2 0-23-16,2 2 17 16,0 3 2-16,-1 1-19 15,-1 2-7-15,1 2-21 16,1 0-13-16,-2 4-4 15,1 7 2-15,-1 9 8 0,1 7 4 16,0 10 7-16,-1 7 4 16,1 7-2-16,0 4 3 15,-1 2 2-15,0-3-12 16,0-1-10-16,0-4-3 16,0-5-1-16,0-5 0 0,-1-6 0 15,0-3-1-15,1-2 2 16,0-6-2-16,1 1-1 15,1-4 0-15,-1-5-8 16,2 0-5-16,1-2-1 16,-2-3-6-16,0-4 0 0,0-1 1 15,-1-4-2-15,0 0-12 16,-1-2 13-16,2-9-16 16,0-5-48-16,0-5-46 15,2-4 17-15,-3-5-33 0,1-6-78 16</inkml:trace>
  <inkml:trace contextRef="#ctx0" brushRef="#br0" timeOffset="48669.9075">16680 8664 335 0,'-13'-43'110'0,"2"-3"18"15,2 1-34-15,2 0-32 16,7 3-9-16,4 0-2 0,9 6 6 16,9-1 11-16,7 4 3 15,5 6-13-15,5 2-6 16,2 8-2-16,2 10-11 15,-2 7-25-15,-2 9-3 16,0 10-1-16,-5 9 4 16,-5 4-1-16,-6 2-7 0,-5 1 2 15,-9 2 0-15,-9-3-2 16,-3 0 1-16,-13-2 5 16,-9-2 13-16,-7-1 0 15,-4 0-12-15,-4-5-10 0,1-2 0 16,1-3-17-16,5-4-45 15,5-3-33-15,6-6-62 16,8-5-135-16,5-1-225 16</inkml:trace>
  <inkml:trace contextRef="#ctx0" brushRef="#br0" timeOffset="49174.3975">17373 8693 112 0,'3'-11'237'0,"-1"3"-146"16,-2 0 31-16,1 1-11 16,-2 3-28-16,-6-1-19 15,2 2-1-15,-1 3-8 0,-2 0-4 16,-3 0-13-16,1 3-19 16,-3 4-13-16,-1 4-2 15,-4 2-3-15,0 5-1 16,-1 3 5-16,0 5 10 15,0 2 3-15,6 2 5 0,1 1-8 16,10 0-2-16,2 0 0 16,7-2 1-16,8-4 1 15,5-2 0-15,3-6-5 16,4-5 1-16,-1-5 5 16,2-4-2-16,-3-2-9 0,-2-1-1 15,-1-1-15-15,-4-4-44 16,-4 0-29-16,0-4-19 15,-3-3-56-15,-3-2-15 16,-3-4-93-16</inkml:trace>
  <inkml:trace contextRef="#ctx0" brushRef="#br0" timeOffset="49339.2463">17449 8775 497 0,'-15'0'215'0,"-4"6"-164"0,-8 7 17 15,-2 5 49-15,-5 5-45 16,-1 1-46-16,2 3-16 16,5-3-10-16,5-2-19 15,7-3-29-15,8-4-48 16,6-7-57-16,2-6-132 0</inkml:trace>
  <inkml:trace contextRef="#ctx0" brushRef="#br0" timeOffset="49750.5198">17530 8828 604 0,'4'-2'118'0,"2"2"-70"15,0 0 38-15,1 6-30 16,1 8-15-16,2 3 16 16,-1 8-20-16,-3 3-11 15,1 2 7-15,-2 0 0 0,-2-3 0 16,-1-2-13-16,-3-4-9 16,-1-6-1-16,0-4-1 15,2-8 1-15,2-3-3 16,8-13 2-16,9-9-2 15,11-12 0-15,11-7-2 16,13-5-3-16,3-4-2 0,7 2 4 16,-1 2-5-16,-3 6-27 15,-7 8-73-15,-6 2-68 16,-4 9-88-16,-4 1-162 16</inkml:trace>
  <inkml:trace contextRef="#ctx0" brushRef="#br0" timeOffset="50534.0502">18363 8901 429 0,'-2'0'77'0,"0"0"-46"15,-1 0 28-15,2 2 34 16,0 3-33-16,0 0-8 16,2 1 12-16,1 0-6 0,5-5-5 15,6-1 0-15,6-7-2 16,9-11-1-16,7-7 3 16,9-10-15-16,3-7-16 15,4-7-8-15,0-2 7 16,-2-1-1-16,-3 4-2 15,-7 4 2-15,-6 7-11 0,-6 4 0 16,-8 11-6-16,-9 6-4 16,-5 10 4-16,-6 6 1 15,-8 15-21-15,-11 12-3 16,-8 16 2-16,-7 19 2 16,-6 8 6-16,-4 12 7 0,-1 4 4 15,0 6-1-15,3-3-1 16,2-2 1-16,2 0 1 15,5-4-1-15,4-3 2 16,2-6-4-16,7-5 3 16,2-7-2-16,6-8 2 15,0-7 0-15,6-10 0 0,2-10-3 16,3-8 3-16,0-8-3 16,4-9 3-16,0-11 3 15,6-10 29-15,4-11 4 16,4-8-12-16,5-12-5 0,5-9 8 15,7-8-11-15,3-10-5 16,6-2-9-16,-2-6 3 16,-1 3-4-16,-8 6-2 15,-7 8-7-15,-10 11-12 16,-8 12 11-16,-5 11-5 0,-4 14-9 16,-7 8-4-16,-1 11-32 15,-1 6-60-15,1 8-66 16,-1 3-116-16,5 0-242 15</inkml:trace>
  <inkml:trace contextRef="#ctx0" brushRef="#br0" timeOffset="51001.2448">19158 8846 752 0,'-9'0'36'15,"-4"0"-32"-15,0 7 35 0,-1 2 13 16,-4 4-22-16,3 4 11 16,-1 4-9-16,5 4-4 15,2 4-10-15,5 3-15 16,2-1-2-16,5-1 1 15,7-2 6-15,4-7 5 16,5-5 8-16,3-9 6 0,4-5 15 16,3-4 8-16,3-14-9 15,0-5-6-15,0-6-15 16,0-4-8-16,-3-5-2 16,-4 2-2-16,-4-1-3 15,-8 2-4-15,-8 2 3 0,-5 4-3 16,-7 4 0-16,-9 4-16 15,-7 5-11-15,-2 5-5 16,0 7-2-16,-1 2 13 16,9 2 4-16,4 4-2 15,10 0-21-15,4-1-14 0,16-1 16 16,9-2 15-16,6-2-29 16,4 0-109-16,2 0-154 15</inkml:trace>
  <inkml:trace contextRef="#ctx0" brushRef="#br0" timeOffset="51445.8761">19685 8844 459 0,'9'16'194'15,"-1"6"-151"-15,0 6 2 16,1 6 23-16,0 1-17 15,-4-1-18-15,-2-2 7 0,-2-2 3 16,-3-6 4-16,-5-5-10 16,-2-5-4-16,-1-4 7 15,4-9 4-15,2-1-8 16,4-15-15-16,6-8-19 0,13-7-1 16,8-8 0-16,14-6-1 15,8-2-2-15,8 0 2 16,5 7 0-16,-2 2 1 15,-2 9 1-15,-2 2-145 16,-7 8-49-16,-4 3 31 0,-4 3-146 16</inkml:trace>
  <inkml:trace contextRef="#ctx0" brushRef="#br0" timeOffset="52002.707">15614 8951 498 0,'-7'5'58'0,"5"-2"61"16,3-3-2-16,12 0-35 15,10-2-10-15,7-5 16 16,14-2-30-16,9-3-17 0,9 1-21 16,6 1-15-16,7 1-29 15,2 0-166-15,5 1-289 16</inkml:trace>
  <inkml:trace contextRef="#ctx0" brushRef="#br0" timeOffset="53584.3682">20512 8842 354 0,'0'-11'116'16,"0"1"-28"-16,1 2-8 15,0 2 9-15,1 5-31 0,-2 1-20 16,3 7-20-16,2 11 4 16,1 5 25-16,-1 8-12 15,3 2-7-15,-3 3-13 16,-1 1-1-16,-1-4 4 15,-3-3-2-15,-1-5-3 0,-1-5-3 16,-2-7 2-16,3-4-2 16,1-5-2-16,0-4-6 15,5-9-6-15,5-4 13 16,7-5-3-16,3-3-4 16,5 0-1-16,0 3 0 0,-2 5 2 15,-3 5 15-15,1 8-1 16,-8 6-12-16,-4 10 5 15,-3 5 6-15,-2 0-7 16,-4 0-4-16,-2-3 4 16,-4-1 12-16,2-9 2 0,0-2 2 15,2-6-11-15,4-2-10 16,9-9 4-16,2-8-6 16,7-3 2-16,3-5-3 15,6-2 0-15,0 2-2 16,-2 6 3-16,-3 4-3 0,-2 5 1 15,-6 11 2-15,-1 2-4 16,-3 11 3-16,-3 7 1 16,-1 2-3-16,-1 2 4 15,-1-2-3-15,2-2 0 16,2-6 4-16,6-4-8 16,6-5 1-16,5-4 8 0,6-4-2 15,5-5 0-15,1-2-3 16,2-2-1-16,-4 2 1 15,-5 2 1-15,-2 0-1 16,-6 4 0-16,-8 2-1 16,-5 3 3-16,-2 0-4 0,-6 0 4 15,-3 0-8-15,-3 7 1 16,-6 3 10-16,-3 2-4 16,-1 3 1-16,0 2-1 15,4-1 0-15,0 1-2 16,5-4 1-16,4-3-3 0,4-2-2 15,10-5-2-15,8-2 7 16,7 2 4-16,4-2-1 16,1 3-1-16,1 1 3 15,-3 3 4-15,-3 0 0 16,-8 4-4-16,-6 0 2 0,-4-1 2 16,-6 2-5-16,-5-5-2 15,2 1 6-15,-4-3 0 16,1-2-3-16,1-4-3 15,-1 0 0-15,5-4-16 16,7-5 5-16,5-3 7 0,5-1 0 16,5 0 0-16,4 4 0 15,0 1 2-15,3 5 8 16,-2 3 5-16,-3 0-9 16,-2 7-2-16,-3 0 0 15,-3 2 2-15,-2-2 0 0,0 0-1 16,0-3-3-16,1 0 0 15,-2-3-31-15,4 2-63 16,2-2-57-16,-1 0-11 16,4-1 2-16,-1 0-12 15,0 0-166-15</inkml:trace>
  <inkml:trace contextRef="#ctx0" brushRef="#br0" timeOffset="54200.9316">22542 9062 543 0,'0'-7'38'16,"2"2"4"-16,-4 0 59 15,2 2-16-15,-3 2-15 16,-3-1-9-16,-4 2-25 16,-3 5-16-16,-3 5-1 0,-6 4 2 15,-3 6 0-15,3 2-4 16,-3 4 2-16,4 1-2 16,5 3-10-16,7-2-4 15,7 1 5-15,5-5 5 16,11-3-3-16,8-3 0 0,10-5 13 15,4-6 19-15,7-2 1 16,6-5-13-16,6-8-2 16,3-3-12-16,-1-4-7 15,1-1-4-15,0-1-2 16,-9-1-3-16,-1 2 1 16,-9-2 3-16,-6 2-3 0,-9 1 1 15,-8 2 2-15,-8 1 0 16,-5 0 1-16,-6 4-3 15,-2 0-3-15,-9 2-6 16,-3 2 1-16,-5 1-4 16,-1 3 2-16,-4 0-2 0,-4 4 2 15,1 3 5-15,-1 5 2 16,2 3 1-16,4 6-1 16,8 2-2-16,8 5-1 15,7 3-1-15,7-2 4 16,13-2 16-16,10-4 2 0,8-3-1 15,11-10 0-15,5-3-5 16,1-4-2-16,3-3-6 16,0 0-19-16,-4 0-122 15,-4 0-191-15,-4-3-350 16</inkml:trace>
  <inkml:trace contextRef="#ctx0" brushRef="#br0" timeOffset="59334.7191">2809 2934 625 0,'-6'7'63'16,"-3"-3"32"-16,3-1 6 15,2 0-28-15,1-2-33 16,2-1-5-16,0 0 0 16,1 0-1-16,0 0 1 0,0-7 5 15,0-6-16-15,-1-8-6 16,1-7-4-16,0-7-7 16,0-6-3-16,1-2-2 15,0-2-1-15,-1 3-1 0,0 4 2 16,-1 6 2-16,-2 2 11 15,-4 5 5-15,3 5-2 16,2 1 2-16,2-3-9 16,8 0-5-16,9-3-1 15,7-2 8-15,11-3 6 0,9-5-4 16,7 0 3-16,2 1-2 16,3 3-10-16,-6 6-3 15,-4 5 0-15,-7 7-1 16,-10 3-4-16,-4 7-4 15,-5 3-9-15,-5 0-23 16,-4 3-11-16,-8 7-7 0,-3 1-3 16,-3 5-46-16,-11 1-75 15,-10 7-39-15,-4 1-56 16</inkml:trace>
  <inkml:trace contextRef="#ctx0" brushRef="#br0" timeOffset="59569.1">2832 2657 666 0,'0'7'71'16,"4"-7"23"-16,17 0-24 15,12-10 33-15,15-7 2 0,7-4-13 16,10-1-5-16,4 1-50 16,-1 4-47-16,-6 5-120 15,-8 7-41-15,-7 4-87 16,-5 1-178-16</inkml:trace>
  <inkml:trace contextRef="#ctx0" brushRef="#br0" timeOffset="60451.8003">3014 3661 589 0,'-11'-7'2'16,"1"4"48"-16,4 2 29 16,4 1-9-16,2 7-37 15,2 7-35-15,6 13 5 16,0 4 19-16,5 9 20 0,-2 5 9 16,1 3-5-16,-4 0-13 15,-2-1-1-15,-4-1-3 16,-2-7-6-16,0-1-3 15,-3-4 4-15,-2-7 3 16,-1-7-7-16,1-7-12 0,-2-5-1 16,2-8 6-16,-2-15 6 15,1-8-9-15,-4-11-11 16,-1-10 2-16,3-9-2 16,-1-8 2-16,6-3 1 15,3-4-3-15,3 7 0 16,10 0-1-16,5 5 2 0,7 10 15 15,0 9 18-15,2 8-14 16,-1 12-17-16,2 8-1 16,-2 9-2-16,-6 9 4 15,0 7 0-15,-6 7 1 16,-5 1 0-16,-5 1 2 0,-4-1 1 16,-6 2 1-16,-7-4 0 15,-1 0-5-15,-2-1 0 16,-1-2-4-16,0-2-15 15,-1-6-22-15,1-1-24 0,2-4-31 16,0-3-55-16,3-3-99 16,2 0-123-16</inkml:trace>
  <inkml:trace contextRef="#ctx0" brushRef="#br0" timeOffset="61013.1887">3398 3482 641 0,'11'6'29'0,"2"4"68"16,1 8 18-16,1 5-26 15,0 7-38-15,-3 1-34 16,-5 0-10-16,-1-1-3 0,-4-3 3 15,-2-4 6-15,0-8-7 16,0-3-3-16,-2-5-1 16,0-7 0-16,2 0 0 15,0-13-9-15,2-1 3 16,6-5 0-16,3-2-3 0,6 0 0 16,4 1 6-16,5 0 1 15,2 4 7-15,4 2 8 16,4 3-4-16,3-2-5 15,-4 2-4-15,3-4-1 16,0-1 4-16,-4-3-7 0,-1-1 2 16,-4 0 2-1,-2-1-4-15,-8 4 2 0,-6 4-2 16,-5 3 4-16,-6 1 1 16,-2 5 8-16,-7 3 17 15,-4 1-18-15,-4 1-8 16,-2 7-4-16,1 7-2 0,1 1 2 15,1 5 0-15,5 2-2 16,6 1 2-16,3 0-1 16,11-3-3-16,7 2 4 15,8-9 2-15,6-1 0 16,2-3 0-16,-2-6 1 16,-1-1-10-16,-2-3-56 0,-4 0-55 15,-4-5-10-15,-6-4 27 16,-2 0-113-16,-4-5-98 15</inkml:trace>
  <inkml:trace contextRef="#ctx0" brushRef="#br0" timeOffset="61186.0616">4083 3384 138 0,'-14'10'617'16,"1"0"-577"-16,-1 4 30 0,3 3 15 15,-1 3-70-15,1 2-15 16,5-1-44-16,3 0-102 16,3-5-98-16,0-5-277 15</inkml:trace>
  <inkml:trace contextRef="#ctx0" brushRef="#br0" timeOffset="61590.3369">4529 3302 626 0,'-4'0'15'16,"-9"0"15"-16,-4 7 9 16,-3 4-42-16,0 3 6 0,-2 4 36 15,2 5 33-15,4 4 1 16,8 3-17-16,6 0-26 15,6-4-18-15,15-1 0 16,7-6-5-16,10-9 0 16,5-6-3-16,4-4 1 15,4-12 0-15,-2-7-3 0,1-4-1 16,-5-1 2-16,-4 2-1 16,-5 4 30-16,-10 7 16 15,-2 8-6-15,-6 6-12 16,-8 8-18-16,-2 9 0 15,-4 3-5-15,-2 1-7 0,0-3-6 16,0-7-27-16,0-2-25 16,-2-9-43-16,1-3-117 15,1-6-101-15</inkml:trace>
  <inkml:trace contextRef="#ctx0" brushRef="#br0" timeOffset="61703.296">4876 3379 456 0,'-6'-27'40'16,"0"4"-48"-16,2 3-2 15,4 6 12-15,4 4-2 16,1 4-61-16,6 3-101 16</inkml:trace>
  <inkml:trace contextRef="#ctx0" brushRef="#br0" timeOffset="62004.9577">5133 3245 561 0,'2'0'99'0,"-2"0"-19"15,-2 0 20-15,-3 3-59 16,-4 4-7-16,4 1 2 16,0-1-20-16,4 2-15 15,1 1-1-15,10-3-6 16,8 4-4-16,5-1 3 0,4 2 5 16,4-1 6-16,0 3 9 15,-2 2-1-15,-4-1-10 16,-6 2 9-16,-5 1 1 15,-6-3 2-15,-4 1 12 16,-4 0 9-16,-3-4-3 16,-6 1-7-16,-3 0-1 0,-4-2-6 15,-3-1-11-15,-4-2-7 16,-2-3-4-16,0-1-57 16,1-1-45-16,1-3-61 15,2 0-78-15</inkml:trace>
  <inkml:trace contextRef="#ctx0" brushRef="#br0" timeOffset="62296.268">5529 3320 551 0,'8'6'132'16,"-1"10"-123"-16,2 6 41 16,5 8 3-16,-2 0-9 15,0 1 1-15,-1-4 25 0,0-7-4 16,-1-7-37-16,-1-9-24 15,0-4-6-15,0-10-48 16,-3-8-136-16,2-7-190 16</inkml:trace>
  <inkml:trace contextRef="#ctx0" brushRef="#br0" timeOffset="62891.096">5596 3188 529 0,'-8'-14'30'0,"2"7"-5"16,6 3 31-16,0 3-36 15,7 1-27-15,6 1-11 0,7 3-40 16,0-1-13-16,5-2 46 16,2-1 26-16,-2 2 41 15,-2-1 54-15,-4 1-13 16,-5 4-11-16,-2 3-20 16,-5 6 8-16,1 4-11 15,-4 4-27-15,1 5-17 0,1-2-2 16,1 6 12-16,4-6 17 15,0 1 5-15,1-7-5 16,2-4-6-16,0-5 4 16,-1-6 1-16,2-5-13 15,0-1-3-15,0-10 8 0,-1-2-7 16,1-5-11-16,-4-1-4 16,-1-1 2-16,-6-3 0 15,-4 2-1-15,-2 0-1 16,-9 2-16-16,-3 3-13 0,-1 3 9 15,0 3 9-15,2 3 6 16,3 5 0-16,6 0-8 16,3 2-1-16,2 0 2 15,9 1-4-15,7 3 12 16,4 3 3-16,5 3 1 16,1 2-1-16,0 4 12 0,-2 1 1 15,-3 2-6-15,-5-1-5 16,-2-1-2-16,-3-4 0 15,3-6 1-15,0-4 1 16,4-3 1-16,3-4 0 16,1 0 0-16,-1 2 3 0,-2 2 27 15,-5 7-1-15,-4 8 0 16,-4 4-16-16,-5 3-21 16,0-1-57-16,-2 2-43 15,-1-2-36-15,-4-1-36 16,-7 1-44-16,-3-1-36 0</inkml:trace>
  <inkml:trace contextRef="#ctx0" brushRef="#br0" timeOffset="64353.166">3322 4828 676 0,'4'0'51'0,"1"6"1"16,4 14-52-16,5 14 35 15,3 7 11-15,1 9-25 16,3 3-6-16,-4 1-5 16,0-4 8-16,-6-7 0 0,1-6-4 15,-7-10 4-15,-3-3-3 16,-2-7 0-16,0-11 2 15,-6-4 2-15,-2-5 5 16,1-13-14-16,1-10-11 0,-2-10 0 16,3-9-4-16,0-11-2 15,3-5 3-15,2-3-3 16,10-3 2-16,3 6 4 16,7 7 16-16,5 8 19 15,4 8 14-15,-3 11 0 0,-1 8-26 16,-1 7-15-16,-6 12-6 15,-6 3-2-15,-6 14 1 16,-6 5-3-16,-3 7-4 16,-8 3-4-16,-6 4 0 15,1 0 7-15,0 1 5 16,5 1-1-16,5-4-1 0,7 1-2 16,15-2-3-16,6-2 5 15,10-2 2-15,2-2 1 16,3-6-1-16,-2-6 1 15,-1-4 1-15,-2-7 3 16,-2-4 10-16,-2-9-4 0,-2-3-1 16,-4-7-1-16,-5 1 1 15,-3-2-3-15,-4 4 0 16,-7 2-2-16,-3 7 3 16,0 2 7-16,-7 5 4 15,-2 3-5-15,1 6-7 0,3 4-5 16,4 3 3-16,2-2-7 15,12 1-3-15,4-5 3 16,6 1-1-16,4-3-12 16,0-4-6-16,3-3-6 15,1-1-35-15,2 0-54 0,-1-4-76 16,0-4-64-16,2-1-198 16</inkml:trace>
  <inkml:trace contextRef="#ctx0" brushRef="#br0" timeOffset="65585.6165">4579 4827 219 0,'-10'0'440'0,"-1"0"-445"16,0 3 22-16,-1 5 62 0,-1 5-33 15,-3 3-26-15,1 5 16 16,4 5 12-16,1 2 2 16,8-1-19-16,3 0-17 15,13-7-9-15,6-5 6 16,8-7 5-16,5-8 4 0,1-3 19 15,6-7-4-15,1-9-16 16,1-3-8-16,0-4-1 16,0-5-6-16,-3 1 0 15,-2 0-1-15,-7 6 5 16,-6 4-3-16,-9 7-4 0,-6 6 0 16,-6 6 1-16,-3 1 23 15,-12 10-2-15,-1 5-22 16,-1 5-2-16,-3 3 0 15,4 4 1-15,0 1-1 16,4-1-4-16,5-2 1 0,4-6-2 16,2-3 0-16,9-6-3 15,-1-5 5-15,6-5 4 16,0-2 2-16,3-4 0 16,0 0 1-16,1 2 10 15,-1 3-5-15,1 1-1 0,0 1-3 16,-1 2-1-16,-1-2-2 15,0-1 1-15,-2-8 2 16,2-6 1-16,-5-5 0 16,0-2-2-16,2-8 0 15,-1-1 3-15,1-3 3 0,0-6-2 16,0-3-5-16,-1-5-1 16,2-3-2-16,-3-4-11 15,-1-3 2-15,-2 3 7 16,-3 3 1-16,-1 9 4 15,-5 8-1-15,2 8 0 0,-3 12 3 16,0 7 6-16,-6 7 1 16,0 17-6-16,1 7-7 15,-2 13-1-15,4 10-2 16,3 8 3-16,0 2 1 16,10-2-1-16,3-4 2 0,4-9 0 15,5-10 0-15,0-10-1 16,5-12 2-16,2-10 1 15,4-13 9-15,0-11 7 16,3-12-3-16,3-8-10 16,-1-7-3-16,-1-4-1 0,-3-5 3 15,-5 2 0-15,-4 2-1 16,-4 11-2-16,-8 12 1 16,-6 15-3-16,-3 18-3 15,-4 21-1-15,-5 20 10 16,-2 15 0-16,3 6 2 0,4 3 3 15,4-2-2 1,11-11-8-16,10-9-13 0,2-10-37 16,5-8-30-16,0-3-62 15,-2-5-143-15,-1-2-467 16</inkml:trace>
  <inkml:trace contextRef="#ctx0" brushRef="#br0" timeOffset="69485.8233">1944 2425 766 0,'-5'-4'4'0,"-6"4"-1"15,-2 0 56-15,-4 6-12 0,-9 8-27 16,-4 7-12-16,-7 2 1 16,-5 8 10-16,-1 2-6 15,2 5-8-15,2-1-5 16,7-1 0-16,8-1 0 16,7-4 0-16,7-3-1 0,8-5-1 15,4-4-4-15,10-2-1 16,6-4 1-16,5-4-1 15,6-4 0-15,2-1 3 16,-1 0 3-16,2 1-5 16,-7 2-19-16,-4 6 18 0,-9 5 5 15,-7 4 0-15,-5 7 5 16,-11 6 1-16,-7 4 4 16,-2 3 9-16,-4 1-3 15,5 0-9-15,4-3-5 16,7-3 0-16,8-6-1 0,6-1-2 15,14-3 0-15,4-2 2 16,6 1 1-16,1 2 0 16,2 4-2-16,-6 7 4 15,-4 4-1-15,-5 7 0 16,-9 11 7-16,-3 8 3 0,-10 9 1 16,-11 8 9-16,-8 9-2 15,-11 10 5-15,-8 6 4 16,-5 9-10-16,-7 7-8 15,0 5-4-15,1 4-4 16,6-1-2-16,7 0-1 0,6-5 3 16,12-7-3-16,8-8 0 15,10-11 2-15,8-9 1 16,14-11 6-16,7-6 4 16,7-10 3-16,5-7-6 15,8-8-7-15,8-9 0 0,4-7 0 16,7-12-1-16,9-9 0 15,6-7-21-15,7-9-59 16,7-2-84-16,-1-5-8 16,6-2-57-16</inkml:trace>
  <inkml:trace contextRef="#ctx0" brushRef="#br0" timeOffset="72718.6079">7123 2363 417 0,'-8'4'6'16,"2"-4"16"-16,2 0 49 15,1 0 2-15,1 0-14 0,-1-1 2 16,0-2-21-16,1 3-12 15,0-3 11-15,2 2 5 16,0-5-9-16,2-1-15 16,6-4-13-16,6-5 5 15,7-8 18-15,6-5 2 0,7-8 0 16,7-4-4-16,9-6-4 16,5 0-8-16,2-1-1 15,5 4-5-15,1 3-7 16,3 4-2-16,-2 7 1 15,1 3-1-15,1 6 0 0,0-2-1 16,1 3 1-16,-3 5 0 16,-1-2 3-16,-5 5 3 15,-4 5 0-15,-5 3-3 16,-6 2-1-16,-6 2 0 16,-2 0 4-16,-2 2 5 15,-2 1-6-15,0-2-3 0,-1 2 0 16,-1-3-1-16,-1 1-1 15,1 1-1-15,-2-2 3 16,-2 0-3-16,-6 0-10 16,-1 0-21-16,-7 0-26 15,-5 3 12-15,-5-1-28 0,-1 1-49 16,-10 0-84-16,-2-3-446 16</inkml:trace>
  <inkml:trace contextRef="#ctx0" brushRef="#br0" timeOffset="73052.3437">8363 1521 643 0,'8'-9'14'15,"5"1"-16"-15,9 2 15 16,9 3 47-16,7 0-7 15,8 3-2-15,2 0 11 16,3 6-16-16,-3 4-24 16,-4 8-6-16,-8 1 11 15,-7 7 21-15,-9 2-4 0,-12 3-5 16,-8 3-8-16,-9 3 2 16,-14 1-5-16,-9 2-8 15,-4 4-11-15,-7 2-9 16,-1-1-19-16,1-2-106 0,5-5-123 15,7-10-185-15</inkml:trace>
  <inkml:trace contextRef="#ctx0" brushRef="#br0" timeOffset="73803.0411">9520 1563 525 0,'-8'-24'4'0,"3"6"39"16,2 2 46-16,0 2-14 15,0 5-14-15,0 2-6 0,1 3-2 16,2 4-1-16,0 0-20 16,0 11-29-16,2 5-6 15,6 7 5-15,0 12 11 16,4 5 2-16,3 5 3 16,-1 8 7-16,1 1-2 15,-2 1-12-15,-1 5-4 0,-3-3-1 16,-4 0-2-16,-1-4-1 15,-2-4-1-15,0-7 0 16,-2-6 7-16,1-5 10 16,3-11-6-16,0-2-5 15,3-9-6-15,-1-6 0 0,3-6 0 16,4-11 6-16,0-6 2 16,4-10-2-16,0-3-3 15,0 2 1-15,-2 3 6 16,-1 8 9-16,-3 13 1 0,-1 10-20 15,1 16-12-15,-2 10 18 16,-1 9-3-16,1 1-1 16,-1-5-2-16,-1-6 0 15,2-7-2-15,3-13-2 16,2-8 1-16,7-13 3 0,2-14 17 16,6-14 10-16,5-10-5 15,1-8-21-15,2-2 0 16,-2-1 1-16,-2 5-8 15,-2 3-72-15,-4 10-54 16,-3 3-31-16,-1 4-107 16,-4 5-89-16</inkml:trace>
  <inkml:trace contextRef="#ctx0" brushRef="#br0" timeOffset="74254.9801">10503 1495 768 0,'1'-7'4'0,"-1"4"18"0,1 3 128 16,-1 13-76-16,0 10-57 15,-1 8-3-15,-4 6 0 16,-1 7 3-16,-1 0-1 15,-2-1-7-15,3-4-5 16,2-2 2-16,3-3 1 0,1-1 1 16,4-5-1-16,6-2-3 15,6-5 2-15,5-4 8 16,5-8-1-16,4-9 2 16,6 0 20-16,3-11 13 15,2-4-19-15,2-6-14 0,-2 2-4 16,-3-2-11-16,-1 3 3 15,-4-1-1-15,-3 2-1 16,-4 3-5-16,-3 1-17 16,-4 2-40-16,-5 2-9 15,-7 2 0-15,-5 1 10 0,-2 1-19 16,-8 2-50-16,-8 0 21 16,-9-1-59-16,-4-3-228 15</inkml:trace>
  <inkml:trace contextRef="#ctx0" brushRef="#br0" timeOffset="74439.6751">10657 1674 642 0,'25'-7'2'0,"8"0"70"16,6-5 71-16,8-3-44 15,1 2-31-15,1 0-13 0,-6-2-43 16,-5 3-15-16,-8 1-123 15,-10 0-118-15,-11 2-160 16</inkml:trace>
  <inkml:trace contextRef="#ctx0" brushRef="#br0" timeOffset="74568.3454">10674 1489 703 0,'-2'-1'22'0,"6"-4"-22"0,13-2 87 15,12-5 46-15,5-1-74 16,8-1-22-16,1-2-23 16,4 2-32-16,-5-1-174 15,-2 6-96-15</inkml:trace>
  <inkml:trace contextRef="#ctx0" brushRef="#br0" timeOffset="74907.9734">11461 1309 645 0,'0'20'150'15,"0"3"-140"-15,-3 9 30 16,2 7 32-16,-1 7-32 16,0 4-1-16,-3 4-18 15,2 3-12-15,-6-2 10 16,0-1 11-16,-1-4 13 0,-2-2-8 15,1-2-16-15,1-8-11 16,1-1-5-16,4-4-2 16,2-8 0-16,2-5-1 15,1-7-13-15,4-10-71 16,3-3-64-16,-3-4-46 0,-1-11-149 16</inkml:trace>
  <inkml:trace contextRef="#ctx0" brushRef="#br0" timeOffset="75052.9619">11455 1623 977 0,'43'-47'20'0,"4"-6"-14"0,8-1 35 16,3-1 6-16,-4 7-43 15,-3 2-36-15,-8 11-95 16,-6 6-8-16,-13 11 9 16,-7 7-402-16</inkml:trace>
  <inkml:trace contextRef="#ctx0" brushRef="#br0" timeOffset="75392.4834">11636 1573 831 0,'3'23'3'16,"2"7"9"-16,1 4 133 15,3 4-68-15,1-1-15 16,0-1 1-16,3-1-28 16,-1-5-23-16,2-3-5 0,0-3-7 15,-3-4 1-15,1-3-4 16,-3-1-29-16,-1-3-38 16,0-3-44-16,-3-4-87 15,0-4-118-15</inkml:trace>
  <inkml:trace contextRef="#ctx0" brushRef="#br0" timeOffset="75885.7941">11935 2045 617 0,'8'8'54'0,"-2"-1"32"16,0-2 26-16,2-5-14 0,1-2-14 16,3-9 12-16,3-9-6 15,2-7-27-15,4-9-12 16,6-10-11-16,2-7-13 16,4-8-18-16,1-3-5 15,-2-4-3-15,-2-6 1 0,-4 3-2 16,-4 0-2-1,-7 4-11-15,-4 9 4 0,-2 8 3 16,-3 15 4-16,-1 9 1 16,-1 12 1-16,-1 11-2 15,-2 6-1-15,0 19-6 16,2 11 9-16,4 9-1 0,3 13-1 16,3 3 2-16,6 3 0 15,3-2 0-15,1-4 1 16,1-7 8-16,-2-4 4 15,1-5-7-15,-5-3-2 16,-2-4-3-16,-4-4-1 0,-4-2-5 16,-2-5-10-16,-6-4-8 15,0-6-29-15,-6-5-35 16,-6-6-69-16,-9-2-109 16,-8-10-230-16</inkml:trace>
  <inkml:trace contextRef="#ctx0" brushRef="#br0" timeOffset="76002.1334">12171 1731 40 0,'42'-10'922'0,"8"0"-922"16,7-1 20-16,12-1 80 0,7 5-53 16,-1 1-64-16,-1 5-268 15</inkml:trace>
  <inkml:trace contextRef="#ctx0" brushRef="#br0" timeOffset="79305.3333">7313 3196 472 0,'-4'0'31'15,"4"0"38"-15,0 0-17 0,0 5-32 16,6-1 39-16,2 4 5 16,0 4-8-16,5 1-3 15,-1 1-4-15,2 7-22 16,0 0-15-16,1 4-3 15,1 0-5-15,-1 1 0 0,1 0 0 16,1-1 2-16,2 0 5 16,3 0 5-16,2-4 3 15,3 0 0-15,5-6-7 16,4-1-4-16,4-3-1 16,2-4 3-16,7-3 9 0,1-2 9 15,3-2-2-15,3-6 5 16,2-1-1-16,0-1-7 15,1-1-11-15,-3 0-9 16,-2 1-1-16,-1-2-2 16,0 3 2-16,-3-3 0 15,0 3 0-15,0-2 3 0,-5 2-2 16,0 1-2-16,-5 0 1 16,-4 0-2-16,-6 0 2 15,-5 0-1-15,-7 2-1 16,-4 3-1-16,-6-1-9 0,-6 1-21 15,-2-3-7-15,-5 1-14 16,-4-4-89-16,-5-6-135 16,-2-3-233-16</inkml:trace>
  <inkml:trace contextRef="#ctx0" brushRef="#br0" timeOffset="79556.0977">8597 3182 669 0,'29'3'21'16,"4"7"41"-16,6 6 48 0,3 2-28 15,0 5-42-15,-5 1-24 16,-3 2-6-16,-12 1 11 16,-9 1 5-16,-9 0-1 15,-6 1-3-15,-12 2-3 16,-4 0-6-16,-6 0-6 0,0-2-2 15,0-2-7-15,3-1-74 16,0-4-76-16,5-6-106 16</inkml:trace>
  <inkml:trace contextRef="#ctx0" brushRef="#br0" timeOffset="80419.4412">9668 3518 484 0,'5'2'24'0,"0"-1"-55"0,0 1 0 16,0 1 21-16,-1 0 9 15,1-2 4-15,-1 1 27 16,-1-2 16-16,0 0 5 16,0 0 5-16,2 0-15 15,-1-7-15-15,0-5-13 0,2-3-9 16,0-4 9-16,-2-1 27 16,3-4 13-16,-2 2 2 15,1-1 2-15,-1 3-4 16,0 1-3-16,0 5-10 15,-2 4-1-15,2 4-3 16,-4 5-4-16,0 1-12 0,-1 12-19 16,2 8-6-16,0 12 13 15,1 9 3-15,1 9 5 16,1 4 3-16,0 5 7 16,-1-2-1-16,-1-1-4 15,-2-5 0-15,-1-3-7 0,0-5-7 16,0-2-4-16,0-10 0 15,0-2-2-15,-2-8 1 16,2-4-2-16,0-4 2 16,0-5 1-16,0-2-1 15,0-2 1-15,0-1 0 0,0 0-1 16,0-2 1-16,0-1 0 16,0 1 3-16,-2-1-2 15,-1 0-3-15,1 0-6 16,1 0-22-16,-1 0 8 15,1 0 9-15,1 0 6 0,0 0 0 16,0 0 4-16,0 0 1 16,-1-1 2-16,1 1-1 15,-1-1 1-15,0-2 0 16,0 2-1-16,-1-1-2 16,1-2 1-16,-2 2-1 15,2 0 1-15,0 0-1 0,-1 1 0 16,2-1 0-16,-1 0 0 15,0 2 0-15,1 0 0 16,0 0 0-16,0 0 0 16,-1 0 0-16,1-2 1 15,0 2 2-15,-1 0-1 0,1-1-3 16,0 1 1-16,0 0-1 16,0 0-8-16,0 0-23 15,0 0-8-15,0 0-21 16,0-3-16-16,0 3 11 15,0 0-15-15,0-1-30 0,0-1-64 16,0-2-162-16</inkml:trace>
  <inkml:trace contextRef="#ctx0" brushRef="#br0" timeOffset="81221.1857">9485 3520 445 0,'-3'-13'13'16,"-5"1"54"-16,-5 5 17 15,-1 1-30-15,-5 2 3 16,0 4-11-16,-4 0-13 0,1 4 4 16,-3 2 15-16,3 6-8 15,-1 4-16-15,2 2-3 16,4 5 0-16,2 4 0 15,4 3-7-15,7 1 2 16,4 1-6-16,0 2-5 0,10-3-1 16,7-3-3-16,3 0-4 15,4-2 2-15,2 0 11 16,3-3 10-16,-2-1 8 16,-4-1 0-16,-3 1-1 15,-4-6-5-15,-5-1-6 0,-6 1 1 16,-5-3 6-16,-1-2 10 15,-9-1 1-15,-8 1-12 16,-4-1-12-16,-4 0-9 16,-5 0-2-16,-2-3-7 15,0-1-31-15,1-1-49 0,3-5-71 16,8 0-63-16,4-5-160 16</inkml:trace>
  <inkml:trace contextRef="#ctx0" brushRef="#br0" timeOffset="81610.1653">9901 3768 453 0,'-6'-2'38'0,"4"-1"32"0,2-3 74 15,2-5-25-15,11-7-34 16,11-6-4-16,9-6 0 16,10-10 3-16,8-3-33 15,8-2-37-15,-3 3-6 16,-2 4-8-16,-7 6-53 16,-10 11-108-16,-10 6-128 0,-12 8-227 15</inkml:trace>
  <inkml:trace contextRef="#ctx0" brushRef="#br0" timeOffset="82041.4219">9922 3671 643 0,'-4'-1'38'15,"1"-2"27"-15,3 3 30 16,2 4 2-16,5 9-55 0,5 10 8 16,1 6 0-16,5 8-25 15,-1 3-2-15,-1-3 7 16,-1-2-9-16,0-6-4 16,-2-4-9-16,-1-5-4 15,-3-4 2-15,1 0-6 0,0-4 3 16,0-2-67-16,-1-3-79 15,3-1-124-15,-1-4-118 16</inkml:trace>
  <inkml:trace contextRef="#ctx0" brushRef="#br0" timeOffset="82789.0859">10554 3299 424 0,'-3'-7'38'15,"1"1"41"-15,0 2 29 16,0 4-13-16,0 0-22 15,0 7-44-15,0 6-13 16,0 11-3-16,-1 7 16 16,2 7 19-16,-2 9-19 0,0 6-3 15,-2 4-5-15,-2 2 0 16,-4 0-5-16,0-4-7 16,-4-4 4-16,1-4 7 15,0-7-6-15,2-5-6 16,3-4-4-16,2-6-3 0,2-4-1 15,4-4 0-15,1-6-6 16,8-4-1-16,4-4 12 16,6-3 17-16,6-4 14 15,4-7 1-15,5-1-7 16,2-3-9-16,0 3-7 0,-1 1-11 16,-4 2-18-16,-4 2-33 15,-3 3-33-15,-2-3-67 16,-1 3-67-16,-1-2-86 15</inkml:trace>
  <inkml:trace contextRef="#ctx0" brushRef="#br0" timeOffset="83160.7408">11130 3620 687 0,'-10'-3'32'16,"-2"3"1"-16,-4 3 43 15,-2 4-28-15,-5 7-27 16,-2 4-7-16,0 5 6 15,2 4 2-15,2 0 7 16,7 4-2-16,8 1-4 0,6-2-7 16,10-5-7-16,10-2-1 15,8-8 15-15,8-4 22 16,6-7-6-16,0-4-11 16,2 0 1-16,-1-3-17 15,-3-6-9-15,-5 2-10 16,-5-3-47-16,-4-1-62 0,-5 1-90 15,-7-4-71-15</inkml:trace>
  <inkml:trace contextRef="#ctx0" brushRef="#br0" timeOffset="83384.1304">11286 3634 598 0,'-8'0'297'16,"-4"0"-272"-16,-5 6-13 0,-2 8 53 16,-4 3-29-16,-4 6-13 15,-1 1 8-15,1 3-20 16,3-1-9-16,4 2-1 16,4-4-1-16,7-1-20 15,4-3-69-15,5-2-90 0,1-8-29 16,11-6-193-16</inkml:trace>
  <inkml:trace contextRef="#ctx0" brushRef="#br0" timeOffset="83819.3227">11740 3610 413 0,'10'-8'61'0,"-10"6"-37"15,-10 2 173-15,-5 0-99 0,-2 7-81 16,-2-1-13-16,0 4 9 16,-2 4 2-16,2 2 10 15,-1 2 3-15,5 6 17 16,-1 2-2-16,6 1-20 16,4 1-6-16,3-3-13 0,3-3-4 15,5-4 2-15,5-6-4 16,4-8 5-16,3-4 0 15,3 0 21-15,2-14-3 16,1-2-3-16,2-4-5 16,-3 2 0-16,-3 2 16 15,-3 6 10-15,-3 4-27 0,-2 6-12 16,-2 8 13-16,0 6 11 16,2 6-16-16,3 0-5 15,1-1-3-15,2-4 3 16,1-2-1-16,-2-6-1 15,1-3-35-15,-4-4-92 0,0-4-139 16,-1-5-152-16</inkml:trace>
  <inkml:trace contextRef="#ctx0" brushRef="#br0" timeOffset="84070.4061">12140 3638 925 0,'7'13'52'0,"-3"3"-53"16,-1 12 39-16,-1 2 2 16,0 4 2-16,-2 2-9 0,-1-4 7 15,-3-5-9-15,2-3-16 16,-1-10-9-16,3-5-1 16,0-9 0-16,10-6-5 15,3-11 28-15,5-7-20 16,9-7-4-16,5-5-7 15,7-3-10-15,6 0 10 0,0 3 2 16,2 4-7-16,-3 5-89 16,-4 6-99-16,-6 4-184 15</inkml:trace>
  <inkml:trace contextRef="#ctx0" brushRef="#br0" timeOffset="84785.8942">12585 3523 467 0,'6'6'136'0,"1"4"-130"16,2 8 81-16,4 4-3 16,-1 9-43-16,0 1 18 0,-2 2 12 15,-2-1-11-15,-2-4 0 16,-2-4-16-16,-3-4-14 15,-1-2-16-15,0-9-9 16,0-3-2-16,2-7 2 16,1-3-2-16,5-11 5 0,2-9 1 15,6-5-2-15,4-6-3 16,5-2-2-16,3-1-3 16,5 2 2-16,2 4-3 15,2 9 12-15,-1 7 27 16,-4 9-1-16,-3 7-29 0,-6 14-8 15,-8 6-2-15,-6 7 6 16,-2 1 7-16,-4 0 1 16,4-4-5-16,0-2-5 15,4-5 0-15,5-2-12 16,2-4 2-16,-1 1 5 16,2-1-5-16,0 1-25 0,0 0-23 15,1 3-37-15,-3-2-93 16,-2 0-94-16,0-2-295 15</inkml:trace>
  <inkml:trace contextRef="#ctx0" brushRef="#br0" timeOffset="85654.0383">7501 4868 729 0,'4'-17'13'16,"-2"2"19"-16,-2 6 28 15,0 5 31-15,1 4-31 16,0 0-61-16,-1 11 9 16,0 6 18-16,-2 9-1 15,-5 6-8-15,-3 10-6 0,-1 2-5 16,-1 3-1-16,-1 1 10 15,4-3 18-15,3-1-8 16,6-1-9-16,2-5-10 16,8 1 3-16,6-2 0 15,1-2-8-15,6-2 2 0,1-2-2 16,3-5-1-16,7-2 1 16,6-3 1-16,6-7-1 15,9-4 2-15,7-4 2 16,5-6 0-16,7 0 3 15,2-9 3-15,2-2 7 0,-2-2-2 16,-1-1-6-16,-3-2-6 16,-4 3-1-16,-4-1-1 15,-6 3-1-15,-5 1-1 16,-7 2-44-16,-6 2-51 16,-9-1-41-16,-10-1-84 15,-10 0-135-15</inkml:trace>
  <inkml:trace contextRef="#ctx0" brushRef="#br0" timeOffset="85902.7031">8643 5185 717 0,'55'7'17'16,"7"5"49"-16,4 7 15 15,2 4-9-15,-3 1-43 0,-13 3-15 16,-12 4 23-16,-18 0 14 16,-12 1-13-16,-10 3-5 15,-12 2-2-15,-11 3-19 16,-5-2-8-16,-6 2-5 16,-1 1-51-16,-3-2-50 0,-1-1-69 15,1-5-61-15,3-6-371 16</inkml:trace>
  <inkml:trace contextRef="#ctx0" brushRef="#br0" timeOffset="86902.6661">9712 5060 417 0,'-4'-7'91'0,"-2"2"8"15,1 4 0-15,0 1-28 16,1 7-36-16,2 11 3 16,2 8-8-16,0 10 12 0,2 11 15 15,3 6-9-15,1 5-17 16,0 4 0-16,0 1-7 15,-1 0-13-15,0-1-4 16,0-2-2-16,1-3-1 16,0-7 0-16,1-6 0 15,-1-11-2-15,0-8-2 0,-1-8 0 16,-3-9-2-16,0-3 2 16,-2-5-2-16,0-5 9 15,-1-6-37-15,-5-4-81 16,-4-9-86-16,-5-6-90 15</inkml:trace>
  <inkml:trace contextRef="#ctx0" brushRef="#br0" timeOffset="87120.9704">9382 5188 731 0,'0'-16'63'0,"4"1"7"15,14 0 44-15,15 1-26 16,12 3-16-16,11-1-25 16,7 5-35-16,6 2-12 15,-2 3-84-15,0 2-71 0,-2 0-46 16,-4 2 47-16,-2 3-48 16,-1 1-100-16</inkml:trace>
  <inkml:trace contextRef="#ctx0" brushRef="#br0" timeOffset="87454.0315">10345 5279 740 0,'-13'5'30'0,"-2"-1"-23"15,-1 2 68-15,-3 3-11 16,0 1-23-16,-2 5 3 15,-3 4 0-15,1 5-3 16,2 3-2-16,5 4-13 16,7 1-14-16,7 2 1 0,6-1 0 15,11-2 6-15,11-4 3 16,6-2 1-16,5-4 0 16,4-2-9-16,-1-4-6 15,-2-3-2-15,-2-4-4 16,-5-2-2-16,-3-3-20 0,-4-3-26 15,-5 0-31-15,-3-9-38 16,-3-1-92-16,-7-3-46 16,-5-4-199-16</inkml:trace>
  <inkml:trace contextRef="#ctx0" brushRef="#br0" timeOffset="87613.5503">10419 5422 856 0,'-12'1'17'0,"-2"11"-12"0,-3 7 83 16,1 4-25-16,-1 4-16 15,4 3-15-15,1-3-24 16,5-2-14-16,4-4-79 16,3-6-75-16,6-6-18 15,6-9-80-15</inkml:trace>
  <inkml:trace contextRef="#ctx0" brushRef="#br0" timeOffset="87953.5643">10727 5418 700 0,'32'0'52'0,"-4"4"-55"16,-6 13 21-16,-7 5 14 16,-7 2 8-16,-7 4 43 15,-1-2-14-15,-4-1-13 16,-1-5-24-16,-1-6-23 0,5-7-5 15,1-7-11-15,11-7-28 16,5-11 37-16,8-5 1 16,5-4-1-16,6 0 1 15,2 3 40-15,1 6 29 16,-2 6-9-16,-3 8-42 16,-5 4-8-16,-8 4-3 0,-3 8-4 15,-6 0-2-15,-2 0-3 16,-2 2-1-16,-2-2-53 15,0-2-72-15,1-2-71 16,-1-3-110-16,3-5-307 16</inkml:trace>
  <inkml:trace contextRef="#ctx0" brushRef="#br0" timeOffset="88290.2084">11396 5220 607 0,'-7'-1'110'16,"-4"1"-135"-16,0 4 74 0,-1 7 41 16,-1 1 2-16,4 2-2 15,7 3-37-15,2-1-41 16,12 2-17-16,13-1 11 15,11-2 17-15,8 2 18 16,5-2 13-16,0 1-12 16,-2-3-22-16,-9 4-11 15,-7-2 10-15,-13 3-3 0,-9 0-11 16,-9-1 12-16,-4 0 10 16,-11 0-6-16,-7-4-12 15,-7 1-3-15,-1-5-1 16,-1-1-4-16,-1-5-25 0,1-2-50 15,2-1-46-15,6-7-96 16,2-6-194-16</inkml:trace>
  <inkml:trace contextRef="#ctx0" brushRef="#br0" timeOffset="88619.9684">11892 5304 615 0,'0'37'9'0,"0"-3"45"15,0 0 51-15,1-8-8 16,4-2-32-16,2-8 4 16,2-7-16-16,2-7-7 15,3-2 18-15,1-7 0 16,4-7-18-16,3-9-14 0,-2-4-7 15,2-4 6-15,-4-2-1 16,-5-1-6-16,-9-1-13 16,-4 0-8-16,-15 6-2 15,-6 3-4-15,-6 7-8 16,-3 7-30-16,0 7-18 0,2 5-26 16,4 5-65-16,3 7-105 15,6-1-216-15</inkml:trace>
  <inkml:trace contextRef="#ctx0" brushRef="#br0" timeOffset="89120.3258">12246 5135 461 0,'5'3'199'0,"4"10"-153"15,3 7 3-15,1 5 7 16,1 8-6-16,1 5 20 16,-4-1 7-16,-7 1-26 0,-4-5-7 15,-2-4 5-15,-5-8-15 16,-1-7-7-16,1-8-4 15,1-6 5-15,6-13 1 16,5-8-16-16,8-9-9 16,8-8-2-16,5-4-9 0,6 1-13 15,3 4 11-15,0 3-8 16,0 6-148-16,-5 8-157 16,-4 4-84-16</inkml:trace>
  <inkml:trace contextRef="#ctx0" brushRef="#br0" timeOffset="91555.8941">12747 5320 272 0,'7'0'550'16,"2"-13"-484"-16,4-8 42 15,7-9 7-15,4-8-40 16,7-5-16-16,5-9-12 16,1-1-5-16,1-4-9 0,-3 3-9 15,-3 1-14-15,-5 6-7 16,-7 8-2-16,-4 9-3 16,-7 12 0-16,-5 9-1 15,-5 12-8-15,-9 17-27 16,-12 18 30-16,-7 16-2 15,-9 15-16-15,-7 13 18 0,-1 11 7 16,-2 3 0-16,2-1 1 16,7-7 1-16,6-4 0 15,8-6 3-15,7-9 2 16,9-6-3-16,5-9-2 0,4-6-1 16,0-9 0-16,5-8 0 15,2-6 1-15,0-8 0 16,0-9-1-16,2-8-1 15,2-6 6-15,1-13 6 16,3-13 0-16,1-11 2 0,1-11-2 16,-1-9 3-16,2-3-7 15,-2-4-5-15,-2 3-3 16,-2 5-5-16,1 11 1 16,-3 9 0-16,-2 14 2 15,-3 11-1-15,0 9 2 16,-2 8-2-16,-2 8-12 0,0 4 11 15,3-1 5-15,2 0 2 16,4-2-1-16,6-8-2 16,3-4 10-16,8-13 7 15,5-9 1-15,6-9-7 16,4-4 2-16,1-5 8 16,2 0-2-16,-3 1-13 0,-3 2-1 15,-7 5-3-15,-6 3 2 16,-7 5-3-16,-8 6 2 15,-5 5-1-15,-6 7-2 16,-2 6-6-16,-3 5-16 0,-4 13 0 16,-2 6 14-16,-1 5 6 15,2 5-1-15,3-1 2 16,4-3 1-16,2-3 1 16,4-5 0-16,4-5 0 15,1-3 0-15,3-3 0 0,-1-2 2 16,0-3 0-16,-2-2 0 15,0 0-1-15,-2-1 2 16,-1 0-1-16,0-1 2 16,-1-3-3-16,0 1 3 15,2 0 1-15,-4-1-3 0,2 0-1 16,-1 1 1-16,-1 0-2 16,-1-2 2-16,0 3-5 15,-1-2-8-15,-1 1-7 16,0 0-3-16,1 2-2 15,-1 0 10-15,1-1 10 16,-1 2 3-16,1 0 0 0,-1-3 2 16,1 3-1-16,-2-1 0 15,2-1-1-15,-2 2-1 16,0-1 1-16,2-1 0 16,-2 1-1-16,1 1-7 0,0-2-3 15,1 1-1-15,-3 0-2 16,2 1 4-16,1 0 6 15,0-1 2-15,-2 1 1 16,2-1 1-16,-1 0 0 16,-1 1 1-16,1-2-1 15,-1 0 0-15,1 2-7 0,0 0-25 16,-1 0-4-16,1 0 14 16,0-1 3-16,0 1 11 15,1 0 3-15,0 0 4 16,-1 0 1-16,-1 0-3 15,2 0 5-15,-2 0-1 0,1 0 0 16,0 0 0-16,0-1 0 16,1-2 3-16,0 0 5 15,2-3 0-15,0-3 2 16,-2-4 3-16,3-5-1 16,0-3 5-16,-2-5-1 0,1-3-6 15,-2-5-4-15,1-2-5 16,0-2-1-16,1-3 1 15,2 0-2-15,6-2 0 16,1-1 1-16,0-1 1 16,4-3 3-16,-1 4-3 15,0 0-3-15,-4 7 3 0,-1 8 5 16,-1 6-2-16,-4 7-3 16,-4 7 0-16,2 3 5 15,-4 6 8-15,-3 0-7 16,-5 7-9-16,3 9-1 0,-3 8-2 15,-3 10-1-15,0 9 2 16,-2 4 1-16,1 5 1 16,-3 0 1-16,4 0 1 15,2-2 0-15,2-4-1 16,1 0 2-16,3-5-2 16,1 0 1-16,2-4 0 0,2-4-1 15,0-3 0-15,2-3 1 16,4-5 0-16,5-3 1 15,2-5 2-15,-1-1 3 16,2-3-4-16,-2-3-1 16,-2-4 1-16,1-3 5 0,-2 0 9 15,1-5 4-15,2-6-5 16,0-3-4-16,3 0-8 16,-1-5-3-16,2-2 2 15,-3 2 0-15,-1 0 1 16,-1 2 1-16,-3 1-4 0,-2 4 0 15,-4 1 0-15,-1 4 3 16,1 1-2-16,-4 2-1 16,1 3-1-16,-3 1-3 15,-1 1-2-15,-1 9-4 16,-1 3 4-16,-1 7 2 0,2 1 2 16,0 2 0-16,4 4 0 15,0-4 1-15,2 0-1 16,6-2 1-16,3-6 0 15,3-1 4-15,3-6 2 16,3-3 1-16,0-5 9 16,3 0 1-16,1-11 2 0,0 1-6 15,0-3-8-15,-1-3 3 16,-4-3-8-16,-1 0 3 16,-5-4 2-16,-5 1-3 15,-4 0-1-15,1 3-7 0,-4 5-11 16,-6 2 1-16,1 7 5 15,0 5-4-15,0 1 7 16,3 7 0-16,0-2-4 16,3 1 2-16,2-4 0 15,8-3-1-15,6 0 9 0,5 0 4 16,4-6-2-16,2 2 1 16,1 2-1-16,-2 2-1 15,-4 2 2-15,-1 8 4 16,-6 1 7-16,-3 5-1 15,-4-1-1-15,-4 2-5 0,-3-1-2 16,0 1 0-16,-3-4-2 16,-3-3 2-16,0-2 0 15,2-2-2-15,1-4 2 16,0-2-1-16,4-1 0 16,5-7-2-16,1 1-4 15,3 0 6-15,-1 0-3 0,1 6 1 16,-3 1-2-16,-1 8-3 15,-2 5 5-15,-3 5 4 16,-1-1 0-16,0 2 3 16,0-1 1-16,1-5-5 15,2-2 0-15,1-7-2 0,2-1 3 16,1-3 3-16,1 0 2 16,1-5-1-16,1 0-4 15,0-3-2-15,3-2 0 16,1-2-2-16,0-3 1 0,1-5-1 15,1-7-3-15,-2-3-9 16,0-4-8-16,-2-3-4 16,1 1 8-16,-2 4 14 15,1 4 2-15,1 9 1 16,2 9 0-16,5 2 2 16,3 5 8-16,8 0 4 0,2 2-6 15,7 1-7-15,4-1-1 16,2-1 0-16,2-1-20 15,-3 3-60-15,-4-2-103 16,-8 2-166-16,-8-1-207 0</inkml:trace>
  <inkml:trace contextRef="#ctx0" brushRef="#br0" timeOffset="95089.8051">9142 4409 465 0,'6'0'345'15,"1"0"-372"-15,7-2 31 0,3-2 56 16,5 2 9-16,4 2-9 15,4 0 7-15,5 0-30 16,5 0-16-16,5-3-5 16,7-3 1-16,6-1-1 15,8-3 4-15,5-1-14 0,5-2-4 16,5 3 0-16,2 1-4 16,-1 0 5-16,2 3 6 15,2 0 11-15,4 1 9 16,1-1 1-16,4-1-16 15,5 0-7-15,5 0-6 0,4-3 1 16,2 0-1-16,2 1 1 16,4 1-3-16,1 1 1 15,2 0 7-15,-1 0 11 16,-1 1-1-16,0 0-8 16,-5-2-4-16,-3-2-4 0,-6 1 1 15,1-4-1-15,-4 1 1 16,-3-1-2-16,-2 1 2 15,-4 0-1-15,-6 2-1 16,-5-1 0-16,-7 2 0 16,-7 3-29-16,-8-1-31 15,-11 3-28-15,-5-2-114 0,-14 5-271 16</inkml:trace>
  <inkml:trace contextRef="#ctx0" brushRef="#br0" timeOffset="97291.1272">9780 6317 620 0,'-23'0'22'16,"4"0"-5"-16,4 0 8 0,8 0 9 15,2 0-15-15,4 0 16 16,1 0 25-16,7 0-42 16,6-3 7-16,8-1 24 15,8-3-7-15,7-2-17 0,6 1-10 16,8 1-8-16,7 0 0 16,4 1-1-16,7-1 3 15,4 1 2-15,8-3-3 16,5 1 2-16,6-6 6 15,6-2-9-15,10-2-4 16,4-3 2-16,8-4-2 0,5-1 1 16,7 1 1-16,6-5 3 15,6 3-4-15,3-1-2 16,2 1-1-16,2 1 1 16,2 1 0-16,-2-2 0 15,-1 1 4-15,-4-1 2 0,2-1 1 16,-4-2-2-16,-2-3-2 15,-3 1-3-15,-4-4 2 16,-5 4-3-16,-7-1-1 16,-4 2 2-16,-8 5-4 15,-6 0 3-15,-9 4 0 0,-4 2 0 16,-6 3-1-16,-9 2 1 16,-5 3-2-16,-7-1-1 15,-5 6-50-15,-5 1-47 16,-9 2-101-16,-7 1-162 15</inkml:trace>
  <inkml:trace contextRef="#ctx0" brushRef="#br0" timeOffset="103571.8283">12906 4132 312 0,'-4'0'50'0,"2"-2"-6"15,-1 0 58-15,3-1-11 0,-1 1 2 16,0-4-17-16,1 4-15 16,1-1-3-16,0 1-18 15,2-1-22-15,-1 3-2 16,2 0-5-16,4-3 3 15,2 2 6-15,5-1 4 0,4-1 22 16,4-2 2-16,6-1 0 16,5-3 16-16,5 0-10 15,-1-1-14-15,2 1-10 16,-3 1-7-16,-4 5-19 16,-5 0-1-16,-6 1-4 0,-3 0 5 15,-1 2-3-15,-3-2 0 16,1 1 0-16,-3 1-1 15,0-2-1-15,-2 1-19 16,-2 1-30-16,-3 0-23 16,-3 0-57-16,-3 0-85 0,0 0-157 15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20T08:36:26.7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2571 3921 744 0,'33'0'-55'0,"8"-5"27"15,11 0 23-15,8 1 15 16,5 1 7-16,6 3 6 0,8 0 16 16,4 0-13-16,9 3-6 15,4 1 3-15,12-1-12 16,7-3-7-16,12 0-3 15,13-3 3-15,11-6 13 16,14-2 8-16,8 0 2 0,11-2 9 16,8 0 3-16,10 2-18 15,8-2-3-15,9 2-13 16,8-1-3-16,4-2 0 16,9 3-2-16,6-2 3 15,4 3-4-15,4-1 3 0,3 4-1 16,3-2-1-16,1 5 1 15,0 0 5-15,0 1 8 16,3 0 0-16,-1 1-8 16,1 2-5-16,0 0 0 15,-2 0-1-15,-5 0 4 0,-4 2-4 16,-4 5-10-16,-9 0-21 16,-8 3-59-16,-10 0-96 15,-9 1-173-15</inkml:trace>
  <inkml:trace contextRef="#ctx0" brushRef="#br0" timeOffset="3712.3683">15871 7229 522 0,'11'0'90'0,"3"0"-92"0,9 0 32 15,8-1 75-15,13-3-46 16,12-1-8-16,13-4-2 16,12-1-1-16,9-1 6 15,8-1-25-15,8-4-23 16,3 4-2-16,2-3-2 0,4-2-37 16,-1 4-117-16,2 0-95 15</inkml:trace>
  <inkml:trace contextRef="#ctx0" brushRef="#br0" timeOffset="4550.4564">19166 7294 787 0,'12'0'10'15,"19"0"5"-15,15 3 18 16,18 0 48-16,14-1-35 16,8 0-40-16,2-2-32 15,-4 0-292-15</inkml:trace>
  <inkml:trace contextRef="#ctx0" brushRef="#br0" timeOffset="4787.2159">20713 7231 901 0,'40'0'24'16,"12"0"-24"-16,15-2 26 15,13 1 33-15,12-2-37 16,4 0-39-16,-2 0-112 16,-7 0-123-16</inkml:trace>
  <inkml:trace contextRef="#ctx0" brushRef="#br0" timeOffset="5485.2796">3387 8236 711 0,'56'-4'-5'16,"17"-2"3"-16,13-1 59 0,16-5-7 16,16-2-42-16,6-3-18 15,12-2-70-15,2-2-191 16</inkml:trace>
  <inkml:trace contextRef="#ctx0" brushRef="#br0" timeOffset="10020.2625">4592 10107 465 0,'-6'0'69'16,"2"1"-48"-16,3 0 17 0,1-1 7 15,6 3-28-15,6 0-1 16,9-1 23-16,7 0 11 15,9-1-6-15,7 1-15 16,6-4-14-16,7 0-7 16,9 1-3-16,9-3-1 15,6-1 1-15,5-2 0 0,12 0-4 16,10-2 3-16,7-1 0 16,8-3 6-16,7 0 3 15,8-4 4-15,4 3-1 16,5 0-2-16,3 0-3 0,1 2 5 15,2 1 0-15,1 1-12 16,-2 0-1-16,-4 3-2 16,-6-1-2-16,-8 2 4 15,-8 2-5-15,-11 1 5 0,-11 2-4 16,-14 0 1 0,-12-1 1-16,-13 4 0 0,-14 0-1 15,-16-2-2-15,-13 5 2 16,-14 1 0-16,-13 1-10 15,-16 0 4-15,-13 2 20 16,-16 1-11-16,-12 1 4 16,-14 2-3-16,-10-3-3 0,-10 0-11 15,-11 2-6-15,-4 1 12 16,-7-1 4-16,-4 0 2 16,-9 0-5-16,-5 1 0 15,-5 0 1-15,-7 1 4 0,-5 2 3 16,-4-1 13-16,-5 2 3 15,1 1-7-15,0 0-10 16,5 1-6-16,6 1 3 16,6-2 1-16,9 1-2 15,7-5 2-15,9 3-3 0,8-4 2 16,13-1 1-16,14-4 1 16,15 0-2-16,15-3 3 15,17-1-3-15,19-4-2 16,12 1 2-16,13-2-13 15,20-2 6-15,14-3 7 16,16 1 2-16,14-1-1 0,15-1-2 16,13 1 0-16,9-1 1 15,8 1 0-15,11 2-1 16,8-1 2-16,7 3-2 16,5-1 1-16,4 2-2 0,3 0 1 15,0 0 7-15,2 0 5 16,-4 1 9-16,-5-3 6 15,0 3-1-15,-8 2-8 16,-5-1-8-16,-13 1-2 16,-6-1 1-16,-15 1-2 0,-14 0-3 15,-16 0 1-15,-18-2-3 16,-18 3 2-16,-14-1-2 16,-15 0-2-16,-10 0 0 15,-17-1 63-15,-12 0-42 16,-14 0-15-16,-15 0-3 15,-13-1-2-15,-14 2-1 0,-13 1-1 16,-11 2 2-16,-11 0 0 16,-10 5 0-16,-11 1 0 15,-8 4-1-15,-4 3 0 16,-7 3-3-16,2 4-1 16,2 2 0-16,3 2-5 0,8 3 9 15,9 0-1-15,13-2 1 16,13 1-7-16,16-3 0 15,19-2-1-15,19-5 4 16,20-2-4-16,24-3-2 0,17-3-18 16,21-3-27-16,22-2 46 15,23-2 5-15,14-2 3 16,18-2 1-16,14-1 1 16,13 0 0-16,12 0-2 15,7-1 2-15,2 3 2 16,5-3 10-16,0 0 1 0,-1 0-8 15,-2 2 6-15,-9-1 1 16,-3 2 1-16,-15 1 6 16,-12 2 0-16,-19 3-3 15,-20 0 2-15,-17 1-3 16,-21-1-4-16,-18 1-8 16,-14-1 0-16,-24 0 28 0,-15-1 11 15,-19 1-33-15,-16 0-6 16,-16 0 1-16,-16 3-5 15,-13 1 2-15,-10 3-1 16,-9 2-2-16,-4 2 2 0,-2 4-3 16,3-2 1-16,4 4 0 15,5 1 0-15,12-1 3 16,9 1-5-16,16 1 3 16,17-5-1-16,20-1-11 15,23-4-4-15,22-3 1 0,18-4-22 16,28-5-8-16,23-1 26 15,22-3 12-15,19-2 6 16,20 0 1-16,16-4 3 16,14 1-4-16,8-3 2 15,8 3 1-15,3 1-2 16,-5 1 14-16,-8 3 5 0,-16 10-5 16,-23 7-16-16,-28 10 4 15,-34 10-3-15,-34 9-3 16,-28 11-36-16,-41 12-37 15,-32 6-61-15,-29 7-180 0</inkml:trace>
  <inkml:trace contextRef="#ctx0" brushRef="#br0" timeOffset="16067.3392">4314 13240 504 0,'-8'12'114'15,"3"-6"-81"-15,0 0 26 0,4-5-9 16,0-1-19-16,1 1-15 16,0-1 17-16,0 0-6 15,0 0-7-15,0 0-6 16,0-1-10-16,4 1-7 16,1-7 14-16,8-5 13 15,1-9 31-15,4-9 2 0,10-12-3 16,6-10-11-16,7-10-13 15,5-13 0-15,7-6-2 16,3-5-10-16,1 0-8 16,0-1-4-16,-3 3 1 15,-1 8 0-15,-7 3-4 0,-3 10 2 16,-6 7-5-16,-6 9 2 16,-5 8-2-16,-4 10-6 15,-7 9-64-15,-3 10-27 16,-4 8-14-16,-6 5-94 15,-2 13 33-15,-4 9-27 0,-7 7-62 16</inkml:trace>
  <inkml:trace contextRef="#ctx0" brushRef="#br0" timeOffset="16400.5218">4706 13514 693 0,'0'1'53'0,"5"-8"-26"16,5-12 65-16,5-6 35 15,6-11-60-15,0-8 4 0,9-9-2 16,3-10-14-16,7-9-15 15,4-6-13-15,4-5-12 16,2-5-6-16,3 2-2 16,0 3-5-16,-5 5 1 15,-3 6-1-15,-9 10-2 16,-6 11 1-16,-6 10-3 0,-8 11 0 16,-4 10-12-16,-5 8-30 15,-6 8-20-15,-1 4-18 16,-5 8-37-16,-5 6-108 15,-5 3-94-15</inkml:trace>
  <inkml:trace contextRef="#ctx0" brushRef="#br0" timeOffset="16918.1118">4321 12299 730 0,'0'-26'2'0,"9"-1"23"16,8-4 26-16,12-3 33 15,8-7-20-15,10-3 0 16,8-5-20-16,9-2-11 0,7-4 0 16,0 5 0-16,5 2-12 15,-6 6-7-15,-2 7 0 16,-8 9-3-16,-8 8-1 16,-4 10-4-16,-8 6-6 15,-7 10 0-15,-5 11-1 0,-4 10 2 16,-4 6 0-16,-2 12 6 15,-3 3 2-15,-1 5 6 16,-1 2 2-16,1-3 1 16,-2 1-1-16,2-5-3 15,1-2-5-15,1-3-4 0,0-2-1 16,-4 0 0-16,0 1-1 16,-3 1-1-16,-3-1 1 15,-2 1-20-15,-3 0-13 16,-1 3-7-16,0-1-38 15,0 0-55-15,-2-2-101 0,-2-2-121 16</inkml:trace>
  <inkml:trace contextRef="#ctx0" brushRef="#br0" timeOffset="24196.8383">7700 10869 795 0,'0'-8'2'0,"0"2"-12"16,2 0 18-16,1 2 19 15,4 2-11-15,-2 5 10 16,-1 10-17-16,1 4 12 0,-2 8-4 16,-2 6-2-16,-1 5 0 15,-2 3 12-15,-5 5 0 16,-1 1-16-16,-4 3-3 15,0 4-1-15,-2 2-1 16,0 1 3-16,-1 4 2 0,1-1 0 16,1 2-2-16,1-2-2 15,5-1-2-15,3-4 4 16,4-8 6-16,6-7-4 16,9-9-8-16,9-8-2 15,9-11 4-15,8-7 2 0,6-5 2 16,4-3 1-16,0-6-3 15,3 1-5-15,-5 0-1 16,-3 2-5-16,-2 2-7 16,-4-1-6-16,-5 1-25 15,-4 0-49-15,-4-3-82 0,-8 0-91 16,-6-4-270-16</inkml:trace>
  <inkml:trace contextRef="#ctx0" brushRef="#br0" timeOffset="24517.9192">8157 11447 711 0,'26'-5'21'16,"6"0"14"-16,8 0 39 0,6 4 40 15,7-2-68-15,4 1-34 16,1 4 10-16,-3 5 8 15,-4 2-23-15,-8 4 10 16,-10 2 12-16,-10 6-13 16,-11 3 0-16,-12 4 25 15,-2 5 9-15,-15 4-5 0,-6 3-22 16,-5 1-15-16,-4 0-6 16,0-2-27-16,1-1-77 15,3-6-36-15,5-7-49 16,7-6-93-16,5-9-287 15</inkml:trace>
  <inkml:trace contextRef="#ctx0" brushRef="#br0" timeOffset="25118.4201">9460 11183 602 0,'7'-8'9'0,"-5"3"-2"16,-1 3 50-16,-1 7 20 16,0 11-17-16,-3 7-11 15,-4 11-14-15,-2 7-5 16,-1 8 0-16,-3 2-6 0,3 5 4 15,0 0 4-15,0 1-7 16,4-4-12-16,1 0-6 16,3-3 10-16,2-4 5 15,0-4-4-15,2-3 2 16,5-6-2-16,3-4-8 0,4-5-4 16,4-5-4-16,6-6 2 15,4-8 3-15,6-5 14 16,7-4 11-16,1-7-9 15,5-2-3-15,-2-2-3 16,0-1-9-16,-2 2-6 16,-4 1 0-16,-5 1-1 0,-2-1-3 15,-4 1-6-15,-3-1-2 16,-1-1 0-16,-4-4-4 16,0-2-3-16,-2-1-10 15,-3-3 10-15,-2 3 8 0,-5 5 5 16,-3 2 1-16,-2 8-2 15,-2 5 0-15,1 8-11 16,-2 10 29-16,2 4 10 16,1 5-3-16,1 1-7 15,2 0-5-15,0-4-4 0,0-2-3 16,-1-5-1-16,-1-6-7 16,0-3-31-16,-1-4-33 15,0-4-38-15,0-12 7 16,-1-9-8-16,3-9-155 15</inkml:trace>
  <inkml:trace contextRef="#ctx0" brushRef="#br0" timeOffset="25267.9526">10200 11537 76 0,'8'-3'668'16,"-5"4"-579"-16,-3 5-46 16,0 6 5-16,0 2-32 0,0 0-40 15,0-2-151-15,0-2-353 16</inkml:trace>
  <inkml:trace contextRef="#ctx0" brushRef="#br0" timeOffset="25524.1894">10432 11482 716 0,'0'0'163'0,"0"0"-103"16,0 0-10-16,0 0-13 15,0 0-31-15,0 0-2 16,0 0-3-16,-66 94-1 15,67-77-29-15,11-3-12 0,8-1 33 16,5 0 17-16,1 4 42 16,0 1 1-16,-3 1-4 15,-5 2 3-15,-6 0-5 16,-6 3-19-16,-6-2-7 16,-2 0 3-16,-9 0-2 0,-8-1-1 15,-5-3-3-15,-5 0-1 16,-3-4-8-16,-1-3-7 15,1-5-47-15,4-5-99 16,7-4-156-16,8-5-250 16</inkml:trace>
  <inkml:trace contextRef="#ctx0" brushRef="#br0" timeOffset="26133.2421">10785 11076 688 0,'-5'-18'-1'16,"-1"6"43"-16,2 5 16 15,1 7 56-15,2 4-32 0,1 17-77 16,5 12-2-16,6 17 7 16,4 11 10-16,2 10 3 15,3 3 6-15,0-2-2 16,-2-3-3-16,-1-6-1 16,-5-6-11-16,-2-7-10 15,-2-5-3-15,-5-7-49 0,-2-9-60 16,-1-8-42-16,-4-11-19 15,-5-9-17-15,-2-10-130 16</inkml:trace>
  <inkml:trace contextRef="#ctx0" brushRef="#br0" timeOffset="26262.5279">10768 11471 182 0,'16'-9'670'15,"6"1"-655"-15,6-1 22 16,8-1 48-16,10 0-56 15,1 1-24-15,4-3-99 0,0 1-396 16</inkml:trace>
  <inkml:trace contextRef="#ctx0" brushRef="#br0" timeOffset="27291.083">12698 11351 508 0,'-8'-9'43'0,"1"-1"15"0,-3 3 10 16,-1 1-14-16,0 2-12 15,-3 1-21-15,-1 3-5 16,-1 2 14-16,-1 6 4 16,-2 4-5-16,0 4 6 15,1 3-5-15,3 4-6 16,0 3-7-16,4 3-9 0,2 2-5 16,5 3-2-16,4-2 0 15,0 0 1-15,10 0 0 16,2-6-1-16,5 0 0 15,1-4 0-15,5-5 0 16,3-4 1-16,1-4-2 0,2-8 3 16,3-2 10-16,0-6 7 15,1-6-3-15,-1-4-2 16,-1 1-3-16,-1-3-3 16,-8 1 1-16,-3 5-2 15,-7 2 1-15,-3 4 2 16,-5 3-5-16,-4 3-5 0,0 6-8 15,0 7 2-15,-3 7-4 16,1 4 4-16,0 6 5 16,3 0 0-16,5 3 2 15,4-4 13-15,5-3 6 0,-1-4-4 16,8-6 2-16,0-5-1 16,2-7 3-16,2-5-3 15,2-6 7-15,1-12-3 16,-2-4 4-16,-2-6-5 15,-6-4-5-15,-2 0-1 16,-9-2-10-16,-7 0-2 0,-8 3-11 16,-10 3-12-16,-6 3-1 15,-5 6 5-15,-2 5 6 16,0 10 3-16,3 4 1 16,2 4-1-16,4 8 1 15,7 5-15-15,4-1-10 0,6 2-8 16,3 0-40-16,4-1-49 15,9-3-119-15,5-5-123 16</inkml:trace>
  <inkml:trace contextRef="#ctx0" brushRef="#br0" timeOffset="27667.8205">13388 11542 554 0,'38'4'76'0,"-6"9"30"16,-6 4 31-16,-5 5-47 15,-7 2-64-15,-6 1 7 0,-4-1 1 16,-2-1-17-16,-1-5-8 16,-4-7 9-16,1-5-5 15,3-4-9-15,2-8-6 16,5-7 6-16,3-7-4 16,5-4 3-16,3-1-1 0,3 3 13 15,-2 4 29-15,0 9 0 16,-3 8-23-16,-4 8-21 15,-5 11 5-15,-4 4-2 16,-4 3 0-16,0-3 1 16,-1-5 0-16,2-6 1 0,1-8-8 15,7-5-22-15,6-11 21 16,3-5 8-16,6-2-3 16,-1-1 4-16,-1 3 12 15,0 9 10-15,-3 6-3 16,-4 4-17-16,-1 6-6 15,-2 5-2-15,0 1-4 0,2-5-67 16,0-3-54-16,3-4-21 16,-1-3-53-16,0-4-137 15</inkml:trace>
  <inkml:trace contextRef="#ctx0" brushRef="#br0" timeOffset="28368.8186">14237 11469 651 0,'9'15'121'16,"-1"9"-50"-16,1 5 7 15,1 9 26-15,-4 8-39 16,-2 3-7-16,-2 2-6 0,-1 0-22 16,-3 2-12-16,-3-2 3 15,-5 1-3-15,0 1-10 16,-2-1-2-16,-2-2-3 16,-1 0 0-16,-3-2-2 15,-2-4 1-15,-2-4 0 0,-1-8-1 16,1-7-3-16,3-13-14 15,2-10 1-15,6-16-21 16,4-14-17-16,5-14 20 16,3-13 29-16,13-12 10 15,9-10 8-15,11-5 18 0,8-5 22 16,10-1 6-16,6 2-6 16,4 9-8-16,1 10-19 15,-4 13-12-15,-9 17-14 16,-7 15-6-16,-14 16-11 15,-16 10-2-15,-11 17-3 16,-8 12 18-16,-17 6-2 0,-7 7-9 16,-8 1-14-16,-3-2-24 15,0-6-54-15,4-11-104 16,5-12-280-16</inkml:trace>
  <inkml:trace contextRef="#ctx0" brushRef="#br0" timeOffset="28773.3158">14977 11212 551 0,'-10'2'33'0,"-1"5"-38"16,1-2 16-16,1 2 57 0,3 0-24 15,3 0 16-15,1 1-15 16,4 3-10-16,5 3 27 16,4 6 25-16,1 5-21 15,1 6 2-15,0 4-4 16,-3 2-25-16,-4 3-17 16,-6-3 2-16,-1-1 5 0,-8-4-7 15,-3-2-10-15,-1-7-1 16,-1-4-1-16,1-7-4 15,3-11-2-15,7-2 0 16,3-14-23-16,7-6-4 16,13-7 9-16,6 0 8 0,8 2 11 15,5 3 14-15,3 6 5 16,3 7-16-16,-2 3-8 16,2 3-38-16,-4 0-71 15,0-2-98-15,-3-2-105 16,0-5-76-16</inkml:trace>
  <inkml:trace contextRef="#ctx0" brushRef="#br0" timeOffset="28968.3028">15550 11347 465 0,'2'-11'149'15,"-4"1"8"-15,-5 6-5 16,-8 3-57-16,-2 2-65 0,-5 9-15 16,-1 4-8-16,1 5 0 15,3 3 19-15,6 3 4 16,8 0 2-16,6 0-2 15,16-3-9-15,8-3-6 16,9-4 7-16,4-7-3 16,3-3-11-16,-1-4-11 0,-3-2-83 15,-6-4-66-15,-4-3-48 16,-8-2-75-16,-3-4-101 16</inkml:trace>
  <inkml:trace contextRef="#ctx0" brushRef="#br0" timeOffset="29060.1225">15720 11397 358 0,'-19'-6'140'15,"-3"5"-27"-15,-4 3 13 16,0 12 0-16,-3 6-18 16,-1 4-75-16,1-2-31 15,3-1-49-15,7-6-105 0,5-5-190 16</inkml:trace>
  <inkml:trace contextRef="#ctx0" brushRef="#br0" timeOffset="29719.9143">16098 10768 914 0,'17'-11'62'16,"-8"13"-62"-16,-6 14-8 0,-1 15 75 15,-2 13-46-15,2 12 4 16,-1 10 24-16,1 8 10 15,-2 4 1-15,2 1-1 16,0-2-22-16,-4-4-17 16,-4-5-7-16,-4-6-8 15,-3-6-2-15,2-12 0 0,-1-9 1 16,5-12 0-16,5-13-1 16,4-11-8-16,6-15-29 15,11-10 27-15,8-10 0 16,8-5 10-16,6-1-1 15,4 6 12-15,-1 9 21 0,-1 10-6 16,-7 11-27-16,-7 9-3 16,-10 13 8-16,-6 8-4 15,-7 2 0-15,-2 3 0 16,-4 1 4-16,1-2-3 16,1-4-2-16,2-3-8 0,5-3-7 15,4-3 2-15,4-2 9 16,2-5-1-16,4-5 4 15,4-2 1-15,2-5-1 16,0-5-1-16,0-7 1 16,0-3 1-16,-5-6-1 0,-2 0 2 15,-5-3 0-15,-9 1 0 16,-5 1 0-16,-4 5-9 16,-5 6 1-16,-6 9 3 15,-4 7-5-15,0 7 3 16,1 13 5-16,0 2-2 15,4 4 2-15,5-1-2 0,5-1-10 16,1-6-53-16,11-4-24 16,4-5-19-16,3-5-67 15,1-4-84-15,3 1-75 16</inkml:trace>
  <inkml:trace contextRef="#ctx0" brushRef="#br0" timeOffset="30055.7909">17074 11453 804 0,'5'4'147'0,"-1"7"-85"15,-1 7 11-15,-1 7-22 16,-2 3-10-16,1 2 0 0,-2 0-23 15,-2-5 9-15,-1-5 5 16,1-6-10-16,2-5-4 16,-1-8-10-16,6-3-18 15,8-11 18-15,6-6-4 16,7-3-3-16,12-6 2 0,3 2-6 16,3 4 9-16,1 8 18 15,-1 9-3-15,-5 7-13 16,-8 9 11-16,-7 12-1 15,-7 2-14-15,-6 1-5 16,-5 0 3-16,-2-3-22 16,0-4-53-16,0-4-89 0,3-3-72 15,-2-3-65-15,4-5-82 16</inkml:trace>
  <inkml:trace contextRef="#ctx0" brushRef="#br0" timeOffset="30470.1125">18094 11293 237 0,'-8'-15'480'15,"-5"5"-421"-15,-7 4-6 16,-2 3 40-16,-2 3-54 15,-1 5-5-15,2 3 19 16,6 2-5-16,3 3-15 0,8-1-13 16,4 3-6-16,8 0-11 15,11 2 10-15,7 4 12 16,4 0-4-16,6 2-3 16,1 0 7-16,-2-1-7 15,-5-1-12-15,-8-1-4 0,-5-3-1 16,-9 2 2-16,-5-3 17 15,-9-1 4-15,-8 0-5 16,-8-1-2-16,-5-1 4 16,-7-5 1-16,-1 1-4 0,-4-3-13 15,-1-3-4-15,2-2-44 16,4 1-47-16,4-4-44 16,3 0-21-16,6-4-94 15,6-4-124-15</inkml:trace>
  <inkml:trace contextRef="#ctx0" brushRef="#br0" timeOffset="30926.2139">18407 11382 712 0,'4'7'82'16,"-3"7"-46"-16,2 9 89 0,0 6-30 16,-1 3-4-16,1 2-2 15,3-2-22-15,-1-2-19 16,0-5-24-16,0-7-18 15,-1-4-8-15,-1-4-37 16,-1-7-21-16,-3-2-21 0,-1-6-22 16,1-11-92-16,0-6-125 15,0-8-205-15</inkml:trace>
  <inkml:trace contextRef="#ctx0" brushRef="#br0" timeOffset="31044.1081">18489 11291 821 0,'4'-2'134'15,"-5"3"-148"-15,-4 5-24 16,3 4-16-16,1 3-123 16,4-2-495-16</inkml:trace>
  <inkml:trace contextRef="#ctx0" brushRef="#br0" timeOffset="31703.2023">18874 11403 1001 0,'0'0'97'0,"0"0"-65"16,0 0 31-16,0 0-32 0,0 0-25 16,0 0-4-16,0 0 2 15,-34 183 20-15,27-154 18 16,6-3-1-16,3-3-25 16,6-9-13-16,8-8 1 15,4-5 1-15,5-3 13 0,4-11 17 16,0-6-12-16,0-4-16 15,-3-2-4-15,-6-3-2 16,-5-1-12-16,-8 1-5 16,-5-1-4-16,-7 2-7 15,-7 2 4-15,-2 6 9 0,-3 5 7 16,2 7 5-16,2 7 2 16,4 3 10-16,4 0-4 15,2 6-5-15,8-3-3 16,9 1 1-16,5-1 1 15,8 0 0-15,4 2 0 16,5 3-1-16,-3 3 1 0,-1 5-1 16,-3 3 1-16,-8 2 2 15,-7 3 14-15,-5-3 4 16,-6-2 8-16,-1-4-5 16,-4-5-4-16,0-6-10 15,3-6-7-15,0-1-16 0,6-11-3 16,5-4 16-16,6-3-2 15,4-4-2-15,7 0 3 16,4 0 3-16,3 3-1 16,2 4 2-16,4 3 6 15,-2 6-2-15,-2 5 2 0,-2 3-3 16,-5 9-2-16,-6 7 2 16,-7 4 6-16,-5 5 3 15,-2 0-3-15,-3 4-7 16,-2 1-3-16,2-1-2 15,2-2 0-15,3-3-8 0,2-2-3 16,4-3 7-16,2-1 1 16,2-3-33-16,6 0-75 15,3-5-122-15,5-3-196 16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21:23:13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2564 2958 316 0,'8'0'45'0,"0"-2"-44"0,2-2 11 16,1 0 36-16,2 0-16 15,-1-2 11-15,2 2 5 16,-1-2-3-16,2-1-10 16,0 3-9-16,4-1-4 0,2 0-5 15,1-1-4-15,3 1-3 16,3 0 4-16,2-1-6 15,2 1 4-15,0-1-1 16,2 2 1-16,-2 1-5 16,3 0-1-16,-1 2-1 0,5-2 0 15,2 3 0-15,4-1 3 16,4-1 2-16,1 2-2 16,1-3-6-16,1 2 1 15,1 1-2-15,-5-1 6 16,4 0 2-16,2 1 5 15,-3-1 3-15,1 1-4 0,3-1-1 16,0 0-2-16,-2 1-4 16,5 0 1-16,0 0-2 15,-1 0-2-15,3 0-3 16,0 0 3-16,0 0 2 16,2 0-2-16,1 0-2 0,2 0 4 15,-2 0-3-15,3 0 3 16,0 0 5-16,1-2 2 15,-2 2-4-15,0 0 2 16,-2 0-1-16,-1 0 4 16,0-2-5-16,-3 2-2 0,-1 0-1 15,2 0-2-15,-4 0-1 16,3-2 0-16,0 0-2 16,2 1 1-16,-1-1 0 15,0 1 0-15,-2 0 0 16,0 1-1-16,-1 0 5 15,-4 0 4-15,1 0 2 0,0 2-5 16,-3 0-2-16,-1 3-3 16,0-3 1-16,-5 0-1 15,-1 0-1-15,-3 0 4 16,-2 0 4-16,0 1-1 0,-5-3 1 16,-1 3-3-16,-5 0 0 15,-2 0-1-15,-3 0-4 16,-1-1 4-16,-2 1-2 15,-1 0-4-15,0 3 3 16,3-1 2-16,-3 1-3 0,3 2-28 16,-3 1-122-16,-5 0-160 15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20T08:37:19.8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8803 5978 671 0,'0'-3'2'16,"0"0"-2"-16,0 3 31 15,5 0-2-15,5 0-17 16,4 0 0-16,5 0-1 15,1 0 1-15,5 0 2 0,0 1 2 16,3 1-4-16,1-2 3 16,2 0-3-16,2 0-1 15,3 0-9-15,4 0 0 16,3 0-1-16,4 0-1 16,1 2 2-16,1 0 5 15,4 1-2-15,0 0 2 0,1 1 4 16,1 0-1-16,3 0-3 15,0-1-4-15,3 0-2 16,2-2 1-16,2 1-2 16,2-2 1-16,1 0 1 15,0 0-1-15,-1 0 1 0,1 0 3 16,-1 0 0-16,-2 0 1 16,3 3-1-16,-2-1-2 15,1 3 0-15,1-2-2 16,1-2-1-16,1 1 2 15,0-1-1-15,0-1-1 0,-1 0 1 16,0 0 4-16,-3 0 0 16,0-1 0-16,-1 0-1 15,0 1-5-15,0 0 2 16,0 0-2-16,2 0 3 16,1 0-2-16,-1 0 0 0,0 0 2 15,-1-1-2-15,1 1 0 16,-1-4 1-16,-2 1-1 15,1 0 1-15,0 0-2 16,2 2 5-16,-1-2 5 16,1 3-6-16,2 0-2 0,-1 0 0 15,1 0 0-15,-2 0 0 16,-2 0-2-16,1-3 3 16,-2 3-2-16,-1-1-1 15,2 0 3-15,-1 0-2 16,3 0-1-16,-1 0 2 15,0-1 0-15,-2 1-2 0,-1 1 3 16,-1 0-3-16,-4 0 1 16,-3 0-1-16,-2 0 3 15,-2 0-1-15,1-1-2 16,0 0 0-16,-2 0 2 16,6-2-1-16,-2 3 1 0,0-1-2 15,1 0 2-15,-3 1-2 16,1-2 3-16,0 2-3 15,-4 0 1-15,3 0 1 16,0 0-1-16,0 0-1 16,1 0 0-16,1 0 1 0,1 0 1 15,0 0 1-15,1 0-4 16,1-3 3-16,-1 3-1 16,0-2 0-16,1 0-1 15,-1 0 1-15,-1 1 1 0,1 1-1 16,2 0 0-1,-2 0 0-15,3 0 0 0,-2 0 0 16,4 0 0-16,1 1-1 16,3 1 2-16,-2 2-2 15,0-4 2-15,1 1-2 16,-1 1 3-16,1-2-3 0,-1 0 1 16,1 0-1-16,0 0 2 15,0 0-1-15,-1 0 1 16,1 0-2-16,-1 0 1 15,0 0 1-15,1 0-1 16,1 0 0-16,-1-3-1 0,2 3 2 16,2-1-2-16,1-2 2 15,3 1-2-15,0 1 0 16,2-2 0-16,0 1 1 16,1 1-1-16,0 0 3 0,-2-1-4 15,-1 2 3-15,4-2-2 16,-2 2 1-16,2 0 1 15,-1-2-2-15,1 2 2 16,0-3-1-16,0 3 0 16,1-1 0-16,-4 1 0 15,3-2 0-15,-1 2 1 0,1 0-2 16,-1 0 1-16,1 0 0 16,0 0 0-16,1 0 1 15,-2 0-1-15,1 0 1 16,-1 0 0-16,1 0-2 15,1 2 1-15,2 0-1 0,2 0 0 16,3 0 2-16,-2 0 0 16,3 1-1-16,0 0 1 15,-2 0 0-15,-2 0 2 16,1 1 0-16,-1 1-1 16,-3-3 0-16,1 4-1 0,-3-1-2 15,-2 1 1-15,-1-2 0 16,-3 2-10-16,-2 1-18 15,1 1-8-15,-1 0 1 16,-1 0 1-16,0 2 8 16,1 1 8-16,0 2-3 0,-3-3-11 15,-1 2 5-15,-2-1 11 16,-4 1 14-16,-2-3 2 16,-4 0 0-16,0-2 3 15,-2 0 13-15,-2-1 10 0,0-1 8 16,0-2-3-1,4 3 9-15,-2-3-11 0,-1 1-20 16,-2 0-8-16,-5 2-20 16,-6-3-76-16,-9-3-190 15</inkml:trace>
  <inkml:trace contextRef="#ctx0" brushRef="#br0" timeOffset="2631.8836">7487 6992 577 0,'-1'0'4'0,"1"0"-6"16,0 0-3-16,3 0 27 16,5 0 19-16,2 0-8 15,2 0 0-15,5-1 5 16,3-4 5-16,6 1-1 0,3-1-8 16,5-3-6-16,4-1-12 15,1 2-4-15,3 0-2 16,2-1 1-16,1 2 8 15,5-1 4-15,3 1 6 16,5 0-7-16,2-1-12 16,4-1-4-16,1 1-5 0,5-2 0 15,-1 1 0-15,2 1 0 16,2 3 0-16,0 0 2 16,-1 1 3-16,0 1-3 15,-1 2 0-15,-4 0-2 16,-2 0 0-16,1 0 4 0,0 0 4 15,-4 0-1-15,1 0 6 16,1-1 1-16,-2-1-1 16,0 2-5-16,-1 0-2 15,-1 0-2-15,0 0-3 16,-5 0-1-16,1 0-1 0,-2 0 1 16,0-1 0-16,-3-1 2 15,1-1 0-15,2-1 6 16,2-1-4-16,-1 0-2 15,2 2-1-15,2-3-2 16,-2 1 1-16,-1 3 0 0,-3 0-1 16,-3 2-8-16,-2 4-50 15,-4 3-60-15,-5-1-144 16,-4-1-325-16</inkml:trace>
  <inkml:trace contextRef="#ctx0" brushRef="#br0" timeOffset="4151.0621">13221 6956 502 0,'2'1'83'0,"2"-1"-73"16,0 2 2-16,2-2 34 15,4 0-28-15,5 1 2 16,3-1 4-16,5 1-3 0,5-1 2 16,5 0-1-16,1 0 10 15,4 0-7-15,1-1-4 16,3 0-4-16,2-2-8 16,3 2-3-16,6-1 0 15,4-1 0-15,4 1 1 0,6 0 0 16,6-2-1-16,5 4 2 15,4-4 0-15,8 1 0 16,2 0-3-16,5 0-5 16,1 0 2-16,1 2 0 15,3-2-1-15,-1 0 2 0,1 2 0 16,-1-1 5-16,3 1 0 16,2-3 3-16,0 2-4 15,6-1-2-15,-1 0-1 16,1-2 0-16,1 1 1 15,-2 1-1-15,0 0-1 0,2 0 2 16,0 0-3-16,2-1 0 16,2 1 0-16,2-1-3 15,4 0 1-15,2-2 2 16,2 4-1-16,1-3 0 16,5 1 3-16,-1 1-3 0,1 0-2 15,0 3 5-15,0-2-4 16,-1 1 1-16,0 1-1 15,-1 0 0-15,1 0 1 16,-3 0 0-16,0 0 0 16,0 1-1-16,-2 1 0 15,-2 1-1-15,-4 0-5 0,-3 1-21 16,-5 1-29-16,-11 0-18 16,-3 0-22-16,-8 0-76 15,-9-1-148-15</inkml:trace>
  <inkml:trace contextRef="#ctx0" brushRef="#br0" timeOffset="9515.9108">10228 7969 380 0,'0'-2'37'16,"0"1"47"-16,0 1 33 0,0-3-36 15,0 3-23-15,0 0-5 16,0 0-2-16,0 0-7 15,0 0-6-15,0 0-14 16,0 0-12-16,0 6-14 16,0 3 10-16,-2 4 1 0,1 3 3 15,0 7-3-15,0 0 1 16,0 5 0-16,1 0-1 16,0 7-2-16,0 3-5 15,0 6 2-15,0 4-2 16,0 3-2-16,0 6 0 15,0 4 0-15,0 6 0 0,0 5 1 16,0 4 0-16,1 7 0 16,2 4 0-1,2 5-1-15,1 6 1 0,1 2-1 16,3 7 2-16,4 3 0 16,0 2-2-16,6 5 3 0,0 3-1 15,2 5 2-15,2 4 2 16,2 3-1-16,-1 5 1 15,3 5-3-15,3-3-6 16,2 3 9-16,5-4-3 16,4 0-1-16,5-2-1 0,3-5 1 15,5-1 4-15,3-3 4 16,2-4 5-16,4-1-7 16,2-4 3-16,3-3 4 15,3-5-8-15,2-3-2 16,5-4-2-16,2-6 0 0,3-7-2 15,4-5 2-15,3-6-2 16,2-5 0-16,-1-6 0 16,-1-6 2-16,-1-4-2 15,-2-4-2-15,-3-5 2 16,-2-4 0-16,-2-2 0 0,-6-6-1 16,-1-1 1-16,-6-2-1 15,-3-5 1-15,-5-2 0 16,-6-3-1-16,-3-3 1 15,-6-3 0-15,-5-1 0 16,-6-5-15-16,-6-1-12 0,-7-1-6 16,-8-4-9-16,-4-1-39 15,-6-3-65-15,-3-1-40 16,-3-3-101-16</inkml:trace>
  <inkml:trace contextRef="#ctx0" brushRef="#br0" timeOffset="9900.0083">12873 13025 523 0,'17'8'14'0,"5"3"61"15,5 3-1-15,3 4-43 16,5 2-8-16,2 2 1 0,3 4 3 16,0 1-2-16,4-1 4 15,0 2-4-15,2 0 8 16,-1-2 2-16,1 0 4 16,-2 0-8-16,-3-1 1 15,-6-1-8-15,-4-1-6 0,-7-1-5 16,-8-1-6-16,-10-1-5 15,-6 0 7-15,-10 1 18 16,-16-1 7-16,-18 0-4 16,-16 3-8-16,-16-2-16 15,-22 3-4-15,-18-2-4 0,-19 3-43 16,-18 0-60-16,-22 3-123 16,-19 3-181-16</inkml:trace>
  <inkml:trace contextRef="#ctx0" brushRef="#br0" timeOffset="33729.0835">6435 8693 657 0,'-2'0'8'0,"-3"0"-11"16,4 0 27-16,1 0 16 16,0 3-21-16,4-3-19 0,3 1 29 15,2 1 8-15,4 0 9 16,4 3-1-16,4-4-18 16,5 1-5-16,4-1-6 15,7-1-3-15,3 0-2 16,6-1-3-16,4-4-4 15,4 1 2-15,5 0 8 0,3 1-3 16,3-3-4-16,6 1 0 16,2-1 2-16,2 0 1 15,6-1-2-15,1 0 0 16,4-2 0-16,2-1 3 16,2-1-2-16,2 1-3 0,0 0 0 15,1-3 0-15,0 2 1 16,-3 1-4-16,-3 0-2 15,-3 2-1-15,-6 1 1 16,-6 3-2-16,-4 3-22 16,-8 1-51-16,-7 1-85 15,-8 3-88-15,-8 3-217 0</inkml:trace>
  <inkml:trace contextRef="#ctx0" brushRef="#br0" timeOffset="35568.4673">12691 8757 391 0,'1'0'37'0,"3"0"-40"16,2 0 4-16,2 0 40 15,2 0-14-15,4 0 6 0,3 0-5 16,5 0 1-16,4 0 13 16,7 0-2-16,3 0-5 15,6 0-2-15,8-2-8 16,4-2-7-16,4 3-2 15,4-3-5-15,6 1-4 0,5 1 2 16,4-1-4-16,4 0-2 16,7 0-2-16,6 1 4 15,5-2-1-15,7 0-2 16,5 0 1-16,6-1-1 16,2 2 2-16,4 0 3 15,3 2 1-15,2 1 6 0,2-2 2 16,1 2 4-16,2 0-1 15,3 0-5-15,3 0-6 16,2 0-3-16,3 0-3 16,6 0-1-16,2 0 0 15,0 0-2-15,0 2 3 0,-1 1-2 16,2 1 0-16,-3-1 1 16,-2 0-1-16,-3 2 0 15,1 0 0-15,1 0 1 16,-4 2-13-16,0 1-42 15,-1-2-34-15,-7-1-48 0,-2-2-179 16</inkml:trace>
  <inkml:trace contextRef="#ctx0" brushRef="#br0" timeOffset="59021.0615">4527 13125 691 0,'-12'-9'-1'15,"-5"1"4"-15,-1-3 54 16,-4 3-2-16,-6-3-14 16,-3-1 8-16,-7 3 17 0,-5-1-13 15,-1 2-8-15,-2 1-8 16,-1 0-9-16,3 1-12 15,2 3-4-15,4 2-1 16,7-2 0-16,4 6 8 16,7-2-2-16,7 11-2 15,6 4-9-15,5 9-12 0,2 9 2 16,2 8 3-16,4 9 2 16,3 6 2-16,2 5-1 15,0 5 0-15,0 3-1 16,0 6 0-16,-1 6 0 15,-3 7 0-15,-3 9 0 0,-2 5 0 16,-2 9-2-16,-7 6-3 16,-4 5 1-16,-4 6 3 15,0 3-4-15,-2-1 7 16,0 1-3-16,3-1 1 16,-3 1-1-16,1-1 1 0,-2-1 0 15,-2 2-6-15,-5-1-12 16,-4 1-3-16,0-1 10 15,-6 0 8-15,3-5 0 16,0-6 4-16,2-9-2 16,7-8 1-16,2-11 2 0,7-12 14 15,9-8 6-15,5-8-4 16,3-9-1-16,9-9-3 16,11-11-3-16,5-6 3 15,8-14 0-15,7-8 5 16,6-7-11-16,3-5-1 15,6-9-3-15,1-5-4 0,2-2 1 16,0-4 0-16,-1-2-27 16,3-4-30-16,-2-6-37 15,1-1-42-15,-3-9-102 16,-1-6-125-16</inkml:trace>
  <inkml:trace contextRef="#ctx0" brushRef="#br0" timeOffset="59936.0765">5622 12979 545 0,'-4'-1'115'16,"1"1"-100"-16,3-2-5 15,10 4 9-15,5-2 37 16,9 1-11-16,7 0 12 16,8-1 0-16,8 0 0 0,7 1-22 15,1-1-25-15,1 2-7 16,0-2 0-1,-2 6-3-15,-4-1 0 0,-3 4 1 16,-4 3 0-16,-1 3 0 16,-5 4 4-16,-2 3 6 15,-8 7-5-15,-4 6 1 0,-7 7 0 16,-3 6-3-16,-6 6 0 16,-6 8 4-16,-1 8 1 15,-8 4-4-15,-3 7 7 16,0 8-1-16,-3 8 1 0,2 3 2 15,2 6-8-15,-1 4-2 16,3 5-2-16,0 4-2 16,2 3 2-16,-2 1 3 15,1 5-5-15,1 1 1 16,0-3 4-16,-1-2-1 16,1-2 7-16,2-4-2 15,-2-1 0-15,0-5-2 0,-1-1-4 16,-1-2-1-16,-3-2-1 15,1-1 1-15,-3-1-3 16,1-7 2-16,-2-3-2 16,0-7 3-16,-1-7-1 15,0-11 0-15,-1-5 0 0,2-8-1 16,-1-7 2-16,-1-7-2 16,-2-7 3-16,1-6-2 15,-2-4 2-15,-4-8 5 16,-3-3 13-16,-4-6 9 15,-6-6-1-15,-5-2-5 0,-4-5-4 16,-7-8-7-16,-5-5-6 16,-4-3-4-16,-5-2-2 15,-3-1-6-15,-2-1-20 16,0 4-26-16,-2 1-46 16,6 1-54-16,1-2-112 0,4-6-167 15</inkml:trace>
  <inkml:trace contextRef="#ctx0" brushRef="#br0" timeOffset="60456.8285">4907 12464 675 0,'0'-3'11'0,"0"0"2"16,0 1 58-16,4 2 7 16,-1 5-25-16,4 5-33 15,2 4 19-15,8 7-1 0,1 1-3 16,2 3 5-16,3-1-19 16,-2-1-11-16,0-4-5 15,-3-3 1-15,-1-3-6 16,-1-3 1-16,-2-4-43 15,2-6-79-15,-3-3-82 16,0-8-141-16</inkml:trace>
  <inkml:trace contextRef="#ctx0" brushRef="#br0" timeOffset="60718.1084">5295 12439 521 0,'2'-4'166'0,"-2"3"-93"0,-2 4 48 16,-6 10-3-16,-2 6-47 15,-7 8-44-15,-4 8 6 16,-7 7-5-16,-8 9 5 16,-6 6-4-16,-9 3-10 0,-2 5-10 15,0-3 1-15,-2 1-6 16,7-5-6-16,8-8-3 16,10-6-30-16,8-11-52 15,9-5-65-15,8-11-141 16,5-6-373-16</inkml:trace>
  <inkml:trace contextRef="#ctx0" brushRef="#br0" timeOffset="61539.3464">8899 12568 412 0,'0'-18'25'16,"0"2"96"-16,0 3 40 0,0 3-59 15,1 3-20-15,0 2 6 16,-1 2-30-16,0 3-17 15,2 1-15-15,3 8-28 16,4 7-6-16,3 5 18 16,6 6 17-16,3 6 2 15,2 0-4-15,3 2-7 16,-1-4-9-16,1-1-5 0,-2-4-4 16,0-3-46-16,-2-5-32 15,-4-5-29-15,0-5-83 16,-2-7-108-16</inkml:trace>
  <inkml:trace contextRef="#ctx0" brushRef="#br0" timeOffset="61753.0928">9358 12666 620 0,'-5'12'114'0,"-7"7"-69"15,-6 8-3-15,-5 9 20 16,-6 9-9-16,-6 3-6 15,-3 6 5-15,-1-2-23 16,0-1-18-16,5-5-10 16,5-5-1-16,8-6-18 15,5-9-16-15,5-7-42 0,5-9-30 16,2-6-39-16,4-4-168 16</inkml:trace>
  <inkml:trace contextRef="#ctx0" brushRef="#br0" timeOffset="62420.5696">8852 12431 413 0,'0'-1'74'0,"-1"-1"-6"16,-3-1 20-16,2-1-12 15,1-1-11-15,1-1 14 16,0-4 3-16,5-3-7 15,6-4-20-15,4-6-18 16,5-2-6-16,4-6-10 16,3-1-4-16,0 1-3 0,1 0-1 15,-2 5 1-15,-5 5-1 16,-5 8 1-16,-2 4 2 16,-4 8-9-16,-2 6-11 15,2 10 1-15,0 8 6 0,6 3 0 16,2 3 1-16,5 0 1 15,3 0 1-15,3-5 18 16,-1-3-3-16,0-5-13 16,-4 0-3-16,-2-4-1 15,-2 0-1-15,-2 0-2 16,0 0-1-16,-1 0-21 0,2 1-31 16,1-1-39-16,0 1-42 15,-2 0-149-15,-2-2-374 16</inkml:trace>
  <inkml:trace contextRef="#ctx0" brushRef="#br0" timeOffset="63622.0396">8714 13228 560 0,'0'-1'27'0,"-3"-4"16"15,-5 1 70-15,-3-5-33 16,-4 2-22-16,-2-4-23 0,-1-1 3 16,-4 1 3-16,-3-2-16 15,0 4-2-15,0 2-12 16,-1 2-3-16,1 5 0 16,3 1-6-16,4 5-1 15,2 8 0-15,3 8 1 16,2 4-1-16,4 10 0 0,2 5-1 15,-1 10 1-15,2 7-1 16,-2 4 1-16,2 6-1 16,-2 6 0-16,-2 7 0 15,2 7 6-15,-4 5 1 16,-1 4 0-16,-1 4-1 0,-2 4 5 16,1 2 8-16,-1 1-8 15,3 4-7-15,-2 0-3 16,0 0 1-16,2 0-2 15,-4 2 3-15,-1-2 2 16,-1 2 8-16,-3-1-2 0,0 0 0 16,-2 0-3-16,1-2 0 15,2-6-3-15,1 0-6 16,3-5 2-16,0-3-1 16,2-3 0-16,0-4 1 0,1-3-2 15,-2-3 2-15,2-5 1 16,0-4-1-16,1-3-2 15,4-4 3-15,3-5-1 16,4-5-1-16,0-4 1 16,7-6-2-16,5-5 2 15,1-7 0-15,4-4 3 0,3-6 2 16,4-5 1-16,4-7-4 16,6-4 0-16,4-5 1 15,7-5 1-15,3-4 4 16,6-8 2-16,4-4-2 15,3-5-6-15,2-3-1 0,0-3-6 16,-1-4-44-16,0-5-45 16,-3-2-24-16,-1-6-90 15,-5-4-151-15</inkml:trace>
  <inkml:trace contextRef="#ctx0" brushRef="#br0" timeOffset="64607.1609">9596 13240 372 0,'15'-7'303'16,"2"2"-320"-16,0 2 19 15,8 0 44-15,5 3 9 16,5-3-20-16,5 5 24 0,6-1-5 15,4 3-3-15,-2 3-22 16,2-1-20-16,-6 4-9 16,-2 2 2-16,-5 3-1 15,-6 0-3-15,-3 6 2 0,-6 3-1 16,-1 4 0-16,-2 5 2 16,-3 5 2-16,0 5-1 15,-3 6 0-15,-1 2-1 16,-2 5 0-16,-1 7 6 15,-4 4 11-15,0 5-4 16,-3 3-4-16,-2 4 4 0,0 5 4 16,0 2-4-16,0 3-9 15,1 5-1-15,0 4-1 16,0 5 2-16,-1 3-1 16,0 2 3-16,-3 2 4 15,-5 1 1-15,0-3-3 16,-2 1-7-16,-1-1 0 0,2-3 3 15,1-1 0-15,1 1-2 16,0-3-1-16,2 1-1 16,2 1 1-16,0-1 5 15,1-4 3-15,-2-4-1 0,0-4-3 16,0-7-4-16,-4-7 1 16,3-5-2-16,-2-6 1 15,-1-7-1-15,0-5-1 16,0-5 2-16,0-4-2 15,-1-7 4-15,-2-3 5 16,-2-6 7-16,-2-3 4 0,-2-5 1 16,-4-4-1-16,-2-6-1 15,-5-5-1-15,-4-4-6 16,-3-2-2-16,-7-2-1 16,-6-4-5-16,-3-2 1 15,-5-2-4-15,-4 0-1 0,-3 1 1 16,0 0-3-16,1 3-8 15,1 0-22-15,3 3-37 16,5 2-53-16,7-2-56 16,2-1-179-16</inkml:trace>
  <inkml:trace contextRef="#ctx0" brushRef="#br0" timeOffset="69022.1789">5137 13458 489 0,'-6'-2'63'15,"1"0"-68"-15,-4 0 19 16,4 1 37-16,0-1-8 16,0 0-16-16,2 1 18 0,-4-1-8 15,3-1-2-15,1 3 15 16,-5 0-2-16,3 2-6 15,-3-1-14-15,-2 5-8 16,2 3-5-16,-1 3-8 16,1 2-5-16,2 3 1 0,2 3-2 15,3 1-1-15,-1 2 4 16,2 0 0-16,2 0 7 16,1-1 6-16,5-3 0 15,2-1-1-15,0-4-5 16,2-2-1-16,2-4-1 15,2-2 0-15,5-5-1 0,-1 1 4 16,2-4 5-16,3-6 5 16,0-1 8-16,0-3 5 15,-2-2-4-15,-2-2-3 16,0-1-4-16,-3-1-10 16,-5-1 1-16,-2-2 0 0,-3 1-2 15,-5-1-4-15,-3 0 1 16,-7 2 3-16,-6 3 1 15,-4 1-8-15,-6 4-7 16,-2 3-3-16,0 5 3 16,-2 2-7-16,-1 5-46 0,4 8-37 15,1 6-51-15,2 2-62 16,3 5-79-16,1-1-117 16</inkml:trace>
  <inkml:trace contextRef="#ctx0" brushRef="#br0" timeOffset="69753.0987">5117 14060 523 0,'-5'-1'31'16,"-3"0"21"-16,0-1 37 15,-2 4-36-15,-1-1-40 16,0 4-2-16,-1 1 12 0,-1 2 5 16,0 3 7-16,3 1-7 15,0 3-14-15,-1 4 2 16,6 4-1-16,4 2-1 16,1 1-1-16,0 4-2 0,6-3 6 15,5-2 2-15,3-2-4 16,4-7 0-16,2-5 1 15,1-5-1-15,3-3-3 16,1-7 4-16,-2-7 6 16,1-5 15-16,-3-4 5 15,-2-3-4-15,-2-4-4 0,-5 0-5 16,-4 1-6-16,-4 1 0 16,-4 1-4-16,-4 2-5 15,-9 5-7-15,-2 2-5 16,-6 6-2-16,-2 4-5 15,3 3-31-15,-3 6-44 0,3 6-36 16,2 5-42-16,0 1-143 16,2 2-306-16</inkml:trace>
  <inkml:trace contextRef="#ctx0" brushRef="#br0" timeOffset="70238.0219">5056 14671 607 0,'0'-3'33'16,"0"1"-16"-16,-1 4 61 15,0 6-19-15,1 5-33 16,0 6-8-16,0 3 28 0,1 6 6 16,3 3 4-16,0 1-5 15,-3 2-11-15,1 0-7 16,-2-1-2-16,0 0-5 16,0-2-1-16,-5-4 1 15,3-3-7-15,1-3-10 0,1-6-7 16,0-4-1-16,0-2-2 15,1-5-4-15,1 0-38 16,3-3-40-16,-2 1-33 16,0-4-65-16,-2 0-15 15,1-1-147-15</inkml:trace>
  <inkml:trace contextRef="#ctx0" brushRef="#br0" timeOffset="70914.7153">5021 15301 620 0,'0'-4'61'16,"-2"1"6"-16,1 3-2 0,1 7-9 15,0 8-44-15,1 5-10 16,1 6-1-16,1 3 6 16,-2 4 18-16,0-2 17 15,-1-1 4-15,0-3-16 16,0-3-16-16,0-5-10 0,-1-2-3 16,0-5 0-16,1-2-42 15,0 0-68-15,0-6-39 16,1 0-111-16</inkml:trace>
  <inkml:trace contextRef="#ctx0" brushRef="#br0" timeOffset="71470.1331">4976 16006 454 0,'-9'5'250'16,"0"1"-234"-16,0 4 19 0,1 2 37 16,0 3-34-16,2 5-17 15,0 3 18-15,3 3 7 16,3 3-16-16,0 0-2 16,3-1 5-16,6-2 9 15,4-5 4-15,0-3-15 0,4-5-9 16,2-5-1-16,1-5 0 15,2-5-3-15,2-4 6 16,-3-7 1-16,0-4 4 16,-4-3-3-16,0-1-4 15,-5-2-8-15,-4 0-1 0,-4 2-4 16,-4-1 4-16,0 2 0 16,-10 2 1-16,-5 0-4 15,-6 3-6-15,-5 4-2 16,-6 3-7-16,-3 5-23 15,0 3-24-15,1 6-19 0,2 5-31 16,5 3-64-16,5-1-138 16,6-2-310-16</inkml:trace>
  <inkml:trace contextRef="#ctx0" brushRef="#br0" timeOffset="72419.9537">9140 13512 426 0,'0'-4'91'16,"0"-1"-21"-16,0 2 4 15,0 0 21-15,0 1-36 0,-2 0-17 16,-1 0 6-16,-1 4-11 15,-2 3-7-15,-1 6-7 16,-1 4-15-16,1 7-3 16,-1 4 1-16,5 6 0 15,3 1-2-15,1 0-1 0,9-4 3 16,3-4 4-16,5-6-3 16,2-7 2-16,4-8 10 15,3-3 10-15,0-6 11 16,0-9 1-16,0-5 0 15,-4-2-5-15,-1-5-8 16,-5 1-1-16,-5-3-4 0,-6 3-6 16,-6 0-6-16,-4 3-5 15,-10 0 0-15,-8 5-4 16,-7 4-4-16,-3 6-9 16,-3 7-7-16,-1 5-13 15,1 9-36-15,2 4-101 0,6 1-195 16</inkml:trace>
  <inkml:trace contextRef="#ctx0" brushRef="#br0" timeOffset="72923.0497">9159 14039 471 0,'-12'5'103'16,"1"3"-36"-16,-2 4 18 15,1 2-16-15,1 4-17 16,0 2-2-16,3 4 1 16,2 2-18-16,2 2-12 0,4 0 3 15,0 0-4-15,4-1 1 16,5-7-4-16,2-1-1 16,5-7 0-16,2-6 14 15,0-3 3-15,2-6 3 16,0-4 3-16,0-8 7 0,1-4 1 15,-4-5-9-15,-1-2-6 16,-4-1-8-16,-3 0-3 16,-7-1-6-16,-2 4-6 15,-10 1-3-15,-6 5-3 16,-5 2-1-16,-4 5-7 0,0 6-20 16,-1 3-15-16,2 4-25 15,2 7-66-15,2 4-63 16,4 1-166-16</inkml:trace>
  <inkml:trace contextRef="#ctx0" brushRef="#br0" timeOffset="73420.6504">9127 14552 528 0,'-1'0'159'0,"-2"5"-91"15,0 9-19-15,1 8 19 0,-4 9-8 16,2 7-15-16,-2 7 19 15,-4 2 10-15,1-2-1 16,1-3-21-16,0-3-26 16,-1-5-18-16,4-4-6 15,-1-4 0-15,3-3-3 0,1-4-8 16,1-2-12-16,1-5-21 16,0-4-29-16,4-1-38 15,1-5-76-15,0 0-76 16,0-4-306-16</inkml:trace>
  <inkml:trace contextRef="#ctx0" brushRef="#br0" timeOffset="74087.9774">9036 15373 496 0,'0'-9'130'0,"-2"3"-85"0,-2 0-10 15,0 4 36-15,-1 1-22 16,-1 0-2-16,2 2 1 15,-2 1-8-15,0 2-11 16,1 6-13-16,-1 0-2 0,1 5-3 16,1 6 8-16,0 3-5 15,1 4-3-15,3 4 1 16,1 0-2-16,5 0 10 16,3-4 5-16,1-5-10 15,3-7 1-15,3-7-5 16,2-7-2-16,1-4 13 0,3-10 9 15,2-7 2-15,0-6-8 16,-1-6-6-16,-2-2-2 16,-3 1 7-16,-8-1-1 15,-6 6-11-15,-4 2-8 0,-10 6 3 16,-9 3-5-16,-1 7-4 16,-5 7-22-16,-3 4-17 15,0 9-26-15,1 9-12 16,2 7-46-16,0 2-101 15,5 2-218-15</inkml:trace>
  <inkml:trace contextRef="#ctx0" brushRef="#br0" timeOffset="75437.5214">8979 16138 690 0,'0'-2'7'0,"-4"2"18"0,-3 2 60 16,0 8-22-16,-1 7-26 16,3 5-4-16,1 7 6 15,1 3-13-15,3 4-3 16,1 1 15-16,9-6-4 16,2-4-3-16,5-7-1 15,3-7-13-15,4-9-9 0,3-6 18 16,2-10 26-16,1-6-7 15,0-10-1-15,-2-1-9 16,-3-6 0-16,-7-2-12 16,-5 3-17-16,-10 0-3 15,-5 6 0-15,-15 4 2 0,-10 7 0 16,-9 7-4-16,-7 10-22 16,-9 5-30-16,-5 16-27 15,-3 10-28-15,-4 8-87 16,2 5-220-16</inkml:trace>
  <inkml:trace contextRef="#ctx0" brushRef="#br0" timeOffset="76674.4283">5800 13630 618 0,'-3'-3'33'16,"0"-1"-31"-16,3 2 5 15,1 1 37-15,8-1-3 16,2 0-36-16,9 2 4 16,9 0 4-16,9 0 5 0,8-2 7 15,14 2-2-15,10 0-4 16,13 0 2-16,10-2 8 16,8 2 7-16,13-1-7 15,8 1-11-15,9-1-7 16,10 0-3-16,7 0 1 0,6 1 5 15,2 0-6-15,5 1 4 16,-1 1-3-16,-1-1-8 16,-4 3 3-16,-3 1-3 15,-4-1 11-15,-8 1-7 16,-10-1 5-16,-10 1-9 0,-14-3 1 16,-15 4 3-16,-15-1-5 15,-17-2-19-15,-19 2-86 16,-19-3-93-16,-18 1-114 15</inkml:trace>
  <inkml:trace contextRef="#ctx0" brushRef="#br0" timeOffset="77442.7442">6021 14137 416 0,'-21'-4'6'0,"0"-1"15"0,-2 4 48 16,2 1-10-16,1 0-9 16,4-2-10-16,5 2-4 15,3-1-8-15,5 0 5 16,3 0 3-16,3 0-13 15,9-1-21-15,9 1 6 0,6-1 22 16,9 0 13-16,12 2-3 16,9-3-1-16,7 2-9 15,6-1-15-15,10 1-5 16,7-3 1-16,7 2-6 16,7-2 0-16,6 1-1 15,8-1-3-15,7 0 0 0,4 1 1 16,3-1 0-16,0 2-2 15,2-1 1-15,-3 2 6 16,0 1 8-16,-5-2 5 16,0 3-8-16,-5 1-5 0,-5 0-5 15,-2-1-2-15,-8 0 0 16,-6 1 0-16,-7 1-18 16,-8-3-29-16,-8 3-60 15,-10-2-79-15,-13 2-73 16,-10-3-253-16</inkml:trace>
  <inkml:trace contextRef="#ctx0" brushRef="#br0" timeOffset="78422.1358">5877 14962 535 0,'20'0'-48'0,"2"0"30"16,11 0 36-16,10-1 15 16,7-3-2-16,15-1 46 0,9-1-1 15,13-2-16 1,11 1-25-16,8-2-12 0,8 2-14 16,8 0-3-16,6-4 4 15,8 2 2-15,7 0 14 16,6 0 5-16,7 1 1 15,1 3-3-15,-1 2-9 0,-4 1-8 16,-5 0-2-16,-5 4-7 16,-9 3-3-16,-7 0 1 15,-11 1-1-15,-7 3 0 16,-10 0 0-16,-10-1 0 16,-10 2-11-16,-11-2-45 0,-8 2-54 15,-13 0-51-15,-9-4-259 16</inkml:trace>
  <inkml:trace contextRef="#ctx0" brushRef="#br0" timeOffset="79426.0695">6796 15277 386 0,'2'0'143'0,"1"6"-140"15,1 1 33-15,4 7 67 16,6 3-27-16,2 6-11 16,6 4 22-16,6 1-7 15,7 2-24-15,0-5-16 0,2-2-17 16,1-4-13-16,-2-3-7 16,-3-4-1-16,-5-2 0 15,-4-1-15-15,-4-4-15 16,-3-1-40-16,-4-2-95 0,-3-4-74 15</inkml:trace>
  <inkml:trace contextRef="#ctx0" brushRef="#br0" timeOffset="79638.8995">7231 15368 799 0,'-33'9'165'0,"-4"5"-56"15,-9 7-21-15,-2 3-42 16,-4 2-34-16,-2 2-11 16,5 0-31-16,0-3-38 15,5 0-72-15,0-2-143 0</inkml:trace>
  <inkml:trace contextRef="#ctx0" brushRef="#br0" timeOffset="80637.4877">5693 16247 459 0,'-2'-4'61'16,"2"1"-34"-16,3 0-6 15,7 3 55-15,5-1-8 16,4 1-2-16,10 3-2 16,11 1-6-16,5-3-19 15,10 2-10-15,5-3-11 0,5 2-8 16,7-2-5-16,4 0-1 15,4 0 3-15,5 1 8 16,6 1 2-16,2 0-6 16,2 0-2-16,3 3 5 0,4 1 3 15,1 0-5-15,2 1 1 16,5-1-5-16,1 1-3 16,-1-2-3-16,1-2 2 15,1 0-4-15,-1-1 2 16,-1-2-4-16,-1 2 4 15,-1-2-1-15,-4-2 1 0,-4 2 1 16,-5 0-1-16,-5-2-3 16,-6 0 2-16,-4 1 0 15,-8 0-1-15,-5 1-9 16,-7 0-51-16,-8-1-133 0,-9 0-186 16</inkml:trace>
  <inkml:trace contextRef="#ctx0" brushRef="#br0" timeOffset="84857.4834">11599 15393 665 0,'-11'3'18'15,"1"-1"48"-15,0-4 32 16,0 0-45-16,0-1-29 16,-1 3 17-16,0 0-10 15,1 3-16-15,1 1 0 16,4 4-6-16,5 5-7 0,2 5-2 15,11 6 0-15,6 3 1 16,5 4 6-16,3 2 7 16,-1-1 12-16,-4-1-14 15,-6 0-5-15,-7-3-1 16,-9 0-3-16,-5-1 2 0,-13-1 1 16,-7-2-3-16,-6 1 0 15,-4-5 0-15,-1-1 1 16,0-6-5-16,3-3-6 15,8-8-1-15,5-3 3 16,10-14 5-16,8-7-1 16,6-10-7-16,12-6 7 0,8-7 1 15,6-5 2-15,5-1 14 16,1-2 11-16,0 4 11 16,-7 2-9-16,-6 7-17 15,-8 6-8-15,-6 8 0 0,-8 4 1 16,-1 10-1-16,-11 5-4 15,-4 6-1-15,-2 8-27 16,-5 8-26-16,2 8-4 16,4 2-28-16,7 0-92 15,6-6-76-15,6-4-334 0</inkml:trace>
  <inkml:trace contextRef="#ctx0" brushRef="#br0" timeOffset="85179.0802">11883 15398 620 0,'0'11'26'16,"-7"7"2"-16,-10 7 54 16,-2 7-37-16,-5 8-38 15,-1 6-1-15,2 2 44 16,3 2 11-16,3-3-9 16,7-7-17-16,7-8-6 15,4-6-11-15,11-10-7 0,8-14 5 16,9-2 24-16,9-13 23 15,4-8-12-15,5-10-4 16,0-2-14-16,-2-3-25 16,-8-2 7-16,-11 2-4 15,-9 0-8-15,-11 5 6 0,-6 2-4 16,-13 4-5-16,-7 6 4 16,-5 7-10-16,-5 7-18 15,-2 7-35-15,2 7-35 16,4 4-67-16,4 1-79 15,9-4-77-15</inkml:trace>
  <inkml:trace contextRef="#ctx0" brushRef="#br0" timeOffset="85420.7097">12278 15290 561 0,'9'-16'4'0,"-9"4"120"15,-2 4 35-15,-9 5-63 16,-3 2-38-16,-3 6-32 16,1 9-15-16,3 4-5 0,3 3-4 15,6 1-2-15,4-3-1 16,6-3-6-16,9-7-3 16,7-8-22-16,1-3-1 15,5-6 5-15,1-5-56 16,-1-4-75-16,0 0-116 0</inkml:trace>
  <inkml:trace contextRef="#ctx0" brushRef="#br0" timeOffset="85837.3911">12747 15198 334 0,'-11'23'150'16,"-6"5"-80"-16,-6 12-24 15,-7 6 30-15,-7 6 8 0,-4 2-8 16,-3 1-21-16,1-3-15 16,3 0-30-16,5-4-9 15,5-5 0-15,6 0-24 16,3-3-38-16,4-3-16 15,1-4-32-15,3-4-53 16,2-4-35-16</inkml:trace>
  <inkml:trace contextRef="#ctx0" brushRef="#br0" timeOffset="86143.1307">12612 15844 600 0,'2'10'11'16,"-4"4"32"-16,-10 5 37 16,-1 6-35-16,-6 6-40 0,2 3 24 15,1-1 40-15,4-1 12 16,6-6-26-16,6-4-37 16,3-7-15-16,11-8-2 15,8-6 4-15,7-8 23 16,2-8 9-16,4-8 6 15,1-2-8-15,-5-1-19 0,-6 1-12 16,-10 1-3-16,-7 6 4 16,-9 5 3-16,-14 6-4 15,-10 6-4-15,-6 3-24 16,-7 10-74-16,-5 4-38 16,-7 2-176-16</inkml:trace>
  <inkml:trace contextRef="#ctx0" brushRef="#br0" timeOffset="105539.7099">13275 17298 692 0,'1'-1'1'0,"-1"-2"5"15,-2 6 38-15,-4-2-23 0,0 1-22 16,-3 2 4-16,0-2 9 15,1 3 22-15,0 0 8 16,-1 0 20-16,-1-2 6 16,0 3-21-16,-3 0-16 15,0-1-12-15,-2 0-6 16,-1 0 3-16,-3 0 7 0,-1 1-2 16,-3-3-4-16,-3 0-9 15,-5-1-3-15,-4-1-2 16,-4 0 5-16,-4-1 0 15,-4-4 3-15,-1-2 1 0,-2 0 5 16,0-2 2-16,-1-2-9 16,1-2-4-16,-1-3-4 15,1-4 2-15,0-3 0 16,1 0 1-16,-4-3-1 16,1 1 0-16,-1 1-1 15,-1-1-4-15,1 1 2 0,3 0 0 16,1 1 2-16,4-1 1 15,2-1-1-15,4-1-1 16,3 2-1-16,4-3 0 16,2 2 1-16,3 0-4 15,5 2-7-15,5 2-15 16,1 1-21-16,5 2-29 0,3 0-53 16,5 2-97-16,3 3-91 15</inkml:trace>
  <inkml:trace contextRef="#ctx0" brushRef="#br0" timeOffset="106390.3472">12859 17839 523 0,'3'3'47'16,"-3"-3"29"-16,1 1 46 0,-3-2 4 15,-7-3-36-15,-2 1-38 16,-4-3-7-16,-6 0-7 16,-3-3-5-16,-3 1-5 15,-3 0-6-15,0-5-1 16,-4 0 1-16,-1-3 2 0,-3-3-3 16,-2-1 3-16,-4 0-6 15,-2-3-8-15,-1 1-5 16,-3-1 1-16,-1 3 1 15,-3-2-6-15,-3 3 4 16,-2-2 3-16,-1-1-1 16,0 1 0-16,-1 0-3 0,3 0 1 15,1 2 0-15,2 0 1 16,4 1-4-16,3 0 4 16,3 1-3-16,2-2-1 15,4 1-2-15,0-1 3 16,6-1-3-16,1 4 1 0,6 1-2 15,5 1 0-15,3 4-6 16,6 1-21-16,4 4-9 16,5 2-32-16,3 0-55 15,9 0-98-15,5-2-59 16,4-1-179-16</inkml:trace>
  <inkml:trace contextRef="#ctx0" brushRef="#br0" timeOffset="107056.5849">12162 16722 326 0,'-4'-10'64'15,"-1"2"67"-15,0 0 18 16,-3 4-40-16,0-1-10 16,-4 1-4-16,-4 0-25 15,-5 1-20-15,-3 0-4 16,-2 0-10-16,-6 0-7 0,-2-2-12 15,-5 1-8-15,-4 0-3 16,-3-2 1-16,-5 1-5 16,-4 4 0-16,-1 0 0 15,-4 3-5-15,2 9 5 16,1 0-2-16,2 3 0 16,3 3-1-16,8 0 1 0,4 3-3 15,8 1 5-15,5-1-4 16,5 6 1-16,3 3-2 15,5 0 1-15,2 5-1 16,5 1 3-16,5 0-3 16,1 1 2-16,1-1-5 0,3-1-33 15,4-1 6-15,1-2 16 16,0 3 5-16,1 0 6 16,5 3 5-16,1-3 1 15,3 2-2-15,3 0 3 16,5-3 0-16,2-2 3 0,2-1 8 15,3-1 5-15,3-4-2 16,3 2-1-16,0-3-5 16,1-1-7-16,1 1 5 15,2-1-5-15,0-3-1 16,1 3 0-16,0-1 1 16,1 0-5-16,0-3-40 0,-1 4-14 15,-1-1-5-15,-1-1-67 16,-4 0-75-16,-2-2-177 15</inkml:trace>
  <inkml:trace contextRef="#ctx0" brushRef="#br0" timeOffset="119193.2094">14273 11733 488 0,'6'0'35'0,"-1"-5"-1"16,1 2-5-16,0-1 55 0,4 1-50 15,0-3 2-15,3 2 4 16,1-3 6-16,3 3 7 16,0 0 10-16,1 0-22 15,-1 0-27-15,3 3-6 16,0 0 2-16,2 1-3 0,2-2-2 15,5 2-5-15,1 0 1 16,4 0-1-16,3 0 1 16,3 0 2-16,5 0-5 15,1 0 2-15,3 0 0 16,3 0 3-16,-1 0-3 16,4 0 0-16,1 0 0 0,3 0 0 15,1 0-1-15,4 0 2 16,1 0 0-16,2 0-1 15,1-1 0-15,1-1 1 16,-2 2-1-16,0 0-1 16,0 0 2-16,2 2-2 0,1-1 1 15,-1 0 0-15,0 0 1 16,2 1-1-16,0 0 1 16,-3 1-1-16,0 0 0 15,-3-3-1-15,0 2 1 16,-2 0 1-16,-1 0 0 0,-2 0-1 15,0-2 2-15,1 2-1 16,1-2 3-16,-3 0 0 16,1 3-1-16,0-3 0 15,-3 0-2-15,0 1 1 16,-3-1-1-16,-2 0 1 0,-2 1-2 16,-1-1 1-16,-2 1 1 15,-1 1 0-15,1-1-1 16,-2-1 0-16,1 2-1 15,0-1 0-15,-1 0 0 16,0 1 0-16,0-2 3 16,0 1-3-16,0 0 0 0,-2-1 0 15,1 0 3-15,-3 0 5 16,-2 0 8-16,-2 0-1 16,-1-1-10-16,-1 1-1 15,-1 0-1-15,0-1 1 0,2 1-1 16,1 0 3-16,2 0 3 15,-1-2 4-15,0 1 2 16,0 1-9-16,-1-1 2 16,-2-1-6-16,-2 2 2 15,-1 0-1-15,-3-1 1 16,-3 1-2-16,-1-1-1 0,-4 0-1 16,-4 0 0-16,-4 1 0 15,-5-1 0-15,-4 0-3 16,-2 0-32-16,-1-1-48 15,-3 2-59-15,2-6-162 16</inkml:trace>
  <inkml:trace contextRef="#ctx0" brushRef="#br0" timeOffset="131623.7551">15892 12239 226 0,'5'-5'400'16,"-3"-1"-339"-16,0 4 24 16,-2 1 25-16,-1 2-24 15,-1 4-27-15,1 3-38 0,2 5-9 16,0 3 2-16,7 5-1 15,4 2 5-15,4 5 10 16,3 2 4-16,3 2-5 16,0 0-6-16,-2 0-6 15,-1-3 1-15,-3-4-6 0,0-2-1 16,-4-4-6-16,1-4 1 16,-1-2-1-16,-1-1 4 15,0-4-2-15,-1 0-5 16,-2-3 0-16,-1-1-3 15,-2-2-1-15,-3-1-38 0,0 0-32 16,0-4-31-16,-3-5-77 16,-1-4-77-16,1-6-145 15</inkml:trace>
  <inkml:trace contextRef="#ctx0" brushRef="#br0" timeOffset="131873.6908">16489 12162 688 0,'3'-5'52'16,"-3"6"5"-16,-12 16-9 15,-5 10 36-15,-4 12-14 0,-2 10-8 16,-4 8-20-16,-2 7-9 16,-2 3-13-16,-2 1-10 15,-3 1-9-15,0-2 8 16,0-2 23-16,1-1 13 0,2-2-12 15,4-1-19-15,1-4-13 16,3-5-2-16,5-6-13 16,6-5-46-16,3-10-69 15,4-8-69-15,6-11-143 16</inkml:trace>
  <inkml:trace contextRef="#ctx0" brushRef="#br0" timeOffset="132757.0547">22437 12387 159 0,'5'-16'404'15,"-1"3"-283"-15,-3 1-38 16,3 3 19-16,-3 3-58 16,0 3-22-16,-2 2 39 0,0 2-18 15,2 8-23-15,-1 6-12 16,6 8 14-16,4 9 13 16,3 4 14-16,4 5-6 15,0 3-5-15,6 0 0 16,-3-2-9-16,1-6-14 15,-2-5-11-15,-6-3-3 0,1-3 0 16,-2-5-2-16,-4-4-10 16,-1-3-24-16,-3-3-10 15,-2-3-23-15,0-4-56 16,0-3-73-16,-4-6-71 16</inkml:trace>
  <inkml:trace contextRef="#ctx0" brushRef="#br0" timeOffset="133006.7966">22840 12508 730 0,'-2'20'-1'16,"-13"10"2"-16,-6 12 51 16,-6 9 20-16,-6 7-1 15,-5 5 16-15,-2 4-17 16,-2-4-14-16,0-1-18 0,4-4-12 15,5-2-11-15,1-7-6 16,7-5-8-16,4-7 1 16,6-6-1-16,5-8-36 15,4-8-45-15,4-9-71 16,1-5-156-16,3-8-251 0</inkml:trace>
  <inkml:trace contextRef="#ctx0" brushRef="#br0" timeOffset="134632.7277">22616 12053 4 0,'-3'0'295'0,"1"0"-212"16,2 0-22-16,-1 0 4 16,-1-1-13-16,3 1-26 15,-1 0-10-15,0 0-2 0,0 0 14 16,0 0 2-16,0 0 3 16,0-2 6-16,-1 2 6 15,1-2 0-15,0 1-9 16,0 0 1-16,-2-1 4 15,2 1-1-15,0 1-11 16,0 0-19-16,0 0-9 16,0 0-1-16,0 0 0 0,0 0 0 15,0 1-2-15,0-1 1 16,2 1 2-16,-2-1-1 16,0 0 2-16,0 0-1 15,0 0 15-15,0 0 16 0,0 0-2 16,0 0-12-16,0 0-7 15,0 0-6-15,0-1-2 16,0 1-1-16,1 0 0 16,-1 0 0-16,0-1 1 15,1 1 2-15,-1 0 0 16,0-2 4-16,0 2 2 0,0-1-1 16,0 1-4-16,0-1 0 15,0 1-3-15,-1-2 1 16,1 1-3-16,1 1-1 15,-1-1 1-15,0 1-1 16,0-1 0-16,0 1-1 0,0 1 1 16,-1-2 0-16,1 1 0 15,0 0 0-15,1 0 0 16,-1 0 0-16,0 0 1 16,0 0 1-16,0 0-1 0,0 0-1 15,0 0 3-15,-1 0 0 16,0 0 1-16,-1 0-3 15,2 0 0-15,-1 0 1 16,0 0 0-16,1 0-2 16,0 0 2-16,0 0 1 0,0 0 1 15,-1-1 1-15,1 1 1 16,-1-1 6-16,-1 1-1 16,2-4 0-16,-2-2 4 15,2-2 2-15,2-2-2 16,-2-3-3-16,5-3-3 15,1-1-5-15,5-2-2 0,-1-4 1 16,2 1 3-16,2 0-1 16,-1 1 1-16,-3 3 3 15,2 1 3-15,-4 4 3 16,-2 3 0-16,0 6-5 16,-1 0-2-16,-2 9-4 0,1 11-5 15,2 3 2-15,-1 7 3 16,4 6-2-16,-4-1 0 15,4-1 3-15,-1-3 1 16,2-2-3-16,-2-2-2 16,-2-2-1-16,5 0-10 0,-1 1-53 15,-1-2-87-15,-1 1-110 16,0-2-207-16</inkml:trace>
  <inkml:trace contextRef="#ctx0" brushRef="#br0" timeOffset="137794.3983">16560 13033 240 0,'-2'-3'42'0,"0"1"-19"15,0 0 38-15,0-1 25 0,-1 2-11 16,3 1 8-16,-3-2-19 15,0 2-21-15,1-1-12 16,1 1-5-16,-1-3-6 16,2 3-3-16,-1 0 5 15,0 0 3-15,-1-1 2 0,2 1 6 16,2 0 8-16,0 0-8 16,0-1-20-16,6-1-1 15,6 2 14-15,3-1 1 16,5 0 4-16,7 0 3 15,4 0 2-15,0-1-2 16,2-2-9-16,-3 0-14 0,-3 2-2 16,-2 0-3-16,-6-1-3 15,-6 5 1-15,-2 1-4 16,-2 3 0-16,-3 1-19 16,1 3-55-16,-3-2-78 15,-1-5-131-15,1-3-126 0</inkml:trace>
  <inkml:trace contextRef="#ctx0" brushRef="#br0" timeOffset="138290.8058">17199 12394 481 0,'1'-7'49'0,"-1"1"31"16,-2 3 48-16,-1 2-26 0,0 3-18 15,-1 6-17-15,0 6-23 16,1 5 3-16,-3 5 8 15,0 6 1-15,-3 4-20 16,2 5-13-16,-3 3-7 16,1 3-6-16,3-1-4 0,4-1-3 15,1-2 0-15,5-4-5 16,6-3 2-16,3-6 1 16,2-2-1-16,3-5 1 15,3-7 1-15,4-2 2 16,0-6 6-16,3-5 0 15,0 2-4-15,0-4-3 0,-2-3-1 16,-3-2-3-16,-3-2-15 16,-4 1-20-16,-6-1-15 15,-4-1-42-15,-6-2-43 16,-6-2-65-16,-9-5-45 16,-10-2-143-16</inkml:trace>
  <inkml:trace contextRef="#ctx0" brushRef="#br0" timeOffset="138461.0279">17021 12639 790 0,'-4'-4'4'0,"4"1"27"0,13 1 20 16,10-1 71-16,10 1-40 16,2 1-3-16,4-1-31 15,3 2-40-15,-2 3-8 16,-2-3-86-16,-1 2-47 0,-3-1-119 15,-5 1-259 1</inkml:trace>
  <inkml:trace contextRef="#ctx0" brushRef="#br0" timeOffset="138846.1642">17653 12946 490 0,'6'6'294'0,"-3"-3"-156"15,-1-2-38-15,-3-2 53 16,1-9-27-16,-2-7-73 16,0-6-16-16,0-8-9 15,-4-6-1-15,-3-7-10 0,-2-8-13 16,-5-2-5-16,-1-4 2 15,-1 1-1-15,-1 7-7 16,8 6 6-16,4 7-3 16,5 10 5-16,9 6-4 15,14 5 0-15,10 1-2 16,7 2 3-16,11 1 8 0,6 2-7 16,-1 1 0-16,-2 3-10 15,-8 3-33-15,-8 3-25 16,-9 5-16-16,-11 3-39 15,-11 5-59-15,-6 2-68 16,-10 1-276-16</inkml:trace>
  <inkml:trace contextRef="#ctx0" brushRef="#br0" timeOffset="138960.2189">17680 12586 877 0,'5'1'4'0,"15"-2"15"16,13-8 44-16,9-4 17 0,8-4-30 15,7 2 20-15,7 2-29 16,2 4-39-16,1 7-136 16,-1 2-303-16</inkml:trace>
  <inkml:trace contextRef="#ctx0" brushRef="#br0" timeOffset="140923.7699">22989 13133 436 0,'-7'-15'39'15,"3"1"59"1,-1 4 25-16,0 2-35 0,1 2-7 15,1 3 10-15,2 1-21 0,3 1-18 16,11-2-36-16,10 3 17 16,4 0 43-16,8 1 4 15,4 1-34-15,-3-1-39 16,3 3-4-16,-9 3-19 16,-4 0-73-16,1-1-77 15,-2-3-99-15,-1-3-84 0</inkml:trace>
  <inkml:trace contextRef="#ctx0" brushRef="#br0" timeOffset="141823.907">23912 12459 634 0,'2'-1'37'0,"-4"1"25"15,-1 7-32-15,1 7 30 16,-2 9-23-16,0 3 4 16,-3 8-5-16,1 1-2 0,-4 4-2 15,1 2 2-15,1 0-11 16,-1 0 0-16,2-2-8 15,2-1 0-15,3-5-8 16,2-2 0-16,5-6-4 16,4-3-4-16,2-3 19 0,2-1 8 15,5-6-1-15,1-3-2 16,0-4 3-16,4-3-2 16,-1 1-12-16,0-3-8 15,0-5 0-15,-2 0-5 0,-4-2-37 16,-2 0-26-16,-2-1-39 15,-7-4-40-15,-3-1-44 16,-6-6-117-16</inkml:trace>
  <inkml:trace contextRef="#ctx0" brushRef="#br0" timeOffset="142007.0113">23764 12647 663 0,'1'1'101'16,"9"1"-28"-16,11 0 62 0,8-1-7 16,6 1-31-16,3-2-32 15,3 3-45-15,2 1-18 16,-1 0-68-16,0 1-107 16,-2 1-174-16</inkml:trace>
  <inkml:trace contextRef="#ctx0" brushRef="#br0" timeOffset="142407.1635">24350 13066 681 0,'4'5'161'16,"-2"-5"-119"-16,-1-5 81 16,-1-8 29-16,0-3-75 15,2-7-48-15,-4-6 2 16,-2-4-14-16,-3-5-10 16,0-7-4-16,-1-4-1 0,2-5-17 15,0-3-36 1,4 1-3-16,0 10 28 0,2 8 22 15,2 9 1-15,8 11 12 16,6 10 11-16,4 6-11 16,9 0 5-16,5 1-2 15,3 2 10-15,2 5-14 0,-3 3-15 16,-3 2 6-16,-10 5-50 16,-6 0-61-16,-10 3-49 15,-4 2-68-15,-10-2-311 16</inkml:trace>
  <inkml:trace contextRef="#ctx0" brushRef="#br0" timeOffset="142547.5235">24432 12800 453 0,'37'-3'251'0,"0"-3"-139"0,-1 4 76 15,-6 2-121-15,-6 4-126 16,-13 6-250-16,-7 6-265 15</inkml:trace>
  <inkml:trace contextRef="#ctx0" brushRef="#br0" timeOffset="143709.5686">16252 13981 510 0,'2'4'40'16,"-2"-3"9"-16,-1 2 52 16,-4-5 35-16,-4 0-68 15,-4-4-31-15,-6-2 5 0,-4-1 2 16,-5-1-14-16,-4-1-13 15,-2 3-7-15,-1-2 0 16,0 3-6-16,3 3-1 16,2 3-4-16,4-2 3 0,4 6-1 15,2-2 1-15,3 6 5 16,1 6 8-16,5 3 3 16,1 7-5-16,2 8-8 15,3 6 4-15,3 7 9 16,1 7 4-16,0 6-9 15,3 4-4-15,-2 6-4 0,3 3-3 16,-2 5 0-16,1 1 0 16,-2 4-1-16,-5 4 0 15,-3 5-1-15,-3 3 1 16,-2 3-1-16,-1 2 0 16,2 5 0-16,0 2 0 0,0 0 0 15,0 0 0-15,-1 3-1 16,-2 1-2-16,-3 1 1 15,-4 3 2-15,-3-2 0 16,-2-1-1-16,-2-5 1 16,3-3 2-16,1-6-3 0,6-7 2 15,2-4 8-15,6-4 10 16,3-5-3-16,3 0-4 16,5-8 2-16,2-6-4 15,6-4-6-15,5-9-2 16,7-8-2-16,6-11 1 0,7-6 0 15,3-11 4-15,7-7 3 16,6-5-2-16,3-4 6 16,3-5 3-16,3-5-2 15,4 1-3-15,2-1-7 16,3-4-1-16,1 2-1 0,4-1-3 16,-1 0-23-16,1-3-52 15,1 2-44-15,-1-3-32 16,0-1-103-16,-4-2-170 15</inkml:trace>
  <inkml:trace contextRef="#ctx0" brushRef="#br0" timeOffset="144778.6363">19453 13849 666 0,'2'-4'16'16,"3"0"-23"-1,4-1 34-15,6-3 45 0,8 0-16 16,5-2 11-16,8-3 16 15,7-1-24-15,5 0-24 0,1-2-14 16,1 3-10-16,-5 1-6 16,-2 4-3-16,-6 4 3 15,-7 4 3-15,-1 4 2 16,-4 9-8-16,-3 7-4 16,-2 7 7-16,-3 8-1 0,-1 7-1 15,-6 4 2-15,0 6-1 16,-7 4 0-16,-1 4 1 15,-2 6-2-15,-3 2 0 16,-2 5-3-16,-2 4 3 16,3 4-4-16,2 2 2 0,1 2 0 15,0-3 1-15,2 5-3 16,0 2 1-16,1 1 1 16,-2-1 0-16,-1 4-1 15,0 2 2-15,-1-1 11 16,2-1-2-16,0 0 1 15,1-2-1-15,0-2 0 0,2 1-4 16,2 0-4-16,1 3-1 16,-1-1-1-16,-1-2 0 15,0 0 1-15,0-1-1 16,-1-3-1-16,-2-4 2 0,1-2-1 16,-1-2-2-16,0-2 2 15,0-3-1-15,-1-3 0 16,3-3 1-16,-3-4 1 15,-3-3-2-15,2-3 2 16,-4-3 1-16,0-4-2 0,-3-2 1 16,1-5-2-16,-3-5 1 15,1-5-1-15,-1-4 1 16,-3-8 1-16,0-4-1 16,-4-5 2-16,-3-5 11 15,-4-1 8-15,-7-3-2 16,-4-3-4-16,-8 3-3 0,-6-6-2 15,-5 0-5-15,-6 0-3 16,-5-2-1-16,-5-1 0 16,-8-1-10-16,-3 0-54 15,-4-2-66-15,-7-4-124 0,-5-9-189 16</inkml:trace>
  <inkml:trace contextRef="#ctx0" brushRef="#br0" timeOffset="147574.9039">21620 13819 682 0,'-15'-13'-85'16,"-5"0"-66"-16,-2 2 145 0,-3 0 3 16,-1 1 4-16,1 1 5 15,-4 3 8-15,-1 3 66 16,0 0-3-16,-2 6-3 15,-1 6-13-15,1 3 6 16,1 1 22-16,2 1-16 16,5 2-43-16,5-2-12 0,8 2-10 15,4-1-7-15,7 4-9 16,0 1-2-16,9 5 11 16,4 6 5-16,1 5 0 15,0 3 0-15,0 7 0 16,-1 4 0-16,-1 7 6 0,-4 7 1 15,0 3-6-15,-3 9-5 16,3 6-1-16,-5 5 0 16,-1 2 1-16,-4 4-2 15,-1 4 3-15,-6 2 3 16,-3 1 4-16,-1 4-2 0,-3 3 1 16,-3 1 13-16,-2 3-3 15,-1 1-10-15,-1 2-2 16,0 1-4-16,0 1 0 15,-2-1-2-15,4-1-2 16,2-5 1-16,0-2 2 0,2-7 0 16,3-7 7-16,5-4-3 15,3-3 7-15,2-6 2 16,2-4-2-16,3-7-8 16,5-4-2-16,2-5-2 15,2-4 1-15,0-5-1 16,4-4-3-16,0-4 4 0,4-4 5 15,1-6 0-15,2-4 0 16,4-6-4-16,2-5 3 16,7-6 5-16,3-3 2 15,2-5 6-15,6-4 0 0,3 0-10 16,4-1-8-16,5-5 1 16,2-1 0-16,5-3-7 15,4-3-13-15,6-1-34 16,5-6-46-16,2-7-27 15,2-3-92-15,-3-8-251 0</inkml:trace>
  <inkml:trace contextRef="#ctx0" brushRef="#br0" timeOffset="148733.3182">24026 14012 647 0,'16'-7'6'0,"3"0"6"16,4 3 13-16,10 1-23 0,1 1 1 15,7 2 14-15,1-3 17 16,3 0 13-16,4-1-8 16,4-2 4-16,-2 1-15 15,1-2-13-15,0 0-8 16,-2 0-1-16,-4 1 0 0,-4 0-1 16,-2 3 12-16,-8-1 0 15,-6 7-7-15,-1 5 2 16,-4 5 3-16,-6 3-2 15,-2 6-4-15,-4 4-4 16,-1 5 0-16,-2 5 0 16,-2 3 0-16,-2 7 1 0,-2 4 0 15,2 4-1-15,-1 4-2 16,-2 5-3-16,1 4 1 16,0 4 0-16,0 3-1 15,1 3 0-15,-1 2 1 0,6 3-2 16,3 2 2-16,2 1 0 15,0 1 3-15,3 3 6 16,-1 1 4-16,1-1-3 16,-1 1-6-16,-4 0-3 15,0 0-1-15,-2 0 1 0,-1-1-2 16,-3 4 1-16,1 1-1 16,1-1 1-16,-2-1 0 15,0 1 9-15,0-2-4 16,-1-6 0-16,-1 0 0 15,-1-2 0-15,3-2 0 16,-4-5-2-16,-1 1-2 0,1-6 0 16,-6-1 0-16,4-4 0 15,-3-2-3-15,1-1 5 16,-3-1-5-16,3-2 4 16,-4-1-3-16,1-3 5 15,-1-4 3-15,-3-3 8 0,3-6 2 16,-4-4-6-16,-1-2-4 15,-1-3-3-15,-5-3-3 16,-1-3 0-16,-3-3 0 16,-5-4-1-16,-7-3 2 15,-4-5 2-15,-6-3-3 0,-9-5 6 16,-11-4 9-16,-5-3 1 16,-10-4-9-16,-9-7-5 15,-8 0-3-15,-5-1-1 16,-4-3-8-16,-6 2-41 15,2 0-24-15,-5 1-46 16,1-1-106-16,-3-2-183 0</inkml:trace>
  <inkml:trace contextRef="#ctx0" brushRef="#br0" timeOffset="169697.0501">16898 14162 480 0,'0'-3'71'16,"1"-2"6"-16,0 3 8 16,1-3-26-16,-2 5-27 15,1-2-10-15,1 1 2 16,0 0 8-16,-2 1-1 0,-1-2-2 15,1 1 8-15,0 1-8 16,0 0 0-16,1 0-2 16,-1 0-12-16,0 0-5 15,0 0-3-15,0 0-1 16,0 0-1-16,0 1-2 0,0-1-1 16,0 0-1-16,0 0 0 15,0 0 1-15,1 0 3 16,0 0 0-16,-1 0-1 15,1 0 5-15,0 0 0 16,-1 0-1-16,0 2-3 0,0-2-1 16,0 0-2-16,0 1 0 15,0-1-2-15,0 0 0 16,0 0 0-16,0 0 0 16,0 0 0-16,0 0 1 15,0 0 0-15,0 1 0 0,0-1 2 16,0 0 1-16,0 0-2 15,0 1-2-15,0-1-1 16,1 1 1-16,0-1-1 16,-1 0 1-16,0 1-1 15,1 0 1-15,-1 0 0 0,0 0 1 16,0 0-1-16,0-1 0 16,0 0-1-16,0 2 3 15,1-1 0-15,-1 0-2 16,0 1 0-16,0-2-1 15,0 2 0-15,0-1 2 0,1-1-2 16,-1 1 1-16,0-1 0 16,0 2 0-16,-1-1 1 15,1 0 1-15,0 2 0 16,-1-1 1-16,1 2-2 16,1 4-1-16,0 4 0 15,0 5 2-15,0 5 1 0,1 5 4 16,-2 5 5-16,0 2 7 15,-2 3-2-15,-1-3 0 16,1 2 1-16,0-2 2 16,1-4-3-16,0 0-7 15,1-3-4-15,0-3 2 0,2-5-5 16,0-2-2-16,3-3-2 16,3-4-13-16,0-2-35 15,0-3-43-15,2-2-71 16,0 0-166-16</inkml:trace>
  <inkml:trace contextRef="#ctx0" brushRef="#br0" timeOffset="170295.7203">18329 14243 551 0,'1'-15'83'15,"-2"1"7"-15,-2 2 29 16,-2 4-19-16,-2 3-44 0,-1 1-10 16,-3 3-21-16,-2 6-9 15,-3 3 1-15,-1 9 3 16,-1 6-3-16,1 6-9 15,-1 2 1-15,6 5 10 16,2-1 5-16,5-1-6 16,3-2 11-16,5-4 1 0,7-4-14 15,4-5-6-15,6-8 1 16,2-4 1-16,7-4 12 16,3-7 2-16,3-9 3 15,4-6 3-15,-2-3-4 0,2-3-1 16,-5-3-4-16,-4-1-7 15,-9-1-2-15,-12 0-5 16,-7 0-8-16,-10 3 4 16,-13 5-13-16,-10 6-10 15,-5 7-4-15,-4 8 0 16,-4 8-28-16,-2 10-51 0,-1 7-62 16,-1 3-164-16,0 4-260 15</inkml:trace>
  <inkml:trace contextRef="#ctx0" brushRef="#br0" timeOffset="171765.231">16908 14936 779 0,'1'2'46'0,"-1"5"-48"16,0 10 40-16,-2 7 55 15,0 6-42-15,0 6-5 16,1 0-5-16,-1 5-3 0,-1-5 4 16,0 1-6-16,-2-2-5 15,-2-1-8-15,0-3-8 16,2-1-7-16,0-1-6 15,2-3 0-15,2-2-1 16,1-5-2-16,3-2-23 16,4-3-23-16,4-4-32 0,5-6-69 15,-1-3-101-15,1-4-282 16</inkml:trace>
  <inkml:trace contextRef="#ctx0" brushRef="#br0" timeOffset="172313.7809">18358 15097 419 0,'-12'5'129'15,"0"2"-50"-15,2 2 15 16,3 6-39-16,1 1-35 16,-1 4-10-16,4 4 20 15,0 1 34-15,2 2 16 0,1-1-12 16,1-1-30-16,5-3-17 16,3-4-2-16,2-3 1 15,3-5 1-15,-3-6 4 16,4-3 19-16,2-5 10 15,2-10-2-15,1-4-5 16,0-5-6-16,1-5-12 0,-2-2-7 16,-5-3-6-16,-6 3-6 15,-8-1-4-15,-4 3-3 16,-12 5-1-16,-9 3-2 16,-5 7-4-16,-6 8-7 0,-4 5-35 15,-5 9-55-15,-4 9-71 16,-3 4-78-16,-1 4-164 15</inkml:trace>
  <inkml:trace contextRef="#ctx0" brushRef="#br0" timeOffset="174399.3689">16907 15864 467 0,'-4'-3'47'0,"0"0"13"16,-1 1 26-16,0 1-1 16,-1-2-36-16,1 5-6 15,-2-1-16-15,-1 0-14 0,-1 5 6 16,0 3 9-16,0 1-6 16,-2 7-7-16,1 0 2 15,2 6-4-15,1 4 3 16,4 1 4-16,1 2 6 15,5-1 9-15,1-2-8 0,8-8-5 16,3-2-2-16,2-5 2 16,4-5 6-16,-1-5-1 15,4-3-5-15,1-5 9 16,1-5 8-16,0-5-6 16,0-2-9-16,-4-4-9 0,-1 0-6 15,-3-1-1-15,-9 0 3 16,-6 0 2-16,-5 0 1 15,-6 2-5-15,-11 5-6 16,-5 3-4-16,-3 2-3 0,-2 8-1 16,-1 3-3-16,4 2-36 15,2 8-40-15,6 3-53 16,6 1-78-16,8-1-201 16</inkml:trace>
  <inkml:trace contextRef="#ctx0" brushRef="#br0" timeOffset="174900.2401">18281 15774 654 0,'-2'-6'14'16,"0"3"56"-16,0 0 24 0,2 9 32 16,-2 9-81-16,2 10-25 15,-2 8 43-15,1 6-2 16,1 6-9-16,0 2-7 15,0-3-7-15,0-4-18 0,0-3-10 16,1-6-4-16,1-4-3 16,0-5-2-16,0-2 2 15,2-5-12-15,-1 0-30 16,1-5-48-16,-1-3-86 16,-2-1-196-16</inkml:trace>
  <inkml:trace contextRef="#ctx0" brushRef="#br0" timeOffset="175942.5349">16931 16429 523 0,'0'-6'117'0,"-4"-1"-45"15,0 2 33-15,-2 2 24 16,-1 3-63-16,-1 0-52 15,-2 4 8-15,-3 5 3 16,2 3-2-16,0 5-3 0,3 6-6 16,1 2-7-16,3 3-5 15,4 1 4-15,0 0 3 16,3-1 7-16,5-4-1 16,4-2 4-16,1-5 2 15,2-5 4-15,4-3 6 0,2-6-3 16,2-3-2-16,0-6 5 15,3-6 2-15,3-2 1 16,-4-6-6-16,0-2-4 16,-6-1-7-16,-4 1-2 15,-8 0 2-15,-7 1-2 0,-2 1-1 16,-14 3-10-16,-6 3-1 16,-7 5-5-16,-4 5-12 15,-1 4-36-15,2 4-31 16,4 9-43-16,6 1-64 15,5-1-145-15,9-1-374 16</inkml:trace>
  <inkml:trace contextRef="#ctx0" brushRef="#br0" timeOffset="176481.9986">18193 16499 766 0,'1'0'38'0,"1"6"25"15,-2 10 6-15,0 6 30 16,-2 6-34-16,2 5-11 16,-2 0 2-16,0 0-14 15,2-4-6-15,-2-3-8 0,3-4-8 16,0-6-8-1,1-2-5-15,0-3-4 0,1-1 0 16,-1-3-2-16,2 0-30 16,-1-1-44-16,1-3-50 15,1 0-82-15,-2-3-115 0</inkml:trace>
  <inkml:trace contextRef="#ctx0" brushRef="#br0" timeOffset="178726.2638">16944 16992 528 0,'-9'-8'1'0,"1"1"53"0,3 1 34 16,0 3-1-16,2 2-19 16,2 2-2-16,0 10-13 15,2 9-36-15,1 8 32 16,-1 8 14-16,1 7-21 16,-2 3 13-16,-2-1-3 0,1-2-5 15,0-6-19-15,0-4-15 16,2-6-9-16,0-3-2 15,1-6-4-15,4-5-34 16,0-3-54-16,3-4-107 16,2-6-227-16</inkml:trace>
  <inkml:trace contextRef="#ctx0" brushRef="#br0" timeOffset="179293.3607">18244 17189 797 0,'-10'-8'18'0,"-2"6"15"16,-4 2 98-16,-2 0-67 0,-4 6-43 15,-1 7-6-15,1 7 13 16,1 5 16-16,4 6-13 16,5 3-16-16,5 2 4 15,4-1 1-15,4-2-4 16,1-3 0-16,8-5-5 0,1-6 5 16,4-6-2-16,2-6 10 15,4-5 2-15,1-4-4 16,3-6 5-16,-3-7 10 15,1-4-7-15,-4-4-2 16,-3-2-1-16,-4-2-6 0,-8-3 1 16,-3 0-11-16,-8-1-5 15,-6 1-4-15,-5 4-2 16,-7 4-7-16,-3 6-10 16,-6 9-12-16,-2 6-15 15,-3 3-31-15,-3 9-103 0,0 3-241 16</inkml:trace>
  <inkml:trace contextRef="#ctx0" brushRef="#br0" timeOffset="183064.0396">18925 12612 714 0,'-9'-1'6'15,"4"4"25"-15,1 1 40 16,0 8-25-16,0 5-36 0,-1 2 12 16,0 4 20-16,3-4 17 15,2-2-14-15,10-9 3 16,17-8 16-16,16-11 34 16,29-14-28-16,25-8-33 15,26-13-23-15,26-3-9 16,16-1-2-16,1 3-25 0,-14 5-146 15,-23 3-263-15</inkml:trace>
  <inkml:trace contextRef="#ctx0" brushRef="#br0" timeOffset="183760.1537">4660 17381 920 0,'15'18'-5'16,"4"-7"57"-16,12-9 64 16,12-4-17-16,17-20 3 15,18-12-10-15,23-16-29 16,25-11-22-16,18-8-28 16,3-12-13-16,-10-6-290 0</inkml:trace>
  <inkml:trace contextRef="#ctx0" brushRef="#br0" timeOffset="190751.5452">22142 14177 834 0,'0'-8'14'0,"1"4"7"16,-1 4 89-16,0 7-54 15,1 11-39-15,-1 10 13 16,0 6 18-16,0 8-5 16,0 3-11-16,-1-1 6 15,-1-5-6-15,0-3-9 0,2-5-14 16,0-6-6-16,2-5-4 15,6-2-11-15,3-5-44 16,5-5-51-16,2-4-111 16,1-4-299-16</inkml:trace>
  <inkml:trace contextRef="#ctx0" brushRef="#br0" timeOffset="191177.5099">23116 14323 751 0,'1'-9'15'15,"-2"3"20"-15,-3 4 127 0,-4 3-62 16,-2 6-59-16,2 3-9 15,-4 9 5-15,0 3-4 16,2 4-2-16,3 1-10 16,2-2 1-16,3 0 2 15,4-4-9-15,2-4-4 0,6-5-5 16,1-5 8-16,2-5 13 16,5-2 8-16,2-8 0 15,-1-8-14-15,6-4-5 16,1-4-7-16,-1-4-3 15,-6-1-2-15,1 0 0 0,-11 1 2 16,-4 4 1-16,-5 3-1 16,-13 5-1-16,-8 4-10 15,-1 6 0-15,-5 4 2 16,-6 3-17-16,1 3-45 16,-1 7-35-16,0 3-52 0,3 3-96 15,1-1-142-15</inkml:trace>
  <inkml:trace contextRef="#ctx0" brushRef="#br0" timeOffset="192191.6933">22018 14877 423 0,'3'-6'30'16,"-3"0"50"-16,2 4 44 15,-2 1-17-15,0 2-11 16,2 4-29-16,-1 11-58 16,-1 8 65-16,1 4-4 0,0 8-9 15,-2 4-4-15,-1 0-8 16,0-4-15-16,0-2-13 16,2-4-8-16,0-5-7 15,2-3-2-15,0-3-6 16,6-2-27-16,3-3-55 0,4-4-43 15,1-3-77-15,4-4-229 16</inkml:trace>
  <inkml:trace contextRef="#ctx0" brushRef="#br0" timeOffset="192681.2342">22839 14972 660 0,'2'-1'52'15,"-2"-1"-14"-15,-4 5 74 16,-3 8-30-16,3 5-51 16,-3 6 3-16,-1 6 3 15,1 2-5-15,2 1 1 0,3 0 6 16,0-4-10-16,4-2-6 16,5-3-1-16,4-4-3 15,3-4-8-15,3-4 8 16,3-5 1-16,0-5 3 15,7-2 2-15,-1-6 1 0,3-5 5 16,-1-3-2-16,-1-7-9 16,-4 0-10-16,0-3-2 15,-5-3 0-15,-7 0-1 16,-7 2-4-16,-6 2 1 16,-6 5-4-16,-12 8-20 0,-9 7-19 15,-5 7-37-15,-6 6-34 16,-6 11-41-16,-4 0-101 15,-2 3-151-15</inkml:trace>
  <inkml:trace contextRef="#ctx0" brushRef="#br0" timeOffset="194793.7681">22046 15674 684 0,'-13'-6'34'16,"1"0"16"-16,3 3 61 15,-1 0-40-15,-2 3-25 0,1-1-6 16,-1 2-1-16,1 8-13 16,-1 5-18-16,1 5-4 15,1 6 2-15,4 4 11 16,3 3-3-16,5 3-1 15,2-2 2-15,9-2 10 16,3-5-3-16,4-5-2 0,3-7-2 16,1-6-1-16,3-6 4 15,0-2-2-15,0-6 6 16,-3-6-2-16,1-6 0 16,-1-1-7-16,-4-3-5 15,-4-3-2-15,-4-3-4 0,-6-2 2 16,-6-1 2-16,-1 3-2 15,-11 2-4-15,-2 6-1 16,-4 6-2-16,-4 8-3 16,-6 5-3-16,1 7 2 15,0 6-4-15,-1 4-27 0,6 4-4 16,5 1-42-16,7-2-54 16,6 0-70-16,7-2-136 15</inkml:trace>
  <inkml:trace contextRef="#ctx0" brushRef="#br0" timeOffset="195111.0486">22859 15568 737 0,'0'0'15'0,"2"2"-8"15,1 8 28-15,-1 11 65 16,0 7-4-16,0 9-18 16,0 3 4-16,1 4-8 15,1-1-14-15,-1-6-17 16,1-3-22-16,2-5-14 0,1-4-5 15,2-5-2-15,-2-2-4 16,5-1-50-16,-4 0-74 16,-1-3-145-16,-3-5-235 15</inkml:trace>
  <inkml:trace contextRef="#ctx0" brushRef="#br0" timeOffset="196431.8184">22088 16341 465 0,'-2'-10'28'16,"-1"4"51"-16,-1 2 22 15,0 3-3-15,0 2-32 16,0 9-18-16,-2 7-7 0,3 8 13 16,-1 6-9-16,2 3-9 15,-3 2-6-15,5 1-5 16,-3-5 8-16,2-4-6 16,-1-6-10-16,0-2-15 15,3-4-2-15,4-5-6 0,6-2-36 16,5-3-50-16,2-3-63 15,4-3-101-15</inkml:trace>
  <inkml:trace contextRef="#ctx0" brushRef="#br0" timeOffset="196847.1993">22835 16456 448 0,'-5'17'151'0,"1"1"-139"16,-1 5 45-16,1 3 33 0,2 2-28 15,0-3 12-15,4-2 3 16,2-4-26-16,5-5-17 15,4-5 2-15,2-7 8 16,2-1 7-16,2-6 8 16,0-6-17-16,-1-4-14 15,-1-3-4-15,-7-2 3 0,-1-1-3 16,-7-2-4-16,-3 1-7 16,-12 1-8-16,-5 3-5 15,-8 5-16-15,-6 6-23 16,-6 7-30-16,-6 6-26 15,-1 7-41-15,-1 5-91 0,3 1-165 16</inkml:trace>
  <inkml:trace contextRef="#ctx0" brushRef="#br0" timeOffset="198465.2965">22122 17112 595 0,'-5'12'22'0,"2"3"28"0,-1 7 50 16,1 7-20-16,0 4-17 15,1 6 10-15,-1 0-10 16,1-2-13-16,0-2-3 16,-1-6-14-16,1-2-14 15,0-6-10-15,1-2-5 0,1-2-2 16,0-4-3-16,0-1-30 15,1-4-49-15,5-4-75 16,0-4-97-16,2-6-129 16</inkml:trace>
  <inkml:trace contextRef="#ctx0" brushRef="#br0" timeOffset="198994.6036">22513 17302 668 0,'1'20'3'15,"0"1"6"-15,1 4 82 16,3 0 8-16,1-2-15 15,1 0-11-15,0-3-27 16,3-3-16-16,2-3-5 16,-1 0 5-16,1-6 7 0,-1 0-3 15,2-2 0-15,1-1 0 16,-1 0-5-16,1-2-6 16,-1-1 2-16,1-1-5 15,-3 0-8-15,-1-1-1 16,-3-6-3-16,4-2 1 0,-6-4 5 15,1-5 0-15,-4-4 1 16,1-4-3-16,-3-2-6 16,0-2-3-16,0-1-3 15,-4 4 1-15,-1 1-1 16,-3 5 2-16,-5 3-2 16,-4 4 0-16,-5 6-3 0,-5 3-4 15,-1 4 4-15,-2 5 2 16,2 6 0-16,3 4-15 15,0 3-27-15,6 4-42 16,4-1-32-16,1 4-27 16,5-4-83-16,1 0-191 0</inkml:trace>
  <inkml:trace contextRef="#ctx0" brushRef="#br0" timeOffset="201950.3665">19360 17408 514 0,'-16'-9'3'16,"0"2"17"-16,-1 0 27 16,5 1-15-16,-2 1-7 15,6 2 22-15,0 0 10 16,4 3-8-16,-2-3 0 0,2 6 12 16,2-3-13-16,-1 4-4 15,1-2-11-15,1 3-2 16,0-3-6-16,3 3 1 15,6-2 5-15,9 0 2 16,6-2 7-16,11 1-5 16,11 0-2-16,13-1-9 15,10 0 4-15,13 0-6 0,6 1-10 16,5 0 1-16,4-1 9 16,0 2 0-16,-5-3-2 15,-2 2-9-15,-4-3 5 16,-7 0-6-16,-6 1 3 0,-6-6-3 15,-6 3-4-15,-7-1-3 16,-9 1 2-16,-8-1-1 16,-10 2-2-16,-8 0-3 15,-6-1 4-15,-6 3-1 16,-6 0-1-16,0 0-2 0,-2 0-40 16,-3 0-13-16,-4 0 3 15,0 2-17-15,-3-1-31 16,-3 0-42-16,0-2-44 15,-1 0-73-15,0-3-193 16</inkml:trace>
  <inkml:trace contextRef="#ctx0" brushRef="#br0" timeOffset="204795.7252">19926 14316 531 0,'-12'0'5'0,"4"2"10"15,6-2 60-15,16 3-20 0,19-2 22 16,18 0 42-16,18 2 1 15,17-5-44-15,13 1-34 16,5-3-16-16,1-1-11 16,-4 0-6-16,-9 0 4 15,-7 1 1-15,-10 3-9 16,-10-1-3-16,-11 2-35 0,-12 8-65 16,-12 1-83-16,-11 0-65 15,-13 2-137-15</inkml:trace>
  <inkml:trace contextRef="#ctx0" brushRef="#br0" timeOffset="205278.9681">19614 15085 586 0,'-13'2'42'16,"3"-3"15"-16,6 0 53 15,4-1-14-15,16 2-49 0,11-4-6 16,12-1 30-16,19-1-3 15,15-1-9-15,14 0-22 16,6 0-21-16,3 0-11 16,1 1-2-16,-3 1 1 15,-5 3-5-15,-2 2 1 0,-3 2-28 16,-2 6-22-16,-2 5-26 16,-7 1-107-16,-6 2-112 15,-6-2-135-15</inkml:trace>
  <inkml:trace contextRef="#ctx0" brushRef="#br0" timeOffset="206517.8715">19597 15973 418 0,'-15'4'14'16,"2"-1"50"-16,6-2 19 16,7 1-15-16,14 1-63 15,18-6 85-15,17 3 26 16,22-6 5-16,17 0-32 0,12-2-48 15,10 1-14 1,0-1-8-16,-2 2-7 0,-5 0-6 16,-12 4 0-16,-5 3-3 15,-11 4-18-15,-10 5-140 16,-15 2-159-16</inkml:trace>
  <inkml:trace contextRef="#ctx0" brushRef="#br0" timeOffset="207880.2633">19906 16541 184 0,'-2'-8'400'0,"-1"-1"-329"0,1 2 19 16,1 2 11-16,-1 2-9 15,2 3-15-15,0 0-28 16,10 3-38-16,6 8 10 16,7 0 37-16,10 6 2 15,7 0-14-15,6-1-2 0,0 1 0 16,-1 0-18-16,-5-4-13 15,-8-1-7-15,-6 0-3 16,-7-1-3-16,-2-2-52 16,-4-3-62-16,0-1-55 15,-2-4-63-15,2-4-74 16</inkml:trace>
  <inkml:trace contextRef="#ctx0" brushRef="#br0" timeOffset="208050.1979">20417 16504 382 0,'-8'-14'250'0,"-4"3"-139"16,-4 2 48-16,-9 7-16 16,-3 4-58-16,-11 7-18 15,-10 9-7-15,-8 6-6 16,-6 4-13-16,-3 2-15 16,1-1-13-16,2-1-5 0,7 1-9 15,6 2-72-15,4-3-92 16,4 2-147-16,2-4-349 15</inkml:trace>
  <inkml:trace contextRef="#ctx0" brushRef="#br0" timeOffset="215596.5416">13199 17405 391 0,'-2'4'88'0,"-1"-4"-64"16,0 1 35-16,6 1 5 0,-1-4-44 16,4 1 16-16,2-2-11 15,5-1-5-15,2-3 9 16,5-1 13-16,1 0-1 15,4-4-3-15,6-4-4 16,2-1-2-16,1 0-1 0,5-5-4 16,1 1-4-16,2-3-3 15,3-3-4-15,4 0-3 16,3-4-2-16,3-3-5 16,2 1-6-16,1-6 7 15,2-1 0-15,2-2 4 16,-2 1-1-16,-1-1 1 0,1 0-1 15,0 3 4-15,-2 2-3 16,1 1-5-16,-1 0 1 16,-1 0-7-16,-1 4 2 15,-3 0-1-15,-5 3 0 0,-6 4-1 16,-8 4 3-16,-6 4-3 16,-9 5 0-16,-7 5-3 15,-6 7-45-15,-5 0-38 16,-3 5-49-16,-4 3-97 15,-5 4-151-15</inkml:trace>
  <inkml:trace contextRef="#ctx0" brushRef="#br0" timeOffset="216313.8723">12948 17805 398 0,'1'0'19'0,"1"-1"28"15,0 1 51-15,3 0-44 16,1 1-7-16,2 0-6 16,3 1 2-16,3 0-7 15,1-1-9-15,1 2-3 16,3-1 2-16,1-1-6 0,3 0-3 15,1 1-1-15,1-1-6 16,4 0-2-16,2-4-2 16,4 2 1-16,4-6 6 15,6-2 10-15,1-1-2 16,4-5-5-16,4 0 7 16,3-2-2-16,3-4-6 0,3-1-5 15,1-4-6-15,0-1-1 16,-1-5-1-16,3-4 4 15,-2-4 5-15,0-2 18 16,-2-5-11-16,1-3-3 16,0-1-2-16,-4-2-2 0,-3 2-4 15,-3-1 0-15,-1 2-2 16,-2 1 6-16,-2 2-6 16,-1 2-4-16,-1 1-1 15,-1 3 3-15,-3 6-4 16,-2 5-36-16,-4 6-89 0,-10 8-141 15,-7 10-349-15</inkml:trace>
  <inkml:trace contextRef="#ctx0" brushRef="#br0" timeOffset="220424.3257">1957 13212 747 0,'-1'-4'-31'16,"-2"-1"31"-16,3 4 3 0,2 1 8 15,6 6 6-15,5 2 10 16,8 4 12-16,5 4 6 16,8 5 3-16,4 3-6 15,5 3-9-15,1 4-7 16,1 2-8-16,3 3-3 16,1 3-6-16,1-1-1 0,0 2-1 15,2-2 1-15,1 0-1 16,2 0 4-16,-1-3 4 15,0-1-1-15,-3 0 0 16,1-4-5-16,-3-1 2 0,-1-4 0 16,-2-1-2-16,-9-5-5 15,-1-2-2-15,-8-3 0 16,-2-1 1-16,-8-1-2 16,2-1-34-16,-11-1-81 15,-3-2-158-15,-6-2-206 16</inkml:trace>
  <inkml:trace contextRef="#ctx0" brushRef="#br0" timeOffset="220811.8685">2899 14164 750 0,'20'2'-17'0,"6"4"45"16,6 0 49-16,5 2-5 0,1 0-32 16,-1 3-2-16,1-2-15 15,-2-1 4-15,2-2-4 16,-4-2 0-16,3-3-4 16,-5-3-4-16,1-6 7 15,-4-3 5-15,-5-5-3 0,-4-2-2 16,-5-6 13-16,-2-5-10 15,-6-9-8-15,-3-5 1 16,-4-7-6-16,-2-3-1 16,-6-4 2-16,-4 0 4 15,-2 2-4-15,-3 5-7 0,-3 5-5 16,-3 7 0-16,-6 3 1 16,-1 8-4-16,0 8-25 15,2 7-30-15,2 9-46 16,4 3-84-16,0 15-166 15</inkml:trace>
  <inkml:trace contextRef="#ctx0" brushRef="#br0" timeOffset="383690.6004">12862 17915 289 0,'0'-6'-6'16,"-1"2"10"-16,-1-2-1 15,2 2-3-15,-1 1 0 16,0 1 1-16,1 0-1 16,0 0 0-16,0 1 1 15,0 0 3-15,1 0 4 16,-1 1 4-16,0-2 1 0,0 1 18 15,1 1 16-15,-1-1 3 16,-1 1 10-16,2 0-4 16,-1-3 0-16,0 3-16 15,-1-1-2-15,1 0-4 0,0 1-9 16,0 0 0-16,0 0-11 16,-1 0-4-16,1 0 1 15,2 1-5-15,0-1-7 16,-1 1 4-16,2-1 3 15,3 0 6-15,1 0 10 0,2-1-1 16,0-1 1-16,1 2-5 16,3 0-3-16,-3 0-1 15,0 2-5-15,2-1-1 16,-1 4-2-16,0 0-2 16,2-1 1-16,1 1 3 0,2-2-2 15,-1-1 4-15,3 0-1 16,-2-2 5-16,1 0-2 15,-2 0-4-15,0 0-5 16,-3 3-1-16,1-3 1 16,-2 1-2-16,-1 1 0 15,3-1 0-15,-1-1 1 0,2 3 1 16,0-6 3-16,3 3 4 16,1-1-2-16,2-1 1 15,-2-2-2-15,0 4 0 16,-1-3-3-16,-3 2 0 15,-1 1-2-15,0-2 2 0,-1 1-4 16,1-2 6-16,0 0 0 16,2 0 1-16,0-2-1 15,2 0 1-15,-1 1-1 16,0-1-1-16,-2 0-1 16,1-1 3-16,-4 2 0 0,0 0 1 15,1 0-1-15,-2-1 0 16,1 1-2-16,1-1 1 15,1 0 1-15,1-2-2 16,-1 2 1-16,1-2 0 16,-3 2-4-16,0 1 2 0,0-1 2 15,1-2-2-15,1-1 2 16,2 1 2-16,1-2-1 16,1-1 1-16,1-1-5 15,-1 1 1-15,-2 1 1 16,-3 0-3-16,-2 3 3 0,2-2-1 15,-3-1 2-15,1 3-2 16,3-1 0-16,-1-3-3 16,3 0 0-16,-1 2 0 15,4-4 1-15,-2 2 1 16,1 1-4-16,-2 1 2 0,1 1 3 16,-2-2-5-16,0 3 7 15,2-1-3-15,0-1 3 16,-1-3-1-16,3 1-2 15,1-4 1-15,1 1-1 16,1-3-1-16,-1 0 1 16,0 0-1-16,0-1 2 0,0 0 4 15,-1 1 3-15,1 2 0 16,-3-3-3-16,4 2-6 16,-3-3 1-16,4-1 0 15,0-1 0-15,4-5 3 0,1 1-1 16,1-1-1-16,4-1-2 15,-3 2 2-15,0 1-5 16,-1 1 6-16,-2-1-3 16,-3 4 0-16,-2 5 0 15,-4-3-1-15,-2 6 1 0,-3 0-3 16,-4 3-18-16,-3 1-36 16,-4 3-40-16,-2 0-68 15,-13 1-167-15</inkml:trace>
  <inkml:trace contextRef="#ctx0" brushRef="#br0" timeOffset="384359.6267">13325 17348 430 0,'-1'0'3'0,"0"-3"20"16,2 0 56-16,0-1-35 16,4 0-30-16,1-1 11 0,7-1 2 15,0-2 5-15,5-2 12 16,3-2 3-16,5-2-7 16,3-4 8-16,2 0 14 15,3-2-16-15,2 1-8 16,2-2-12-16,0-2 2 0,1 1 4 15,3-1-1-15,1-3-2 16,2-2-10-16,3 0-3 16,0-6-4-16,5-1 7 15,1-2 1-15,2 0-2 16,-2-1-10-16,0 1 0 0,-3 3-4 16,-6 3-2-16,-4 4 0 15,-6 2 1-15,-6 4-3 16,-6 4-4-16,-4 5-48 15,-2 1-63-15,-4 3-73 16,-5-3-118-16</inkml:trace>
  <inkml:trace contextRef="#ctx0" brushRef="#br0" timeOffset="388038.5708">2078 15309 618 0,'-6'-11'29'15,"1"0"-5"-15,2 4 4 0,3 0 33 16,0 2-11-16,3 2-19 16,8 0-5-16,7-1-8 15,9-2 15-15,10-3 6 16,8 1-6-16,7-3-6 0,7-1-14 16,3-2 3-16,3 1 6 15,-1 0-1-15,0 0-3 16,-5 4-6-16,-2 0-7 15,-3 2-3-15,-4 2-1 16,-4-1 1-16,-5 1-4 0,-4 1-31 16,-7 2-24-1,-6-1-27-15,-10 1-47 0,-4-1-19 16,-6-4-109-16</inkml:trace>
  <inkml:trace contextRef="#ctx0" brushRef="#br0" timeOffset="388291.9573">2888 14847 538 0,'1'-6'11'0,"9"0"14"16,8 1 43-16,8 2 8 0,7 0-23 16,5 3 7-16,3 3 9 15,5 4-13-15,-2 3-18 16,-1 1-9-16,-3 0-1 15,-8 2-1-15,-5 4-9 16,-12 3-3-16,-11 10 1 0,-11 8 10 16,-24 12 8-16,-16 11-8 15,-15 12 0-15,-19 10-7 16,-14 7-15-16,-13 6-29 16,-11 4-134-16,-13 0-268 15</inkml:trace>
  <inkml:trace contextRef="#ctx0" brushRef="#br0" timeOffset="430563.8932">23612 18408 896 0,'5'0'42'16,"-3"-2"17"-16,1 1-42 15,0 1-10-15,0-1-7 16,4 2-7-16,-1-1-45 0,1 3-34 15,0-2-46-15,3-1-153 16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9T22:20:30.3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19940 9575 548 0,'1'-9'9'0,"-2"1"-7"16,-4 1 34-16,3 2-28 15,-1 0-16-15,0 1 9 0,1-1 1 16,-1 1 10-16,3 0 3 16,0 0-7-16,-2 1-7 15,3-2-1-15,0 2-1 16,5 1 0-16,6-1-1 15,5 0 3-15,7-1-1 0,7 1 1 16,10 0 2-16,5 0 2 16,4 3-3-16,6 0-1 15,3 0-2-15,2 3 2 16,1 3 4-16,0 2 12 16,-4 1 0-16,-1 2-6 15,-7 1-2-15,-4 1-2 0,-8 0 1 16,-7 2-1-16,-7-2-3 15,-10 2-1-15,-7-1 1 16,-9 3 11-16,-15 2 2 16,-12 1-6-16,-11 3-7 0,-11 2-1 15,-9 2 1-15,-8 1 5 16,-2 4 19-16,-2 0-4 16,0 0-7-16,3 2-9 15,4 0-7-15,8-2-1 16,8 0 3-16,10-1 2 0,12-1 2 15,12-2-4-15,14-2-2 16,10-2-1-16,20-1 0 16,13-6 0-16,17-3-2 15,14-2-5-15,12 0-1 16,7-2-5-16,3 2-7 16,6 2 8-16,-4 4-4 0,-9 1 8 15,-6 6 4-15,-6 2 4 16,-11 5 1-16,-11 6 7 15,-8 2 6-15,-8 6 2 16,-5 3 5-16,-6 4 5 0,-4 4-1 16,-1 5-9-16,-2 4-6 15,1 1 2-15,-1 4-4 16,-3 0-2-16,-3 3-3 16,-7-2-2-16,-5 2 0 15,-9-2 1-15,-12 2 3 16,-8-2 3-16,-8-2 5 15,-9-3 12-15,-8-2 5 0,-10-3-7 16,-13-3-14-16,-17-5-5 16,-15 1-3-16,-17-4 3 15,-12-1-5-15,-13-3 3 16,-6-2-3-16,-4-7-25 0,-2-6-55 16,1-7-120-16,-3-7-188 15</inkml:trace>
  <inkml:trace contextRef="#ctx0" brushRef="#br0" timeOffset="1563.7968">2399 10125 397 0,'-34'-7'4'0,"-5"-1"13"15,5 2 32-15,-4 1-15 16,-2 0-18-16,2 1 13 0,-4 3-11 16,1 0 3-16,-1 2 3 15,1 6-9-15,2 2-13 16,2 3 0-16,-3 3-2 16,4 3 0-16,2 1-1 15,1 2 1-15,6 1 0 0,5 1 0 16,1-1 0-16,8 2-2 15,5-4 1-15,8 1-2 16,6-6 1-16,9-2-35 16,11-4 10-16,9-3 14 15,4-6 10-15,7 0 3 0,2 0 2 16,2-4 3-16,-1 1 9 16,-4 2 5-16,-4 0 1 15,-6 1-4-15,-6 4-7 16,-7 2-5-16,-8 2-2 15,-10 0 0-15,-4 4 9 0,-11 6 24 16,-8 4-10-16,-10 7-16 16,-8 5-8-16,-7 6-4 15,-3 3-10-15,-5 3-1 16,-2 4 4-16,-2 0 5 16,3 2 0-16,3 2 4 15,4-2 1-15,5 1 1 0,8-1 1 16,4-4 5-16,6 1 5 15,6-2-1-15,8-1-4 16,7-1-2-16,2-1-2 16,13-5-3-16,9-4-1 15,8-7-2-15,8-5 2 0,6-5 2 16,6-6 2-16,4-2-1 16,1-2 6-16,2-1 8 15,2 3 11-15,-1 2 1 16,3 1-10-16,1 1-10 0,5 4-5 15,5 1-3-15,0 0-55 16,-1-3-104-16,-1-6-334 16</inkml:trace>
  <inkml:trace contextRef="#ctx0" brushRef="#br0" timeOffset="7007.1647">13214 12499 349 0,'2'-3'18'0,"-2"-2"27"0,1 3-5 16,-1-1-23-16,1-1-15 15,1 0-2-15,-3-2 1 16,1 2 1-16,-5 0-2 16,-3-1-7-16,-6 2-2 0,-1 0 16 15,-8 2 13-15,-2 0 2 16,-6 2 3-16,-5 3 3 16,-3 1 11-16,-6 2-12 15,-4 3-2-15,-5 1-3 16,-5-1-8-16,-3 3-4 15,-5 0 0-15,-4 1-3 0,-5 0-1 16,-1-1-2-16,-4 1 0 16,2 0-1-16,2 0 1 15,5-3 2-15,4 0-5 16,8-2 0-16,6-1-4 0,5-1-27 16,7 0-32-16,6-4-63 15,2-2-76-15</inkml:trace>
  <inkml:trace contextRef="#ctx0" brushRef="#br0" timeOffset="7499.4063">12247 12389 498 0,'-23'14'-20'0,"-9"4"33"16,-4 5 13-16,-8 5-22 15,-4 2-2-15,-5 1 17 16,-4 2 9-16,-4 4 9 15,1 1 3-15,0 4 0 0,1 2-11 16,4 0-13-16,3-1-6 16,10 0-6-16,1-4-3 15,6-3 0-15,5-4 0 16,9-3-2-16,4-4 1 16,7-3-4-16,5-4-2 15,5-3-1-15,11-2 8 0,5-5 3 16,9 0 5-16,7-2 17 15,7-3 33-15,6 1-30 16,5-3-14-16,3 1-7 16,5-1-3-16,1-4-4 15,2 2 1-15,0-4-1 0,-1-1-6 16,-1 3-34-16,-6 1-25 16,-8 0-59-16,-7 2-112 15</inkml:trace>
  <inkml:trace contextRef="#ctx0" brushRef="#br0" timeOffset="9138.6586">12966 13650 423 0,'-27'2'34'0,"-2"-2"-34"15,-2 1 24-15,0 1 31 16,0 1-39-16,-2-3-3 0,0 1 3 15,2 1-4-15,-2-3-5 16,-2-1-2-16,-1-1 2 16,-2 3 0-16,-3-3 7 15,-1-2 7-15,-1-1 2 16,1-1 1-16,-2 0-5 16,-1-1-6-16,0 0-9 15,-3 0 0-15,1-1-4 0,-2 1 2 16,0-1-1-16,2 1-2 15,0 1 2-15,1-2 0 16,1 1-1-16,2 0 1 16,2 1-3-16,0 1 2 0,4 2-2 15,2 0-7-15,3 4-14 16,2-1-11-16,3 2-13 16,2 1-33-16,4-1-32 15,2 1-26-15</inkml:trace>
  <inkml:trace contextRef="#ctx0" brushRef="#br0" timeOffset="9519.2973">11816 13391 572 0,'0'2'19'0,"0"-2"44"0,-7 1-34 16,-6 6-26-16,-2 4-4 15,-9 4 0-15,-9 3 1 16,-5 5-7-16,-5 0 3 16,-5 4 3-16,-2-2 1 15,-1 2 1-15,2-3 6 16,0 2 10-16,9-3 3 0,6-1-2 15,7-3-3-15,11-1-6 16,12-2-1-16,10-1-11 16,21-4 2-16,15-3 8 15,18-2-2-15,15-5-1 0,12 2-7 16,7-6-43-16,0 2-107 16,-6-5-197-16</inkml:trace>
  <inkml:trace contextRef="#ctx0" brushRef="#br0" timeOffset="14426.3244">2272 12314 250 0,'-45'23'342'16,"0"-1"-350"-16,-4 0 33 15,6 0 1-15,2 0-9 16,3 0-12-16,5 0 5 0,4-2-8 16,3-1-1-16,3-2 0 15,6-3-2-15,7-4-3 16,4-2-13-16,4-1-3 15,2-2-18-15,2-2-4 16,3 2 27-16,6-1 10 0,2-1-2 16,3 0 14-16,2-1 11 15,3 0 4-15,2 0 2 16,0 1 3-16,1 1-8 16,-5 2 1-16,0 2-4 15,-9 4-6-15,-5 7-6 0,-5 6 9 16,-13 8 29-16,-8 7-23 15,-2 6-7-15,-9 2-5 16,1 2-6-16,0 0 0 16,4-2 0-16,1-4-4 15,4-3-6-15,5-3-14 0,2-3 5 16,6-3 2-16,4-5 1 16,3-2 9-16,2-4-4 15,11-3-3-15,4 0-4 16,5-2 2-16,6 0 5 15,3-1 8-15,4 1 6 0,0 2-1 16,5 1-3-16,2 1 4 16,1 2-5-16,1-1 3 15,1 1 6-15,0-2 10 16,2-4 6-16,7-3-2 16,5-4-10-16,7-4-6 0,5-3-6 15,6 0-21-15,0-5-124 16,1-4-231-16</inkml:trace>
  <inkml:trace contextRef="#ctx0" brushRef="#br0" timeOffset="15523.0293">2590 14228 665 0,'-12'-1'-32'0,"-4"-4"34"15,3 2 19-15,-1 2-15 16,1-1-6-16,-5 0-5 16,2 4-13-16,-6 0-6 15,-1 3 1-15,-3 3 7 0,-6 1 11 16,-2 3 2-16,-3 2 1 16,1 1 7-16,-4 1-5 15,2 2 2-15,-2-1 11 16,3 0-4-16,4 2-3 15,4-3 5-15,3-1-7 16,8 0-3-16,4-5-4 0,3-1-12 16,6-3 1-16,5-2-5 15,1-2-43-15,8-2 41 16,3 2 23-16,3-2 2 16,1 0 6-16,1 2 5 15,-2 0-7-15,-3 5 3 0,-6 3 1 16,-5 5 3-16,-2 5 18 15,-12 8 14-15,-7 7-22 16,-7 6-13-16,0 4-8 16,-6 1-1-16,2 3-4 15,1 0-4-15,1-2-21 0,0-1-10 16,4-1 3-16,5-7 24 16,7-2 10-16,8-10 1 15,6-5 3-15,13-8-9 16,9-4 5-16,4-2 17 15,2 2-9-15,0 5-5 0,-6 6-3 16,-6 8 6-16,-5 13 34 16,-8 9 24-16,-1 9-1 15,1 4-13-15,2 2-17 16,7-3-22-16,13-9-10 16,10-13-8-16,16-14-28 0,17-17-8 15,17-11-7-15,10-21-48 16,7-18-142-16</inkml:trace>
  <inkml:trace contextRef="#ctx0" brushRef="#br0" timeOffset="17398.4576">18212 7793 455 0,'3'-5'6'0,"-6"0"1"16,1 3 10-16,-1 2-25 16,-1 0-24-16,-3 1 19 0,-1 5 13 15,-5 0 4-15,0 4 0 16,-5 4 19-16,0 0 9 16,-3 7-4-16,-2 2-4 15,-3 6-9-15,1 2-8 16,-2 3-2-16,-2 3-1 0,-1 3 2 15,-1 1-1-15,-4 3 5 16,2 2 1-16,-7 2-4 16,1 4-3-16,-2 2 0 15,-1 2-2-15,1-1-1 16,1 1 0-16,-1-1 0 16,3-3-1-16,1-1 1 0,0-2 0 15,4-4-1-15,0-2 0 16,3-1 1-16,0-3 0 15,0-2-1-15,2 0 3 16,0-1-5-16,1-3 2 16,0-1 3-16,0-6-3 0,2-3 1 15,4-6 0-15,0-4-1 16,6-4 1-16,1-4-3 16,4-5-24-16,4 0-37 15,0-3-39-15,1-7-44 16</inkml:trace>
  <inkml:trace contextRef="#ctx0" brushRef="#br0" timeOffset="17721.2413">16897 8750 603 0,'-8'25'29'16,"-1"5"-75"-16,2 8 51 0,1 9 11 15,1 6-14-15,-1 4 0 16,1 2-1-16,-1 3 1 16,0-4 2-16,0 0-1 15,3-5 7-15,3-5 5 16,1-4-5-16,6-10-3 0,10-8 13 15,12-11 18-15,19-15 14 16,15-10 5-16,23-18 6 16,21-15-31-16,23-11-21 15,16-7-11-15,2-7-74 16,0-3-225-16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9T22:32:05.3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21400 9351 661 0,'-4'-5'34'0,"-1"2"-13"15,-2-2 46-15,6 3-29 16,-1 1-25-16,2-1 8 16,0 2-13-16,3 0-9 0,7 2 1 15,4 1 8-15,7 1 7 16,11-1 15-16,7 1 10 15,5-3-11-15,5 0-9 16,2 2-5-16,-5-1-8 16,1 2-6-16,-9-1 1 0,-3 3-2 15,-9 0 1-15,-2-2 4 16,-10 0 3-16,-6 2-2 16,-7 0-2-16,-7 0 9 15,-9 5 9-15,-11 1-16 16,-5 3-4-16,-7 7-2 0,-4 2 0 15,-4 2 0-15,4 0 0 16,3-1 2-16,8-4-2 16,8-3 2-16,12-4-2 15,9-4-4-15,6-3 2 16,13-2 1-16,7-2 1 0,5-3 2 16,7 3-1-16,2-5-1 15,4-1-1-15,-3 2 0 16,-3 0 2-16,-6 0-1 15,-10 4 0-15,-10 8 0 16,-8 5 0-16,-9 5 5 16,-11 6-1-16,-4 4-1 0,-2 3-1 15,-1 0 3-15,4-1 15 16,5-2 0-16,4-1-15 16,7-3-4-16,5-3 0 15,9 2-1-15,10-2 0 16,9-2 1-16,7 2 2 0,12-1 2 15,8 1-1-15,6 2 0 16,4 2-1-16,5 4 2 16,-1 0-1-16,0 4-1 15,-6 4 0-15,-3 3 3 16,-6 5 0-16,-10 4 0 16,-5 5-2-16,-9 4-4 0,-6 3 3 15,-4 2-1-15,-9 5 2 16,-2-1-1-16,-9 1-1 15,-2 0 1-15,-12 0-1 16,-7-2 2-16,-6 2 0 0,-2-3 4 16,-8 3 1-16,-3-2-4 15,-4 1-3-15,-6-2 2 16,-2-3-3-16,-8-1 1 16,-3-3-2-16,-6-4 7 15,-4-3 4-15,-3-2-4 0,-2-2-3 16,-1-2-2-16,1-2-1 15,0-3-1-15,2-5 7 16,2-2-12-16,2-5 5 16,1-6 2-16,2-2-3 15,5-5 1-15,6-2-8 0,3-3-17 16,6-3-11-16,9-2-19 16,8-2-17-16,5-5-13 15,5 0-91-15,5-2-88 16,5-6-306-16</inkml:trace>
  <inkml:trace contextRef="#ctx0" brushRef="#br0" timeOffset="9512.9498">14039 12325 472 0,'-5'-6'71'16,"-1"1"-77"-16,-2-1 14 15,4 3 26-15,-1 0-9 16,2 1 27-16,1 0-10 0,0 1-13 16,1 0 0-16,3 3-21 15,9 0-9-15,6 1 4 16,8-1 5-16,6 0 0 16,5 0 6-16,2-2 2 15,3 5-2-15,0 3-2 0,-2 3 1 16,-1 3-2-16,1 4-1 15,-1 4-1-15,2 1 0 16,-1 1 1-16,1 0 0 16,-2 0-2-16,0-2-1 15,-2-1 1-15,-3-3-5 16,-5-1 2-16,-5 0 2 0,-6-3 9 16,-8 3 12-16,-8 1 3 15,-7 1-7-15,-15 2-8 16,-13 4-7-16,-14 5-4 15,-13 2-3-15,-10 4-1 0,-6 3-1 16,-5 4-3-16,-3 2-8 16,2 3 8-16,5 2 2 15,6-2 1-15,8 0 0 16,12-3 0-16,10-4 1 16,15-5-1-16,13-7 0 15,13-3-2-15,7-7-1 0,18-3 1 16,9-2 0-16,11-4 1 15,9-3 1-15,8 1-1 16,6-1 1-16,5 2-1 16,-2 5 2-16,-1 6-4 15,-5 8 4-15,-6 9-1 0,-8 9-1 16,-7 9 2-16,-7 9 1 16,-5 7 1-16,-1 4-1 15,-3 2-2-15,3 0 1 16,4-2-1-16,5 2 0 15,1-6 0-15,1-2-1 0,0-1 1 16,-3 1 0-16,-5 0 1 16,-7 0 0-16,-9 3-1 15,-5 0 0-15,-10 2 2 16,-2 2 7-16,-14 2-4 16,-8 1-2-16,-12 2-2 0,-10 0 0 15,-12 0 0-15,-11 0 0 16,-12-5 1-16,-9-5 3 15,-6-4 15-15,-3-6 13 16,-3-9-2-16,-1-7-18 16,1-9-10-16,7-9-3 15,5-9 1-15,5-11-1 0,11-7-8 16,10-10-1-16,8-8-21 16,11-8-56-16,11-5-85 15,9-6-66-15,9-4-217 16</inkml:trace>
  <inkml:trace contextRef="#ctx0" brushRef="#br0" timeOffset="10223.4152">14600 13653 736 0,'31'0'10'16,"1"2"4"-16,4-4 1 15,3 1-5-15,-2-2-8 0,-3 1-87 16,-4 1-145-16,-3-5 2 15</inkml:trace>
  <inkml:trace contextRef="#ctx0" brushRef="#br0" timeOffset="10957.6015">16972 13449 487 0,'1'-10'17'0,"-2"0"39"16,0 3 54-16,-6 1-43 15,-3 2-13-15,-4 2-12 16,-3 0-10-16,-6 4-12 15,-5 4-7-15,-2 5-11 16,-3 3-2-16,0 3 2 0,2 2-2 16,3 1 0-16,6-1 1 15,9 2 6-15,9 0 3 16,5-2-1-16,16 1-6 16,10-2 2-16,10 0 2 15,7-1 4-15,5-1 0 0,2 1-2 16,-3-3-9-16,-5 1 0 15,-9 1 1-15,-10-1 0 16,-12 1 11-16,-10 3 28 16,-16 2 10-16,-12 3 2 15,-13 2-26-15,-11 2-19 16,-8-1-4-16,-3-3 0 0,-1-3-2 16,3-4-22-16,5-5-65 15,5-7-109-15,10-7-133 16</inkml:trace>
  <inkml:trace contextRef="#ctx0" brushRef="#br0" timeOffset="11349.9398">17368 12918 461 0,'27'-21'304'0,"-8"11"-302"16,-7 8 4-16,-1 7 25 16,0 13-16-16,-4 11-3 15,-3 12 5-15,0 14 13 0,0 9 12 16,-2 8-12-16,-1 2-13 16,1 3-12-16,1-2 11 15,-1-4 10-15,0-3-1 16,0-3-4-16,2-4-6 15,-1-5-4-15,0-3-3 0,0-3-4 16,2-5-1-16,-1-7-2 16,2-3-1-16,0-8-2 15,2-5-37-15,2-8-34 16,2-6-38-16,2-8-10 16,4-8-16-16,4-11-54 0,1-10-95 15</inkml:trace>
  <inkml:trace contextRef="#ctx0" brushRef="#br0" timeOffset="11533.9807">17869 13739 587 0,'19'1'52'0,"-8"12"65"15,-6 9-28-15,0 5 7 0,-5 2-48 16,-5 1-29-16,-2-1-16 16,-2-7 4-16,0-6-5 15,3-5-3-15,1-10-80 16,2-10-89-16,1-12-239 15</inkml:trace>
  <inkml:trace contextRef="#ctx0" brushRef="#br0" timeOffset="11622.743">17959 13503 826 0,'5'-14'-2'0,"-1"7"17"16,-2 6 1-16,1 1-17 15,2 2-110-15,2 0-135 16,6 0-145-16</inkml:trace>
  <inkml:trace contextRef="#ctx0" brushRef="#br0" timeOffset="12233.2146">18449 13474 733 0,'0'0'1'16,"0"0"27"-16,0 0 30 15,0 0-11-15,0 0-32 16,0 0-13-16,0 0 0 0,141 2 25 15,-158 13-4-15,-6 4-8 16,-2 3 2-16,-4 2-2 16,2 3 4-16,-1-1 1 15,3 2-4-15,3 1-9 16,5 1-5-16,4-1 0 0,5-1-2 16,8 2 2-16,0-3-1 15,12 0-1-15,4-3 2 16,5-1 0-16,5-5 2 15,4-1 1-15,4-4 5 16,5-5 1-16,1-3 3 0,3-3 0 16,-1 0-1-16,-1-3-7 15,0-3-4-15,-4-1-1 16,-2-2 1-16,-3-3-2 16,-1-1 2-16,-2-2 0 0,-1-1-2 15,-1-2 2 1,-2 0-2-16,-3-3 1 0,-1 0-1 15,-4 1 0-15,-3-1 1 16,-3 0 0-16,-3 1-1 16,-3 0 1-16,-4 1-1 15,1 1 1-15,-4 0-1 0,0 2 1 16,-3 2-1-16,-2 0 1 16,-2 4-1-16,-1 0 0 15,-4 4-1-15,-2 3-1 16,-6 3-4-16,-3 7-2 15,0 5 5-15,2 5 5 0,2 1-2 16,8 5 9-16,6 1 5 16,7 3-11-16,12-3 0 15,9-1 8-15,11-4-1 16,8-5-6-16,8-6-1 16,7-7-1-16,4-3-9 0,5-4-89 15,-3-7-167-15,-2-6-417 16</inkml:trace>
  <inkml:trace contextRef="#ctx0" brushRef="#br0" timeOffset="14268.5653">11879 6528 456 0,'1'-22'15'0,"0"-2"75"15,-1-1 27-15,2 3-13 16,0 2-8-16,-1 2 6 16,0 6-36-16,-1 5-30 15,0 4-9-15,-5 3-2 0,-3 7-17 16,-2 9-8-16,-1 8 0 16,-2 4 3-16,-3 6 8 15,1 2 17-15,-2 3 4 16,0-4-7-16,0 2-7 15,-1-3-6-15,6-2-3 16,-2-4-2-16,4-3-4 0,3-2-2 16,3-3-1-16,2-3 0 15,0-6 0-15,2-1-1 16,0-3 3-16,0-1-5 16,0-6-5-16,0 0-22 15,0 0-14-15,0-3-30 16,0-7-25-16,-2-1-58 0,-4-2-28 15,-1-2-57-15,-1-3-64 16</inkml:trace>
  <inkml:trace contextRef="#ctx0" brushRef="#br0" timeOffset="14489.4484">11603 6707 338 0,'-8'9'56'15,"-2"4"22"-15,4 7 51 16,-1 4-34-16,3 6-31 15,1 3-13-15,1 2 2 16,2-4-11-16,0-3-4 0,0-3 9 16,4-8-10-16,5-5-17 15,2-8-3-15,6-4 36 16,4-7 24-16,4-11-17 16,5-3-11-16,3-10-20 15,3 1-5-15,-2 0-12 0,0 1-10 16,-4 5-9-16,-3 5-98 15,-5 6-73-15,-8 3-159 16</inkml:trace>
  <inkml:trace contextRef="#ctx0" brushRef="#br0" timeOffset="17066.6981">12705 6323 352 0,'3'-3'85'0,"-1"-3"-66"15,2-1 75-15,3 0 5 0,1-1-24 16,3 2-2-16,0-1-11 16,2 0-16-16,-1 4-3 15,-1 0-7-15,0 3-19 16,-3 0-8-16,-1 6 1 16,-3 3 9-16,-3 4-1 15,-2 4-1-15,-4 4-1 0,-5 4-6 16,-5 3-1-16,-1 3 9 15,-2 3 3-15,2 0 13 16,3-2 5-16,7-5-22 16,4-3-9-16,9-9-5 15,10-6-1-15,9-8 0 0,7-1-1 16,9-7 2-16,8-5-4 16,6-2-106-16,-2-3-192 15</inkml:trace>
  <inkml:trace contextRef="#ctx0" brushRef="#br0" timeOffset="18784.6437">13729 7229 244 0,'-6'3'199'16,"0"-2"-184"-16,-2 2 26 15,3-3 59-15,0 0-48 0,1 0-18 16,0 0 0 0,2 0-7-16,2 0 7 0,-1 0-9 15,0-3-19-15,1 2-2 16,1 1-2-16,0-1 1 16,-1 0-1-16,1 1-2 15,-1-1 2-15,0 1 0 0,-1 0 4 16,2 0 4-16,-1 0 9 15,-1 0 12-15,1-1-3 16,-1 0-3-16,0-1-1 16,-1 2-2-16,-1-1-4 15,0 1-4-15,1-2-2 0,-2 2-2 16,0 0-3-16,1 0-2 16,1 0-2-16,0-1 2 15,2 0 4-15,-1 0-2 16,2-1-6-16,3-2-2 15,6 0 2-15,3 0 0 0,3-2 2 16,5-1 3-16,1 1 0 16,2 2 0-16,0 0-4 15,-3 4 2-15,-4 0 1 16,-2 4-2-16,-6 4-2 16,-6 5 0-16,-1 1 0 15,-5 2-21-15,-3 0-5 0,-1-2 11 16,-1-2 2-16,3-3 5 15,4-2 4-15,1-1-16 16,4 1-4-16,9 0 21 16,0 0 0-16,5 3 3 15,-1-2 1-15,1 2 3 0,-1 1-2 16,-7 0 0-16,-3 2-3 16,-7 0 22-16,0 3 18 15,-6 0-2-15,-3 0-9 16,-5 2-2-16,-1-2 3 0,-3-1-10 15,-1 0-12-15,-1-1-4 16,-6-2-3-16,-1 0-1 16,-5 1-39-16,-3-5-76 15,-3 1-149-15,-3 1-387 16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9T22:32:36.9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8517 6034 348 0,'5'-12'148'0,"-1"3"-143"16,-3-1 39-16,2 3 58 15,-3 0-4-15,0 0-29 16,0 0 18-16,-4 2-11 0,-1 3-24 16,-3 0-23-16,-2 2-27 15,-1 0-4-15,-1 2 2 16,3 2 1-16,3 3 0 15,2-2 0-15,4 0-4 16,6-2-6-16,7 3 8 0,8-1 4 16,5-1-4-16,2-1 2 15,2 0 0-15,0 0 0 16,-6-3-1-16,-6 1 2 16,-4-1 1-16,-10 3 0 15,-4 0-2-15,-16 3 8 0,-11 1 13 16,-8 0-17-16,-9 4-6 15,-5 2 9-15,0-2 5 16,3 1-10-16,8-4 1 16,12 1-4-16,9-2 3 15,13-4-9-15,9-3-16 0,17 0 29 16,8-1-4-16,9-4 1 16,6-2-3-16,5 1 1 15,-5 2 5-15,-6 2 11 16,-10 2-6-16,-12 1-5 15,-16 9-5-15,-9 1 20 16,-19 4 39-16,-10 2-41 0,-5 1-14 16,1-1 4-16,5-3-2 15,9-3-7-15,8-1-1 16,14-6-1-16,7-2-30 16,15-2 24-16,7 0 9 15,4 0 0-15,7 0-9 0,-4 0-55 16,-5 4-41-16,-10 6-119 15,-13 3-210-15</inkml:trace>
  <inkml:trace contextRef="#ctx0" brushRef="#br0" timeOffset="4586.718">17031 6084 335 0,'-1'-3'2'16,"1"2"29"-16,-3-2 21 15,3 1-11-15,2 0-7 16,0-1 3-16,-1 0 6 15,3 3 2-15,4 0-16 16,0-2-11-16,5 2-10 0,4 0 1 16,2 0-3-16,3 2 1 15,3 2-3-15,0 0 1 16,2-1 2-16,1-1 4 16,3-1 6-16,3 0 3 0,3-1-3 15,4 0-1-15,5 0-7 16,1 0-3-16,6-2-1 15,2 2 1-15,2-2 1 16,4 2-1-16,3 0-5 16,0 0-1-16,2 0 2 15,2 0-2-15,4 0 1 0,1 0-1 16,0-1 1-16,3-1 2 16,0 0 1-16,3 2-1 15,-3-2 0-15,1 1 0 16,0 1-1-16,2-1 0 15,-1 1-1-15,3-2-1 0,0 2 1 16,3 0 0-16,-1 0-1 16,1 0 1-16,-5 0 0 15,0 0-1-15,-6 4-2 16,-4 2-1-16,-5-1-31 16,-5 1-46-16,-5-1-110 0,-3-1-120 15</inkml:trace>
  <inkml:trace contextRef="#ctx0" brushRef="#br0" timeOffset="5864.977">3791 6835 443 0,'8'-1'1'0,"5"-2"-2"16,0 0 25-16,5 0 31 15,3 0-34-15,2-1-5 0,2 3 2 16,4-2-2-16,2 2-3 16,1 1-6-16,5 0-3 15,-3 0 0-15,5 0-2 16,2 0 2-16,2 0 6 16,4 1 7-16,3 2-6 0,1 0-3 15,3-1-4-15,1 1-1 16,0 0 1-16,2 0-1 15,2 0 1-15,2-2 2 16,1-1-1-16,4 0 0 16,2 0 4-16,1 0-4 0,2 0-1 15,1 0-3-15,1 0-1 16,-2 0 2-16,3 0-1 16,0 0-1-16,-4 0 1 15,1 3-3-15,-3 3 1 16,-2 0-23-16,-6 1-76 15,-6 2-131-15</inkml:trace>
  <inkml:trace contextRef="#ctx0" brushRef="#br0" timeOffset="37702.5147">11920 7915 337 0,'-7'-2'146'0,"0"-2"-125"16,1 0 36-16,3-2 28 16,0 1-48-16,3 2-7 15,0-3-2-15,6 2-10 0,4 1-2 16,2-1 1-16,5 2 2 16,2-2 1-16,6 2-6 15,4 0 1-15,2-1-1 16,6 3-7-16,5-2-2 15,2 0 0-15,4 0 1 16,4 0 7-16,5-2 1 0,5 1-4 16,4-2-2-16,6-1 6 15,3-1 7-15,6 1 1 16,4 0-1-16,3 0-9 16,4 0-3-16,2 2-2 0,3 1-2 15,-1-1-2-15,-1 1-1 16,-1 1 1-16,-1-2 1 15,0 1-3-15,-4 0 4 16,-1 2-2-16,-3-2 1 16,-2 3-1-16,-5-3-2 0,-7 1 0 15,-7 2 1-15,-4-1-2 16,-7 1-1-16,-8 0 1 16,-3 3-2-16,-5 0-78 15,-7 0-148-15,-8-2-181 16</inkml:trace>
  <inkml:trace contextRef="#ctx0" brushRef="#br0" timeOffset="39333.3369">18434 8024 391 0,'4'-5'38'16,"0"2"-10"-16,1 1 34 0,2 1-10 16,4-1-32-16,2 2-9 15,5-1 7-15,5-2 11 16,5 3 7-16,4-3-2 15,8 2 3-15,2-2-8 16,7 0-4-16,4-1-6 0,6-1-5 16,6-1-1-16,5-2-3 15,5 0 1-15,4 1 0 16,3-2 2-16,2 2 3 16,2 0-1-16,2 3 0 15,1 0-6-15,1 1-2 16,1 0-3-16,3 0 0 0,2 2-3 15,-1-1 1-15,2-1-1 16,3 1 3-16,3-1 3 16,3 2 4-16,2 0 2 15,3 0-5-15,-2 1-5 16,-4 0-2-16,0 2 1 0,0 2-2 16,-4 3 0-16,1-1 2 15,2 2 0-15,-1-4 3 16,1 5 1-16,3-4 3 15,4 2 3-15,4-1 2 16,1 0 1-16,3 1 1 16,2 1 0-16,-2 1 0 0,3 1-7 15,-2 0-7-15,-3 1-1 16,-1 1 1-16,-3 1-2 16,-3-1-5-16,-2 2-23 15,-5 2-9-15,-3-2-35 0,-3 3-113 16,-10-4-111-16</inkml:trace>
  <inkml:trace contextRef="#ctx0" brushRef="#br0" timeOffset="42499.2886">9016 8746 329 0,'0'1'16'16,"0"-1"-22"-16,0 0 2 16,2 0 11-16,1 0 12 15,0 0 11-15,1 0 3 16,0 0-8-16,1 0 14 0,0 0 7 16,0 2-12-16,1-1-4 15,1 0-3-15,4-1-1 16,1 2-2-16,3-1-8 15,2-1-4-15,3 0-2 16,4 0-2-16,0 0 6 16,6 0-2-16,2 0-4 0,5 0-2 15,0-3-3-15,3 2 0 16,3-2-2-16,4 0 2 16,2 0-1-16,2 0-1 15,3 0 1-15,2 0-1 16,2 0 1-16,2 0 0 0,2 1 0 15,2 0 2-15,3-2 0 16,0 2 0-16,2-1 2 16,2-1-1-16,1 1-1 15,1-3 0-15,2 2 4 16,1-4-3-16,3 2-1 0,0 0-2 16,1 0 1-16,-1 0-2 15,2 1 0-15,1 1 0 16,-4-1-1-16,0 1 2 15,-2 0-3-15,2 0 3 0,-2 1-2 16,2 0 0-16,-2 0 2 16,2 0-2-16,-1 3 0 15,-1-1 1-15,-2 1-1 16,-1 0-1-16,-2 0 2 16,-1 0 1-16,-1 1-3 15,0-1 2-15,-1 2 0 0,1-1-3 16,2 0 3-16,1 0 0 15,-2 0 0-15,1 2 0 16,1-2 1-16,0 1 2 16,0 2-2-16,3 0-1 15,-1 0 2-15,2 1 0 0,-1-2-2 16,2 2 1-16,0-1-1 16,-1 1 0-16,0-2 3 15,3 1 0-15,-1-2 4 16,3 0 3-16,-1 2-3 15,3-1-6-15,2 0 10 16,0 0-5-16,-2 0-2 0,1 1-3 16,1-1-1-16,3 0 1 15,-2 1-1-15,3 0 4 16,3-1 0-16,2 1 2 16,0 0 0-16,0 0-2 0,2 2 1 15,-1 0-4-15,0 3 0 16,-2 1-13-16,-1-1-67 15,-4 0-135-15,-7-2-405 16</inkml:trace>
  <inkml:trace contextRef="#ctx0" brushRef="#br0" timeOffset="46483.0563">5347 9794 372 0,'22'2'6'16,"8"1"-5"-16,7-2 32 16,6 0 39-16,7 1-8 0,8 0-6 15,7 0-3-15,9-3-11 16,6-2 2-16,5 1-2 15,9-4 1-15,7-1 6 16,6-2-15-16,10-2-9 16,6 0-13-16,5-2-1 0,12-1-5 15,4-2 0-15,8 1 9 16,3-2 6-16,6 1-8 16,1 1-9-16,2 1-2 15,1 2-1-15,-2-1 2 16,0 2-3-16,0 3-1 15,0 0-1-15,-5 1 3 0,-2 3-2 16,-4 2 0-16,-3 1-2 16,-5 1-25-16,-6 4-22 15,-4 1 26-15,-4 2 21 16,-3 1 1-16,-6 1-2 16,-3-1 3-16,-3 1-17 0,-2-1-31 15,-8 0-13-15,-3 1-40 16,-5-2-42-16,-7 0-41 15,-6 0-198-15</inkml:trace>
  <inkml:trace contextRef="#ctx0" brushRef="#br0" timeOffset="47983.3448">13115 9858 483 0,'81'-5'8'16,"11"-2"-8"-16,15 0 26 0,17-2 44 15,14 0-53-15,13 0 9 16,11-2 29-16,14 2-3 15,8-2-10-15,6 2-22 16,2 1-3-16,0 2-2 16,0 2 4-16,-8 1 1 0,-8 3 9 15,-10-1-4-15,-15 2 2 16,-18 2-2-16,-24 2 2 16,-26 0-6-16,-24 1-10 15,-30-1-7-15,-28-1-3 16,-23 1-38-16,-31-1 62 0,-24 2-16 15,-21-3-6-15,-26 1-2 16,-22 2-4-16,-20 2 2 16,-13 2 2-16,-14 2 2 15,-8 2 0-15,0 4-1 16,5 1-4-16,6 2 3 16,12 1-1-16,14-2 0 0,17 0 1 15,24-1 4-15,25-2 2 16,28-5-3-16,30-2-2 15,29-2 1-15,24-5-20 16,34-2 3-16,27-1 23 16,24 0-5-16,25-4 0 0,22 1-3 15,20 1 0-15,14 2 2 16,7 0-4-16,6 8 5 16,2 1 5-16,-3 3 7 15,-11 2-4-15,-12 3 8 0,-16-1-2 16,-21 4-8-16,-25-2-3 15,-30 1-6-15,-29 0 1 16,-32 0-1-16,-26-1-15 16,-34 1 16-16,-30-2 12 15,-28 1-1-15,-28 1-10 16,-27 3 6-16,-20 4-5 0,-19 3 5 16,-13 7 9-16,-1 2-3 15,3 4-11-15,17 2-2 16,26-7 5-16,38-4 7 15,47-12 3-15,51-12 2 16,53-10-18-16,62-20-23 0,57-12 40 16,48-8-13-16,36-5-4 15,24 1-7-15,5 7-34 16,-15 12-37-16,-40 14 31 16,-57 13 5-16,-70 16-43 15,-76 16-79-15,-87 13 12 0,-75 14 134 16,-73 14 29-16,-57 12-15 15,-47 16-200-15,-30 11-127 16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9T22:33:43.2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11016 8014 453 0,'8'2'88'0,"2"-2"-91"15,4 0 24-15,2 0 54 16,5-2-36-16,1 1 9 16,3-1 12-16,4 1-26 0,-1-2-4 15,3 0 1-15,-2 3-5 16,-1-1-7-16,1 1-2 15,-2-3-2-15,1 3-2 16,1-1 5-16,1-1-2 16,1 2-7-16,3 0-3 0,1 0 4 15,3 0-2-15,1 0 2 16,1 0-3-16,2 0 3 16,2 0-4-16,1 0 0 15,5 0-3-15,-3 0-1 16,4 2-1-16,0-1 0 15,1 0-2-15,0 1 1 0,0 1 1 16,3-2-1-16,-3 2 0 16,2 0 2-16,1 1-1 15,-3-2 0-15,2 1-1 16,-1 0 0-16,0-2 1 16,-2 3-2-16,1-3 2 0,0 1-1 15,0 1 1-15,-1-1-2 16,2 0 2-16,-1-1-1 15,0 1 0-15,0-1 1 16,-1 2 2-16,1-1 0 16,0 0-1-16,0 0-1 0,0 0-1 15,1 0 1-15,0-1 0 16,0 1-2-16,0-1 3 16,1 1 0-16,1-1-5 15,-1 1 4-15,4 0-1 16,-1-2 6-16,1 1-3 0,0 2 1 15,-2-1-2-15,1-1-1 16,-2 2 0-16,2-2 0 16,-2 1 0-16,2-2 1 15,0 1-2-15,-1-1 1 0,0 2 2 16,2-2 1-16,-1 1-1 16,0 0 1-16,-1 1-2 15,-1-2-2-15,-2 3 1 16,1-3 0-16,-3 1-1 15,0 0 1-15,-1-1 2 16,0 0 3-16,-1 0-5 0,-1 0 1 16,-1 0 2-16,2 0-1 15,-3 0-1-15,-2 0 0 16,-3 0 0-16,-2 0 3 16,-3 0-3-16,-2 0 0 15,-3 0-2-15,-2 0 0 16,-5 0 0-16,-1 2-7 0,-5 4-53 15,-7 1-50-15,-8 1-122 16,-5 1-126-16</inkml:trace>
  <inkml:trace contextRef="#ctx0" brushRef="#br0" timeOffset="1791.1179">17768 5836 363 0,'0'-13'43'15,"-1"6"-30"-15,-3 2 49 16,0 4 49-16,0 1-31 16,-1 0-32-16,2 1-22 0,1 8-12 15,2 2-2-15,-2 3 0 16,4 5-3-16,-2 2-1 15,4 5 11-15,-1 5 7 16,-1 6 7-16,-1 3 1 16,0 4-5-16,-2 3-7 0,-5 2-5 15,1 1-14-15,-1-2 0 16,1-1-2-16,2-3-1 16,0 0 0-16,1-4 2 15,1-3-1-15,2 0 4 16,0-7 2-16,1 1-3 0,-1-7-3 15,2-4-2-15,-1-3 1 16,2-7-5-16,0 0-12 16,-1-5-25-16,0-2 4 15,-1 0-1-15,0-3-28 16,-1 0-25-16,-2 0-93 0,-6 0-202 16</inkml:trace>
  <inkml:trace contextRef="#ctx0" brushRef="#br0" timeOffset="2115.6371">17570 6531 558 0,'-1'11'6'0,"1"8"39"0,6 6-6 16,4 10 1-16,3 4 3 15,1 6-6-15,1 0-10 16,0-1 4-16,0-3 9 16,-2-5 11-16,-2-6 3 15,0-9-8-15,-2-8-10 16,0-8-9-16,0-6-3 0,5-13 19 16,0-10 12-16,4-9-9 15,3-5-14-15,0-4-12 16,4 0-14-16,1-1-5 15,0 4-45-15,1 3-63 0,-1-1-50 16,-4 0-186-16</inkml:trace>
  <inkml:trace contextRef="#ctx0" brushRef="#br0" timeOffset="3488.0636">19891 6107 685 0,'2'-9'6'16,"-3"5"17"-16,0 3 59 16,-1 1 21-16,2 7-60 15,0 4-27-15,2 7-7 16,-1 6 14-16,5 8-1 0,5 6 0 15,2 8-7-15,3 7-4 16,1 3 2-16,0 4 1 16,0-2-5-16,0-1-2 15,-3-6-2-15,1-6 2 16,-3-6-7-16,0-4 1 0,0-2 1 16,-2-8-3-16,1-2 3 15,-3-4-14-15,-1-4-32 16,0-5-30-16,-4-1-56 15,-2-7-80-15,-3-2-198 16</inkml:trace>
  <inkml:trace contextRef="#ctx0" brushRef="#br0" timeOffset="3765.9631">19915 6779 532 0,'9'21'91'0,"5"3"-70"16,3 8 2-16,3 3 55 16,0-1-14-16,2-4-17 15,-1-6 16-15,-1-7-2 16,-1-10-19-16,-1-7-5 0,1-9 14 16,-2-11 14-16,-1-9 15 15,0-7-30-15,0-6-37 16,-4 2-10-16,0-1-1 15,-2 5-23-15,-1 5-7 16,-2 5-25-16,2 5-81 0,0 0-106 16,1 1-119-16</inkml:trace>
  <inkml:trace contextRef="#ctx0" brushRef="#br0" timeOffset="4719.6569">22773 6335 470 0,'1'-5'49'0,"-1"0"37"16,1 3 12-16,-1-1-10 16,0 1-23-16,-1 2-14 15,-1 0-11-15,2 2-15 16,-4 5-6-16,1 2-8 0,-1 6-6 16,2 6 2-16,-1 8 13 15,-1 5 3-15,2 4-3 16,-1 5-9-16,0 1-4 15,1 0 2-15,-1-3 1 16,2-2-2-16,2-5-5 0,-1-3-4 16,8-4 2-16,-5-3 1 15,1-4 1-15,-1-2-2 16,0-2 2-16,-2-5-2 16,1-1-6-16,-2-3-22 15,2-1-16-15,1-6-18 16,-6 0-65-16,1-2-38 0,-3-6-133 15</inkml:trace>
  <inkml:trace contextRef="#ctx0" brushRef="#br0" timeOffset="4973.8208">22631 6820 515 0,'0'34'45'16,"4"3"32"-16,1-3 19 0,5-4-6 16,-2-6-23-16,3-9-17 15,3-6-21-15,2-9 16 16,3-6 7-16,2-11-2 16,3-8-5-16,0-8-11 15,2-1-16-15,-1-6-13 0,-4 3-2 16,2 2-35-16,-6 6-68 15,1 2-51-15,-4 9-134 16</inkml:trace>
  <inkml:trace contextRef="#ctx0" brushRef="#br0" timeOffset="8321.3796">22671 12275 384 0,'-6'-10'132'0,"1"0"-94"16,3 2 49-16,2 2 14 16,0-1-12-16,7 2-23 15,11 2-32-15,6-1 13 16,8 1 7-16,11 2-13 0,3-1-24 16,3 2-15-16,-3 3-19 15,-5 5-99-15,-9 2-173 16</inkml:trace>
  <inkml:trace contextRef="#ctx0" brushRef="#br0" timeOffset="12199.8665">16833 752 432 0,'-2'-6'186'0,"0"4"-189"16,-5 2 6-16,1 0 26 15,1 0-9-15,-2 1 0 16,2 6 3-16,0 3-12 15,1 3 8-15,2 4 2 0,0 5-3 16,4 3-2-16,0 3 0 16,3-1 0-16,3-1-2 15,2-4 1-15,1-4-5 16,4-7 8-16,1-5 2 16,4-6 7-16,4 0 20 15,1-13 0-15,0-7-8 0,0-4-7 16,-3-4 9-16,-3-1-2 15,-7 1 4-15,-7 1-13 16,-4 3-12-16,-7 4-8 16,-4 5-8-16,-7 4 1 15,-1 7-20-15,-2 4-38 0,1 10-18 16,1 4-43-16,0 7-63 16,-2 2-158-16</inkml:trace>
  <inkml:trace contextRef="#ctx0" brushRef="#br0" timeOffset="12867.0695">16875 1434 429 0,'-7'-10'12'16,"2"3"48"-16,-3 3 59 15,2 1-46-15,1 0-4 16,0 1-20-16,2 0-9 0,0 1-3 15,1 1-10-15,1-1-5 16,0 1-8-16,1 0-4 16,0 0 13-16,-3-1 5 15,1 1-7-15,2-1-4 16,0 1-4-16,0 0-4 0,-1 0-3 16,1 0-1-16,0 0 3 15,-1-1-1-15,1 1-4 16,0 0 0-16,1 0 2 15,-2 0-1-15,1 0 10 16,0 0-1-16,0 0-4 16,1-2 4-16,-2 2-3 0,2 0-3 15,0 0-2-15,-2 0 5 16,1-2 1-16,-1 0-1 16,1 0-2-16,0 2 5 15,0 0-4-15,0-1 5 16,0 1-5-16,0 0-3 0,0 0-1 15,-1 5-3-15,1 2-10 16,-1 11 0-16,1 4 5 16,-1 6 4-16,2 1 0 15,0 5 1-15,1-3 1 0,-1-2-3 16,4-4 2-16,3-2-2 16,0-3-9-16,2 0-60 15,0-5-69-15,-2 0-128 16,-2-1-104-16</inkml:trace>
  <inkml:trace contextRef="#ctx0" brushRef="#br0" timeOffset="13737.729">16790 2127 338 0,'-2'-3'33'0,"0"2"44"16,2-2 41-16,-1 0-39 0,-1 0-19 16,3-1-12-16,0 1-8 15,0-3-10-15,2 1-6 16,2 1 16-16,1 1-7 15,1 1-1-15,0 2-9 16,1 1-12-16,1 5 3 0,-2 2 3 16,0 4 2-16,-1 1-5 15,-4 4-9-15,0-1-2 16,-2 1 0-16,-1-3 1 16,-4 2-8-16,-3-2-3 15,0 1 4-15,-2 1 0 16,1 1 0-16,-1-1 3 0,3 1-2 15,2 1-3-15,3-1 6 16,4-3-2-16,3-2-1 16,6-4-5-16,3-2 10 15,3-4 0-15,1-1-1 0,0-1 0 16,1 0-1-16,-6 3-73 16,-2 3-143-16,-5 1-211 15</inkml:trace>
  <inkml:trace contextRef="#ctx0" brushRef="#br0" timeOffset="14021.6677">16824 2766 1000 0,'1'-3'47'0,"0"-2"-41"0,1 5-1 16,0-2-2-16,-1 1-13 16,3 1-67-16,-1 0-53 15,0 2-55-15,-2 4-268 16</inkml:trace>
  <inkml:trace contextRef="#ctx0" brushRef="#br0" timeOffset="14213.1516">16820 3002 663 0,'2'2'-17'0,"0"-2"3"15,3 0 16-15,-3 1-22 16,0 2-165-16</inkml:trace>
  <inkml:trace contextRef="#ctx0" brushRef="#br0" timeOffset="14339.812">16798 3144 543 0,'0'0'38'0,"0"0"-45"0,0 0 7 16,0 0 0-16,0 0 13 15,0 0 7-15,0 0-23 16,30 80-125-16,-25-69-120 0</inkml:trace>
  <inkml:trace contextRef="#ctx0" brushRef="#br0" timeOffset="15049.4102">16966 3664 498 0,'-3'-10'49'16,"-4"4"30"-16,3-1 0 15,-1 4-6-15,0-1-26 0,-1 4-10 16,0 0-13-16,-1 0-17 16,-3 4 0-16,-1 6 6 15,-2 1-6-15,-1 1 2 16,1 8-2-16,0 2-4 15,3 0 2-15,3 6 10 0,4-5-3 16,0-2-5-16,7-1-5 16,4-8-3-16,3-6-5 15,3-6 0-15,-1-1 20 16,1-6 5-16,-2-2 9 16,-1 1 6-16,-2 4 0 0,-2 4-4 15,0 7-7-15,-1 11-3 16,-2 8 14-16,1 3-1 15,-3 6-14-15,-1-2-12 16,-1-2-5-16,1-5 4 16,1-4-4-16,2-2-10 0,1-6-38 15,2-4-23-15,2-1-31 16,-2-2-68-16,-2 0-38 16,1-3-116-16</inkml:trace>
  <inkml:trace contextRef="#ctx0" brushRef="#br0" timeOffset="15699.6898">16838 4763 525 0,'-5'-4'48'0,"1"2"31"16,0 1-3-16,1 1-24 0,0 0-11 16,0 4-11-16,2 6-13 15,0 6-2-15,0 5 19 16,0 3-3-16,2 2-3 16,4-5-2-16,2-1-6 15,4-7-12-15,0-7 1 0,5-6 5 16,1-8 7-16,1-10 15 15,-1-8 13-15,1-4 7 16,-4-2-7-16,-2-2-21 16,-6 4-1-16,-4 5 3 15,-6 3-14-15,-7 6-9 0,-5 4-6 16,-4 5-17-16,2 6-43 16,0 1-52-16,3 10-40 15,1 5-80-15,2 2-92 16</inkml:trace>
  <inkml:trace contextRef="#ctx0" brushRef="#br0" timeOffset="16291.9434">16868 5292 796 0,'0'0'89'0,"-3"11"-73"16,0 7 14-16,1 6 24 0,-1 7-21 15,3 2 1-15,-2 3-9 16,4-2-7-16,-2-3 2 16,4-2-13-16,1-4-6 15,0-3-4-15,0-1-51 16,0-4-76-16,-1-2-84 0,0 0-150 16</inkml:trace>
  <inkml:trace contextRef="#ctx0" brushRef="#br0" timeOffset="16818.2863">16820 6269 507 0,'9'-6'170'0,"0"-1"-71"16,-1 4 5-16,3 3 7 15,-1 0-73-15,-5 11-33 0,-4 6 17 16,-1 9 14-16,-14 10-10 15,-9 9-14-15,-9 6-5 16,-6 7-3-16,-3 5 25 16,4-6 25-16,8-8-29 15,14-10-4-15,12-12-8 0,12-10-20 16,15-10 2-16,7-7 2 16,6-3-69-16,-1-4-54 15,-2-3-114-15,-4 1-276 16</inkml:trace>
  <inkml:trace contextRef="#ctx0" brushRef="#br0" timeOffset="17307.627">16822 7247 999 0,'0'0'6'0,"2"0"-51"16,-1 0-16-16,2 0-67 15,-2 2-147-15</inkml:trace>
  <inkml:trace contextRef="#ctx0" brushRef="#br0" timeOffset="17432.8762">16831 7364 611 0,'0'0'209'15,"0"0"-186"-15,0 0-27 16,0 0 9-16,0 0-38 0,0 0-147 16,0 0-328-16</inkml:trace>
  <inkml:trace contextRef="#ctx0" brushRef="#br0" timeOffset="25902.8876">22998 8178 0 0</inkml:trace>
  <inkml:trace contextRef="#ctx0" brushRef="#br0" timeOffset="26635.747">22924 8086 509 0,'3'-11'53'0,"-3"-1"33"16,-4 0 21-16,-4 2-11 0,-3-1-31 16,-5-1-13-16,-2 1-9 15,-6 4-14-15,-1 0-2 16,-2 5 6-16,-4 2-8 16,-2 3-12-16,-3 9-7 15,0 6 0-15,-2 7-2 0,-2 5 1 16,2 7 2-16,5 7 1 15,1 5-3-15,7 4-2 16,6 3-1-16,5-2 3 16,7-1 8-16,5-4 11 15,7-3-6-15,9-6-7 16,11-8 1-16,7-6-5 0,11-9 8 16,8-9 4-16,6-8-1 15,7-4 13-15,2-10-9 16,2-7 4-16,-1-5 10 15,-1-5-7-15,-4-3-9 0,-8-3-6 16,-8 0-3-16,-11-2-6 16,-12 0 2-16,-13-1 1 15,-10-3 3-15,-10 2-4 16,-15-2-1-16,-8 5-5 16,-6 4 3-16,-7 6-3 0,-3 5-2 15,-7 9-2-15,-2 8 2 16,-7 6-1-16,-4 17-27 15,-4 8-24-15,-2 10-42 16,2 9-43-16,-2 8-90 16,4 2-204-16</inkml:trace>
  <inkml:trace contextRef="#ctx0" brushRef="#br0" timeOffset="28438.4586">17558 1948 542 0,'-2'-4'63'0,"-4"1"8"16,0-3 25-16,-2 1-44 0,-2-2-13 16,-1 0 3-16,-2 1-26 15,-2-2-7-15,-4 1 3 16,-2 0 13-16,-4 2-3 16,-5-2-3-16,-2 2 5 15,-5 4 4-15,-7 0-8 0,-4 1-9 16,-7 1-5-16,-8 8-3 15,-7 2-3-15,-8 4 0 16,-9 4 0-16,-5 5 0 16,-1-1 0-16,-4 8-2 15,1-1 5-15,0 4-4 16,4 2-1-16,4 2 4 0,4 3-5 16,7-1 4-16,11 2 1 15,8-3-5-15,15 1 6 16,10-5-6-16,16-2 1 15,9-5 1-15,8-1 0 16,16-4-2-16,9-4 3 0,9-3 0 16,7-2 2-16,9-2 1 15,6-5-1-15,6-4 3 16,7 1-2-16,5-4 6 16,6 0 19-16,6-3-3 0,7-2-7 15,5-4-6 1,4-1 5-16,7-1-10 0,1-2-2 15,5-4-2-15,2-3-1 16,2-4-1-16,5-3 1 16,-1-3 3-16,0-7 7 15,-1-1 4-15,-7-5 0 0,-3-1-4 16,-11 0-3-16,-10 0 2 16,-9-1-3-16,-14-1-5 15,-16 6 3-15,-17 1 0 16,-20 3 4-16,-16 5 2 15,-21 4 3-15,-30 6-5 0,-28 7-7 16,-28 8-3-16,-35 6-2 16,-33 13 5-16,-33 19-5 15,-32 16-38-15,-29 16-58 16,-29 23-43-16,-23 20-129 16,-26 19-306-16</inkml:trace>
  <inkml:trace contextRef="#ctx0" brushRef="#br0" timeOffset="29883.6019">17176 6135 615 0,'-1'-3'28'15,"-14"2"46"-15,-4 1 5 16,-10 4-25-16,-11 5 1 15,-12 3 5-15,-14 7-23 16,-16 2-2-16,-13 8 2 16,-17 7 9-16,-14 10 9 0,-11 11-25 15,-11 7-21-15,-3 8-8 16,0 6 0-16,6 5-1 16,10-1 15-16,16-2 11 15,20-2 1-15,20-7 0 16,24-8-17-16,25-10-4 15,24-9-5-15,24-11 1 0,27-14 0 16,31-13 7-16,22-10-3 16,27-19-1-16,25-11-2 15,21-11 12-15,16-11 1 16,11-9 0-16,14-6 11 16,-1-1-5-16,2-2-8 0,-7-3-3 15,-2 2-9-15,-13 4 5 16,-14 3-6-16,-15 4 0 15,-17 7-2-15,-22 4 3 16,-24 8-1-16,-22 7 2 16,-27 7-2-16,-28 5 2 0,-23 2 3 15,-32 5 1-15,-28 6-6 16,-26 5-1-16,-30 8 1 16,-25 4-4-16,-31 15-50 15,-26 13 1-15,-25 15-6 16,-27 16-43-16,-21 17-4 0,-14 15 14 15,-13 16-43-15,-12 14-126 16,-6 13-312-16</inkml:trace>
  <inkml:trace contextRef="#ctx0" brushRef="#br0" timeOffset="35785.8277">5830 7969 45 0,'0'-3'107'0,"0"-2"-75"0,0 3 20 15,0-1 12-15,-1-1-8 16,0 1-15-16,0 0-5 15,1 0 9-15,-2 0 8 16,0-1-3-16,1 3-7 0,0-1-10 16,1 1-2-16,0 1 3 15,0 0 4-15,0 0-7 16,6 0-11-16,2 0 0 16,7 1 27-16,8 2 0 15,7-1-14-15,8 0-6 16,10 1 8-16,8-3-4 0,11 0-8 15,4 0-4-15,5 0-5 16,2 2-5-16,-3 2-2 16,-3 3-4-16,-6 0-4 15,-4 0 5-15,-11-1-2 16,-5 0 0-16,-9-2-1 0,-5-4 2 16,-8 0-2-16,-5 0 3 15,-6-2 6-15,-3 0 7 16,-3-1-7-16,-4 0-6 15,0 1-2-15,0 2 1 16,-3-2-2-16,0 0-1 0,1 1-11 16,1 1-27-16,-1 0-53 15,0 0-162-15,-1-1-149 16</inkml:trace>
  <inkml:trace contextRef="#ctx0" brushRef="#br0" timeOffset="36668.9282">9432 7905 505 0,'-8'-2'36'16,"2"1"60"-16,6 1 28 15,4 0-40-15,16 0-68 16,15 1 55-16,17-1 41 15,17 0-34-15,19 0-30 16,13-1-22-16,6-4-16 16,3 2-6-16,1 2-5 0,-8 1-44 15,-10 3-31-15,-15 3-215 16</inkml:trace>
  <inkml:trace contextRef="#ctx0" brushRef="#br0" timeOffset="38501.171">16315 3151 401 0,'-22'0'58'0,"-5"-3"-61"16,-5 3 61-16,-4 0 23 16,-3 0-31-16,-5 0-5 15,-4 0-3-15,-6 3-11 16,-5 3-2-16,-4 6-10 16,-4 3 1-16,-5 5 8 15,-3 5-10-15,-2 5-17 0,-2 5 2 16,1 5-2-16,4-1 2 15,9 5 11-15,13 0 3 16,15-3-4-16,20-4-9 16,13-3-5-16,20-5-10 15,14-2 19-15,7-2-5 0,9-2 1 16,-2 2 0-16,-2 0-4 16,-4 1 2-16,-8 3 0 15,-11 5-1-15,-10 1 1 16,-9 5 16-16,-10 4 24 15,-6 3-3-15,-5 3-12 0,1 2-13 16,2 1-8-16,3 1-7 16,2-3 2-16,-1 3-1 15,-3 3 3-15,-6 4-4 16,-13 7 4-16,-12 3-1 16,-14 11 6-16,-13 9 22 0,-13 10-2 15,-10 4-10-15,0 5-9 16,2 7-9-16,3 0 0 15,7-2 1-15,12 3-1 16,14-6 1-16,22-6-2 16,17-8 0-16,22-7 3 0,24-14 2 15,27-10 6-15,20-13 1 16,23-9 6-16,10-12-8 16,9-7-7-16,1-9 2 15,2-10-67-15,-9-6-36 0,-10-4-67 16,-11-15-125-16</inkml:trace>
  <inkml:trace contextRef="#ctx0" brushRef="#br0" timeOffset="39304.7628">15972 724 641 0,'2'-20'0'0,"-1"-1"30"16,-5 2 44-16,-7 1-63 16,-5 3-2-16,-5 1 9 15,-4 0 14-15,-6 7-11 0,-2 0 10 16,-5 7 2-16,-1 1-7 15,-3 11 0-15,-1 6-11 16,0 4-7-16,0 6-7 16,1 3 1-16,2 6 2 15,4-1 4-15,10 3-6 0,10-3-2 16,13-2-2-16,12-4-7 16,19-5-5-16,14-8-1 15,12-2 14-15,3-1 5 16,1 0 12-16,-7 2-11 15,-15 6-6-15,-17 2-12 0,-17 6 3 16,-8 3 10-16,-15 3 25 16,-6 1 30-16,-1-1-14 15,3-3-31-15,6-3-10 16,6-4 0-16,6-3-3 16,5-3-16-16,1 0-5 0,2 3 9 15,1 0 11-15,-2 2 6 16,-8 5 5-16,-11 6 16 15,-8 3 35-15,-6 3 11 16,-1 0-18-16,8-4-24 16,15-3-12-16,13-7-12 0,25-10-19 15,23-5 7-15,21-6-60 16,12-2-61-16,1-4-134 16,-9 2-397-16</inkml:trace>
  <inkml:trace contextRef="#ctx0" brushRef="#br0" timeOffset="42156.8062">7909 7052 277 0,'-5'-10'66'16,"-1"-1"3"-16,-2 0-5 15,-2 2 32-15,-1 1-20 16,-5 2-21-16,-4 3-14 0,-4 3-6 16,-6 0 2-16,-6 9 7 15,-5 4-11-15,-3 7-12 16,-3 5-15-16,-1 8 0 16,0 5 6-16,0 5-5 15,2 3-6-15,4 5 1 16,7 2 24-16,4 7 2 0,9 4-12 15,7 1-6-15,9 5-9 16,6-1 1-16,13 0-1 16,11-1-4-16,15-6 6 15,8-3-3-15,11-4-2 0,7-8 10 16,5-3 4-16,3-8 3 16,-1-7 20-16,3-4 2 15,-1-7 3-15,1-7 1 16,0-5-5-16,-2-6 3 15,1-6-13-15,-3-10 1 16,-4-5-8-16,-4-5-6 0,-5-6-9 16,-5-6 0-16,-5-5 0 15,-7-4 1-15,-4-4 3 16,-7-6-3-16,-6-2-1 16,-8-3 1-16,-8-6 2 15,-8 0-1-15,-7 0-3 0,-9 4 2 16,-7-1-6-16,-7 7 1 15,-7 4 0-15,-6 7-2 16,-6 7-1-16,-8 3-2 16,-9 10-1-16,-8 8-29 15,-6 9-36-15,-10 10-41 0,-7 10-71 16,-7 9-196-16</inkml:trace>
  <inkml:trace contextRef="#ctx0" brushRef="#br0" timeOffset="43152.7779">4557 7160 364 0,'-13'-21'76'0,"-1"3"-18"16,-2 0 16-16,-3 1 1 16,-6 1-29-16,-1 3-10 15,-3-1-8-15,-3 2-9 0,-3 2-2 16,3 3 0-16,-4 6-4 15,-1 1 5-15,-1 4 1 16,-5 13-9-16,-4 3-4 16,-2 12 3-16,-3 7 11 15,2 8-4-15,0 3-6 16,5 6-2-16,5 1-6 0,7 3-2 16,9 4 2-16,6 1 20 15,9-1 5-15,9 1-2 16,12-2-6-16,14-2-1 15,13-6 2-15,10-2-5 0,12-6 0 16,7-3-3-16,7-7-5 16,8-5 0-16,6-3 12 15,1-9 5-15,1-3 3 16,3-4 2-16,0-5 1 16,-3-4-16-16,-1-2-4 0,-4-2-2 15,0-10 1-15,-3-4-1 16,-4-7-3-16,-4-7-1 15,-6-4 2-15,-8-7-2 16,-8-2 1-16,-9-5 15 16,-10 0 3-16,-11-4 5 15,-7 2-2-15,-8-4-7 0,-7-2-5 16,-3-1-6-16,-12-5-4 16,-6 0-4-16,-12-2 1 15,-5 3 0-15,-13 1-2 16,-10 6-2-16,-10 6-1 15,-10 6 2-15,-11 9-11 0,-13 10-8 16,-15 17-31-16,-14 13-42 16,-20 27-31-16,-23 20-73 15,-26 24-224-15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9T22:34:52.0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11147 1751 451 0,'0'-9'18'0,"2"-1"43"16,-1 2 72-16,1-1-41 16,-2 2-42-16,2 4-6 15,-2 3 11-15,0 0-14 0,1 3-35 16,0 10-5-16,1 4 7 15,2 3 7-15,0 4 2 16,2 6-4-16,1 2-7 16,2 3 2-16,3 5 3 15,-1 4 0-15,5 4 1 0,-1 3-10 16,0 0-3-16,0 7 2 16,0-2-1-16,-1 2 1 15,3-1 1-15,-4-1-2 16,-1 0 1-16,2-2 11 15,-3-5-1-15,1-3-6 0,-2-3-3 16,-4-6-1-16,2-4 0 16,-1-4-1-16,-2-8 0 15,-1-5-2-15,-2-4-33 16,0-7-53-16,-2-5-53 16,0-7 26-16,-2-9-89 0,-3-8-104 15</inkml:trace>
  <inkml:trace contextRef="#ctx0" brushRef="#br0" timeOffset="355.4298">10696 1919 584 0,'-9'-7'11'0,"3"0"42"16,6 1 32-16,5-3-27 0,12-4-24 16,10-4 36-16,8-6 33 15,11-6-23-15,11-3-13 16,8-5-4-16,4-1-17 15,6 0-18-15,2 2-21 16,1 3-5-16,-2 2 0 16,0 4-8-16,-4 4-28 0,-6 1-22 15,-3 2-15-15,-5 7-18 16,-8 3-73-16,-8 3-52 16,-7 7-87-16</inkml:trace>
  <inkml:trace contextRef="#ctx0" brushRef="#br0" timeOffset="939.6685">12130 2144 579 0,'0'-6'26'0,"-4"-2"35"0,-1 2 61 16,-2 2-37-16,-2 1-26 16,-1 3-7-16,-2 0-25 15,-1 3 2-15,-1 7 2 16,-1 4-13-16,0 2-3 15,0 8-1-15,3 3-10 0,0 4 0 16,4 3 8-16,5 2 3 16,3-4-4-16,1 1-1 15,9-2-4-15,4-4 7 16,1-2-3-16,6-7-1 16,1-1 1-16,5-7 0 0,-1-3-2 15,2-6 1-15,2-1-2 16,-1-4 0-16,-1-3-4 15,-2 0-3-15,-3-2-18 16,-3 2-23-16,-4-1-16 16,-3 2-19-16,-5-1-47 0,-4-2-34 15,-4 1-47-15,0-3-190 16</inkml:trace>
  <inkml:trace contextRef="#ctx0" brushRef="#br0" timeOffset="1145.1035">12205 2217 773 0,'-6'0'51'0,"-2"2"66"16,0 8 12-16,-2 9-110 0,-1 9-20 16,0 4 9-16,-1 4 2 15,4 0-9-15,1-2 0 16,3-3-9-16,4-5-57 15,0-9-87-15,4-3-63 16,3-10-180-16</inkml:trace>
  <inkml:trace contextRef="#ctx0" brushRef="#br0" timeOffset="1500.6289">12531 2252 713 0,'20'9'4'15,"-6"7"5"-15,-1 7 89 16,-6 6-36-16,-6 3-22 16,-1 1 19-16,0-3-17 15,0-8-18-15,-2-4-1 16,2-11-11-16,0-7-18 0,5-7-4 16,5-13 29-16,4-9 8 15,2-5 7-15,3-3-4 16,5-1 2-16,0 5 6 15,1 6 21-15,1 10-9 16,-2 9-17-16,0 8-15 0,-5 7-16 16,-1 13-3-16,-4 3 3 15,-1 5 3-15,-3 0-4 16,-2 2-25-16,2-5-23 16,0-3-54-16,0-5-57 15,3-4-68-15,-2-3-77 0</inkml:trace>
  <inkml:trace contextRef="#ctx0" brushRef="#br0" timeOffset="1934.7428">13608 1941 673 0,'0'-7'60'15,"-5"4"26"-15,-8 3 41 16,-4 0-84-16,-4 7-32 16,-2 4 27-16,2 4 3 0,-2 3-13 15,5-2-10-15,5 2-9 16,8 2-6-16,5-1-7 15,7-1-4-15,10 0 4 16,7-2 3-16,8 3 2 16,5-4 4-16,0 1 11 15,-1 1 12-15,-5 0 9 0,-6 2-11 16,-8 2-18-16,-8-1 4 16,-7 2 11-16,-7 0 13 15,-11-2 8-15,-6-2-20 16,-4 0-3-16,-5-2-5 15,-2-4-7-15,-3-3-3 0,0-3-31 16,1-4-71-16,4-2-102 16,5-5-104-16,5-5-140 15</inkml:trace>
  <inkml:trace contextRef="#ctx0" brushRef="#br0" timeOffset="2254.9992">14056 2039 811 0,'10'17'-14'15,"-9"10"11"-15,-2 7 118 16,-1 6-48-16,-3-1-53 16,0 0 7-16,4-5 6 15,2-7-7-15,5-10-6 16,5-9-6-16,5-8 4 0,3-11 34 15,2-10 21-15,1-10-4 16,0-6-13-16,-2-4-5 16,-5-2-4-16,-6 0-4 15,-9 1-11-15,-5 6-10 16,-16 8-9-16,-7 9-5 0,-8 11-9 16,-4 8-17-16,0 10-11 15,3 7-16-15,6 7-44 16,5-1-64-16,8-2-128 15,4-4-348-15</inkml:trace>
  <inkml:trace contextRef="#ctx0" brushRef="#br0" timeOffset="2617.2909">14433 1873 546 0,'5'0'179'16,"-1"0"-162"-16,0 7 75 15,0 7 24-15,6 8-43 0,-2 7-22 16,0 8-7-16,-2 0-22 16,-1 3-5-16,-4 0 1 15,0-6-7-15,-3-3 1 16,-3-7 11-16,2-10 11 15,0-6 7-15,3-8-20 0,3-12-27 16,9-15 17-16,5-10-7 16,7-8 0-16,9-9-7 15,4 1 3-15,5 4 2 16,-1 6-18-16,-2 9-115 16,-6 8-151-16,-6 12-128 15</inkml:trace>
  <inkml:trace contextRef="#ctx0" brushRef="#br0" timeOffset="3237.2545">15331 2052 530 0,'11'-16'232'16,"4"-7"-213"-16,3-8 131 0,8-11-23 16,6-8-73-16,6-8-1 15,7-5 8-15,4-6-18 16,1-4-12-16,2 2-2 15,-4 0-10-15,-1 6-9 16,-6 6-3-16,-6 11-5 16,-8 10-1-16,-7 14-1 0,-10 15 0 15,-9 13-8-15,-5 24-55 16,-12 17 62-16,-10 16-11 16,-6 17-26-16,-4 13 20 15,-5 13 3-15,-2 8-2 16,3 6-12-16,-1 1 22 0,3 6 4 15,5-4 7-15,2-6 14 16,8-9-7-16,6-9-6 16,5-12-1-16,6-15-2 15,5-13-1-15,2-14 4 16,3-14-3-16,5-13 2 0,3-15-4 16,0-8 11-16,2-17 20 15,0-16 13-15,3-12-4 16,-2-15-11-16,3-9-15 15,-2-12 0-15,0-6-5 16,-3-6-3-16,-2 2-4 0,-4 3 1 16,-5 11-3-16,0 16 1 15,-5 18 1-15,-5 15-2 16,-4 16-9-16,-1 13-19 16,-1 6-23-16,2 10-45 15,2 6-54-15,2 1-112 16,4 0-115-16</inkml:trace>
  <inkml:trace contextRef="#ctx0" brushRef="#br0" timeOffset="3873.2686">16398 821 542 0,'4'-29'-4'16,"-3"6"20"-16,-2 9 92 16,-3 5 6-16,-2 5-36 15,1 4-16-15,2 10-9 0,-1 13-24 16,3 15-7-16,0 12 2 15,3 14-13-15,0 15-9 16,0 9-1-16,-2 2-1 16,0 2 1-16,0-5 6 15,1-9-3-15,0-7 2 0,3-13 3 16,6-9 3-16,2-11 14 16,2-11-12-16,5-10-16 15,3-13 0-15,3-4 2 16,1-11 11-16,3-12 0 15,2-2 8-15,-3-1 7 0,-3 2 19 16,-6 5-11-16,-8 11-25 16,-8 8-9-16,-4 11-17 15,-5 13 26-15,-6 6-4 16,0 5-7-16,4-3 7 16,4-2 0-16,3-7-6 0,6-8-5 15,9-10 1-15,6-5 1 16,2-9 8-16,5-10 12 15,-1-8 7-15,4-8 5 16,-3-3 2-16,-2-7 7 16,-7 0-11-16,-10 3-15 0,-6 5-3 15,-5 8 1-15,-13 12-13 16,-8 10-24-16,-4 7-5 16,-4 14-5-16,0 6-42 15,4 6-25-15,4 2-46 16,4-4-198-16</inkml:trace>
  <inkml:trace contextRef="#ctx0" brushRef="#br0" timeOffset="4568.4706">17167 1440 557 0,'0'-13'116'16,"0"2"-43"-16,1 2 68 16,0 0 5-16,0 5-78 15,0 1-18-15,-1 3-16 0,2 3-20 16,-1 10-14-16,3 1 14 15,2 9 2-15,2 4-6 16,1 4-4-16,1 3 1 16,0-3 8-16,2-2-2 15,0-2-5-15,3-6-3 0,1-7-3 16,2-5-3-16,5-7 1 16,1-2 5-16,3-9 0 15,-1 0-2-15,-1 2-1 16,-6 3-1-16,0 4-2 15,-6 10 0-15,-4 4 7 16,0 6 15-16,-1 0-4 0,1-3-3 16,1-5-15-16,3-4 0 15,5-8-3-15,3-3 7 16,0-9 0-16,0-2 3 16,-3 0-3-16,-3 0-2 15,-4 4-6-15,-4 3 0 0,-4 3 8 16,0-1-3-16,1-2 3 15,4-6-9-15,6-6-27 16,3-8 0-16,7-9 7 16,4-7 12-16,-1-5 6 15,-1-3 8-15,-2 3 7 0,-3 1 29 16,-5 7-4-16,-3 9-19 16,-3 7-11-16,0 8 12 15,-3 6 1-15,2 3-15 16,3 4-4-16,6-2 1 15,8-1 1-15,10 0-27 0,11-4-17 16,11-1-36-16,10-5-51 16,8-1-6-16,5-1-18 15,7 1-466-15</inkml:trace>
  <inkml:trace contextRef="#ctx0" brushRef="#br0" timeOffset="13828.9427">20521 849 555 0,'-4'-5'23'0,"1"0"61"16,1 2 3-16,1 3-7 16,1 0-43-16,-4 3-43 15,8 4 4-15,-4 5 22 0,3 6 13 16,-1 0-3-16,1 5 5 15,-2 2-11-15,0-3-1 16,3 2-11-16,-4-4-8 16,-1-2 1-16,-2-2-2 15,3-2-4-15,0-4-53 16,0 0-87-16,0-6-36 0,0-4-110 16</inkml:trace>
  <inkml:trace contextRef="#ctx0" brushRef="#br0" timeOffset="13985.5147">20569 721 728 0,'-1'-8'54'0,"-1"3"-126"16,2 5 62-16,2 3-7 0,0 5-225 15</inkml:trace>
  <inkml:trace contextRef="#ctx0" brushRef="#br0" timeOffset="14401.3998">20803 977 654 0,'7'12'20'16,"-1"3"-10"-16,0 2 65 15,-1 7-10-15,-2-3-31 0,-1 1-11 16,0-3 11-16,-3 0-4 16,-2-7 8-16,2-4 0 15,-1-1-23-15,2-3-1 16,0-4-5-16,1-1-2 16,5-9 5-16,3-5-5 0,4-3 1 15,4-3-6-15,1 0-2 16,2 5 6-16,-1 3 20 15,-1 7 16-15,0 6-15 16,-3 0-7-16,-1 12-14 16,-2 2-3-16,-1 3-1 0,-3 0 0 15,-3 3 1-15,1 0 0 16,-2-4-2-16,2 1-2 16,0-5-22-16,1-2-17 15,1 0 2-15,4-4 2 16,0-2-4-16,2-2-37 0,2-2-43 15,-2 0-83-15,1-2-203 16</inkml:trace>
  <inkml:trace contextRef="#ctx0" brushRef="#br0" timeOffset="15017.7544">19832 566 839 0,'2'3'-33'0,"-2"16"-55"16,3 10 95-16,-3 11 12 15,1 7-2-15,-2 7 9 16,-6 0 7-16,0-2 1 16,-1-2-7-16,1-4-4 15,4-8-5-15,3-5 0 0,5-8-11 16,11-4 13-16,6-6 24 16,8-5-6-16,5-6-17 15,8-4-9-15,4 0-2 16,4-7-7-16,0 2-68 15,0-3-239-15,-4 4-341 0</inkml:trace>
  <inkml:trace contextRef="#ctx0" brushRef="#br0" timeOffset="15685.979">21475 1025 36 0,'3'-6'494'16,"-6"2"-386"-16,2 1 10 0,-4-1-25 15,0 4-30-15,-3 0-18 16,0 0-10-16,-4 0-19 16,0 3-5-16,-3 5-7 15,1 5 2-15,0 4-6 0,3 3 6 16,3 3 10-16,8 1-5 16,0 1 0-16,11 0-1 15,9-3 9-15,0-5 2 16,3-3 0-16,3-6-7 15,-1 0-8-15,-2-5-1 16,-2-3-7-16,0 0-45 0,-4-4-28 16,-1-6-46-16,-6-4-42 15,2-5-36-15,-5-1-79 16</inkml:trace>
  <inkml:trace contextRef="#ctx0" brushRef="#br0" timeOffset="15843.5662">21604 1045 398 0,'-11'-9'127'0,"-1"4"26"15,0 0 6-15,-3 4-13 16,-4 1-79-16,0 7-52 16,-2 6-8-16,0 2 4 15,2 4-4-15,3 1-8 0,6 1-34 16,7-3-95-16,3-5-48 16,5-3-86-16,11-7-168 15</inkml:trace>
  <inkml:trace contextRef="#ctx0" brushRef="#br0" timeOffset="16290.5288">21760 1056 427 0,'17'-7'227'15,"-7"0"-195"-15,-5 4 96 16,-4 3-44-16,-3 0 15 16,-3 6-40-16,-6 4-50 0,1 4-7 15,-4 2 2-15,2 1-3 16,2-3-2-16,3 0 2 15,4-4-2-15,3-4-7 16,4-2-1-16,4-4 12 16,2 0 1-16,1-4 1 15,3 2-1-15,0-2 8 0,1 3 6 16,0 1 8-16,-1 0-13 16,-3 5-7-16,-2 2-7 15,-1 5 4-15,-4-1 5 16,0 0 11-16,-2 0 3 15,0-2 0-15,3-1-12 0,1-2-10 16,2-4 0-16,3-2 7 16,0 0 0-16,1-2 0 15,0-6-1-15,-3-1-1 16,4 1-1-16,-4-3-1 16,3-2 0-16,-5 0-1 0,2 2-1 15,-2-2 0-15,3 3-6 16,-4 0-47-16,-2 4-48 15,-1 1-14-15,-2 5-15 16,-1 0-34-16,-1 0-166 16</inkml:trace>
  <inkml:trace contextRef="#ctx0" brushRef="#br0" timeOffset="16852.0689">22173 1116 493 0,'5'21'93'0,"-3"3"-8"16,1 3 40-16,-2-4-38 15,-3-1-23-15,0-4-6 16,1-6-11-16,1-6-17 15,1-6-16-15,8 0-8 0,4-17 12 16,7-2 9-16,7-9-21 16,5-4-2-16,1-2-3 15,2 1 0-15,-3 4-1 16,1 4-44-16,-6 8-68 16,-4 1-148-16,-1 5-144 0</inkml:trace>
  <inkml:trace contextRef="#ctx0" brushRef="#br0" timeOffset="18268.9062">21811 1102 382 0,'-1'-6'38'0,"1"2"17"15,1-2 89-15,-1 2-43 0,-1 0-41 16,0 1-4-16,-1 1 6 16,1 2-24-16,-3 0-12 15,0 0-20-15,0 0 1 16,1 0-2-16,-2 5-1 16,1 0-2-16,0 6-1 0,-1-3-1 15,2 6 1-15,-1 0-2 16,2 0 1-16,-2 2 0 15,2-2 0-15,2 0 2 16,-1-1 7-16,1 1 2 16,3-2 6-16,3-1 1 0,0-3-3 15,1-2-2-15,0-3-1 16,0-2 2-16,-1-1 1 16,1 0 5-16,-1-5 1 15,2-2-6-15,-2-2-2 16,0-2-5-16,-2 2-1 0,0 2 0 15,0 0 3-15,-2 2 12 16,2 5-1-16,0 2-6 16,2 4-17-16,2 4 0 15,4 3 6-15,1 1-4 16,1 0 6-16,2 2 1 0,-1-4 3 16,-1 0-3-16,-1-2-2 15,1 0-2-15,-2-4-1 16,2 2-11-16,-1-1-59 15,2-4-55-15,2-3-90 16,2 0-126-16</inkml:trace>
  <inkml:trace contextRef="#ctx0" brushRef="#br0" timeOffset="19185.7471">23261 676 598 0,'8'-12'31'0,"-4"8"-5"15,-2 3 64-15,0 3-11 0,-1 11-57 16,-1 9-2-16,1 7 19 15,-1 11-7-15,1 5 13 16,-2 5-5-16,0 1-11 16,-6-1-14-16,1-5 3 15,-4-2 11-15,-2-6-4 0,4-7-8 16,0-6-6-16,3-6-6 16,0-6-3-16,3-8 4 15,2-4 8-15,-1-14 30 16,2-8-22-16,1-10-9 15,2-11 2-15,1-8 1 0,1-8-12 16,5-4 2-16,3 1-7 16,4 3 2-16,4 4-1 15,2 10-2-15,4 9 4 16,-1 8 5-16,-1 8 5 16,-1 8 1-16,-5 8-4 15,-4 4-13-15,-5 14-3 0,-7 6 0 16,-1 7 8-16,-9 4 1 15,-7 3-7-15,-5-2-9 16,-3-1 4-16,0-5 4 16,3-3 6-16,3-3-9 15,6-1-6-15,4 2-8 0,3 1 0 16,10 2 16-16,4 3 0 16,4 2 3-16,1 0 5 15,0 1 2-15,0-3 1 16,-3-3-1-16,-3-1 3 15,-1-5 2-15,-1-5 2 0,-3-2-4 16,0-5-1-16,-1 0-9 16,-1-5 8-16,3-1 1 15,-2 0 0-15,-1 0-1 16,1-1-1-16,-1-3 1 0,-2 2 0 16,1-2 12-16,0 4 8 15,1-2-4-15,-1-2-3 16,-2 2-8-16,3-2-8 15,1 1-1-15,1-1-8 16,0 0-23-16,2-2-51 16,1 2-81-16,-1-1-32 0,-1-1-79 15,4 3-287-15</inkml:trace>
  <inkml:trace contextRef="#ctx0" brushRef="#br0" timeOffset="19685.4754">23943 974 837 0,'-14'-10'15'15,"-3"1"38"-15,-3 5 27 0,-3 4-47 16,-4 1-7 0,-2 8-14-16,0 4-8 0,7 4 4 15,4 4 4-15,8 3 8 16,9 3-7-16,5 2-7 16,12-1 19-16,9-2 7 15,4-2 11-15,8-6 5 16,2-4-5-16,2-2-18 0,-4-5-18 15,0-2-4-15,-1-4-35 16,-7-1-10-16,0-3 12 16,-4-7-16-16,-6-4-49 15,-2-4-27-15,-3-3-29 0,-6 0-19 16,-6-2-108-16,-4 2 51 16,-8 8 278-16,-6 1 185 15,-4 7 14-15,-7 5-122 16,-7 3-51-16,1 7 8 15,-3 0-33-15,7 3-31 16,7 1-19-16,6-1-20 0,11-3-40 16,4-3-74-16,7-7-56 15,14 0-64-15</inkml:trace>
  <inkml:trace contextRef="#ctx0" brushRef="#br0" timeOffset="20018.7742">24300 998 789 0,'13'-3'92'0,"-9"3"-72"16,-2 3 35-16,0 12-23 16,-2 7 1-16,0 2-9 0,2 9-9 15,-2 2 7-15,4 5 6 16,0 1-9-16,2-1-1 16,-5 1 1-16,-1 2-5 15,-4-2-3-15,-5-1-5 16,-4-2-1-16,-7-1-4 15,-4-4-2-15,-4-5 6 0,-5-4 1 16,3-8 1-16,-2-6-1 16,4-10 0-16,5-7-17 15,11-16-50-15,10-13-19 16,12-6 43-16,13-8 32 0,10-7 13 16,10 5 17-16,0 3 38 15,-1 7-1-15,-7 9-35 16,-13 9-30-16,-10 9-121 15,-17 5-91-15,-19 2-288 16</inkml:trace>
  <inkml:trace contextRef="#ctx0" brushRef="#br0" timeOffset="20902.1924">19716 1742 686 0,'7'-10'34'0,"-4"5"40"0,-1 5 77 16,-2 2-58-16,0 14-88 16,-1 8 0-16,-6 9 11 15,-2 11 11-15,-2 4 11 16,-4 3-10-16,-1 2-14 15,1-5-6-15,4-2 0 16,4-6-8-16,7-5 0 0,4-4-2 16,10-8-1-16,10-3 7 15,7-7 0-15,5-4 0 16,8-7-1-16,1-2 1 16,4-3 0-16,-2-7-5 15,1 0-44-15,-4-4-27 0,-1 0-30 16,-4-2-9-16,-4 0 26 15,-6-2 25-15,-4 2 20 16,-8 1 36-16,-5 2 5 16,-7 0 35-16,-4 7 71 0,-5 5 45 15,-8 1-60-15,-2 11-59 16,-4 8-27-16,1 4-2 16,1 5 4-16,5-1-3 15,7 3-5-15,4-5 13 16,5-6-2-16,13-5-2 15,4-8 9-15,7-6 9 16,3-6 14-16,2-8-3 0,3-7-3 16,-6-4 2-16,-4 1-20 15,-9 3 1-15,-8 1-4 16,-9 6-4-16,-7 3-1 16,-12 9-9-16,-8 2-26 0,-4 7-85 15,3 9-44-15,2 1-67 16,8 1-146-16</inkml:trace>
  <inkml:trace contextRef="#ctx0" brushRef="#br0" timeOffset="21268.8204">20809 2144 854 0,'21'-3'28'0,"-12"3"-22"0,-7 11 65 16,-4 8-4-16,-1 8-43 15,-5 7-14-15,2 5 15 16,2 6-5-16,2 0 0 16,0 4 10-16,4-1 0 15,0-1-3-15,-2 0-12 16,-2-3 1-16,-2 1 9 0,-5 2-12 16,-6-1-8-16,-6-1-2 15,-5-1 0-15,-3-3 1 16,-4-2 0-16,-2-8-2 15,3-9-2-15,3-9 2 16,5-13-8-16,9-11-25 0,8-16-2 16,9-13 29-16,9-13 4 15,18-10 6-15,12-6 8 16,12 0 15-16,9-2 10 16,6 6-10-16,-1 5-18 15,-2 7-28-15,-3 9-83 0,-8 5 7 16,-7 7-47-16,-1 4-197 15</inkml:trace>
  <inkml:trace contextRef="#ctx0" brushRef="#br0" timeOffset="22257.7572">22623 1830 362 0,'2'12'396'0,"-2"12"-436"16,0 12 41-16,0 10 30 15,0 8 9-15,0 3 4 16,-1 1 15-16,0-2-20 16,-1-8-6-16,-1-3 7 15,-2-9-7-15,2-9-13 16,1-10-5-16,0-7 13 0,2-10 17 16,-1-10 3-16,1-12 15 15,1-12-55-15,8-10-1 16,3-11-4-16,7-13 0 15,6-5-2-15,4 1-2 16,5 4 1-16,1 10-3 16,-2 12 8-16,-5 15 11 0,-3 17-4 15,-8 12-14-15,-8 12-9 16,-7 10 4-16,-5 10 3 16,-11 3 3-16,-6 3-10 15,-3-3 7-15,-1-3 9 16,4-4-2-16,4-4-2 0,11-2-5 15,5 2-18-15,9 0-3 16,11 9 25-16,5 2 2 16,4 4 4-16,0 4 3 15,-2 2-7-15,-3-6 3 16,-5-3-6-16,-1-4 5 0,-1-6-2 16,-1-6 0-16,-3-2-44 15,-4-6-148-15,-2-2-133 16,-5-3-345-16</inkml:trace>
  <inkml:trace contextRef="#ctx0" brushRef="#br0" timeOffset="24368.7404">19683 3642 617 0,'-1'6'51'0,"-3"-3"-38"16,1-2 98-16,0-1 8 0,1 0-28 16,1-4-10-16,-1-6-24 15,3-5-20-15,4-6 4 16,3-8 1-16,4-8 0 16,2-7-3-16,3-3-16 15,1-4-9-15,1-2-6 0,-1 1-3 16,0 1-4-16,-4 2-1 15,-1 5 1-15,-4 6 0 16,-1 10 9-16,-5 6-16 16,2 11 6-16,-3 11-1 15,-1 17-13-15,0 14-7 16,-1 13 20-16,2 9 1 0,-2 12 1 16,0 5 1-16,-2-2 0 15,2-3-1-15,2-8-1 16,-1-7 0-16,5-13 0 15,4-9 1-15,4-11-5 0,2-14 0 16,7-9 12-16,4-16 15 16,3-12 3-16,4-13 0 15,2-7-6-15,-2-5-3 16,-3 1-6-16,-7 6-6 16,-5 9-2-16,-8 11-36 15,-6 13-55-15,-5 13-65 0,0 6-133 16,-2 0-289-16</inkml:trace>
  <inkml:trace contextRef="#ctx0" brushRef="#br0" timeOffset="24753.0031">20716 3428 569 0,'-2'-7'133'0,"-3"-3"-59"16,-8 1 48-16,0 3-13 15,-5 1-68-15,-3 4-21 16,-1 1 10-16,-5 6-1 0,-2 9-13 16,-2 6-9-16,1 6-7 15,3 3 5-15,7 7 20 16,8 0 3-16,11 1-16 15,5-2-8-15,13-6 0 16,8-5-1-16,5-3 1 16,6-7 2-16,-2-5 4 0,2-3-8 15,-3-4 3-15,-1-3-54 16,-3-1-30-16,-4-5 5 16,-4-7-45-16,-2 0-43 15,-7-5-81-15,-3-3-178 16</inkml:trace>
  <inkml:trace contextRef="#ctx0" brushRef="#br0" timeOffset="24868.7548">20750 3545 713 0,'-23'-3'196'15,"-1"3"-155"-15,-4 3 22 16,2 11-18-16,0 3-38 0,1 3-8 16,6 4-1-16,6 0-58 15,6-1-120-15,7-6-117 16</inkml:trace>
  <inkml:trace contextRef="#ctx0" brushRef="#br0" timeOffset="25452.3753">21213 3495 117 0,'-3'0'237'16,"-4"0"-207"-16,-2 0 107 16,5 0 1-16,-1 0-18 15,0 3-6-15,1 4-17 16,0 4-57-16,-2 3-21 0,1 6-7 16,-2 3-5-16,2 5-4 15,0 1 0-15,-1 1-1 16,2-2 0-16,3-3 4 15,1-4-1-15,2-5-1 16,7-3 10-16,1-5 9 0,6-3 1 16,3-5-2-16,4-1 2 15,1-11 5-15,3-3-8 16,0-4-11-16,4-1 5 16,-2-5 2-16,-4 2 5 15,0 3 1-15,-5 3-10 0,-6 6-10 16,-4 5-2-16,-1 6-3 15,-4 6-5-15,-1 6 1 16,-1 4 4-16,-2 5 0 16,1-1 6-16,-1 0-3 15,1-4 0-15,1-2 1 0,-1-4-1 16,2-4-1-16,-1-2-1 16,1-4 1-16,0 0 4 15,3-6 1-15,5-5 1 16,3-3-6-16,9-2 0 15,5-5 0-15,7 0 0 0,6-4 1 16,5 4 3-16,0 0-1 16,1 4-1-16,-1 1-19 15,-2 5-84-15,-4 1-89 16,-7 4-126-16,0-1-221 16</inkml:trace>
  <inkml:trace contextRef="#ctx0" brushRef="#br0" timeOffset="26087.7577">22372 3536 568 0,'-14'-6'4'0,"-1"2"26"16,-1 4 36-16,-1 0-35 16,1 0 17-16,-1 6 8 0,1 4-10 15,0 5-3-15,2 1 0 16,1 2-4-16,3 4-21 15,4-1-6-15,6 0 12 16,2-2-1-16,4-5-1 16,9-4-10-16,2-4-1 0,5-6 6 15,5 0 13-15,2-9 1 16,1-4-6-16,1-2-5 16,1 1-9-16,-2-1-5 15,0-3-4-15,4-1-2 16,0-5 1-16,1-4-4 0,0-6-1 15,0-5-6-15,-2-5 4 16,-5-1 6-16,-2-4 0 16,-5 0 1-16,-7-1-2 15,-3 2 5-15,-5 1 3 16,-5 7-2-16,-2 12-5 0,-7 7-1 16,-8 15 6-16,-6 15-12 15,-2 22-2-15,-4 12 6 16,1 13 6-16,5 8-1 15,9 5-3-15,11-2 0 16,4-7-22-16,13-3-45 0,9-10-36 16,3-7-139-16,2-7-71 15,1-7-16-15</inkml:trace>
  <inkml:trace contextRef="#ctx0" brushRef="#br0" timeOffset="27159.304">22281 3587 433 0,'10'17'85'0,"2"2"15"0,4 6 27 16,0-2-40-16,-1 4-8 15,-2-4-23-15,-1 1-6 16,-2-3-20-16,-1-3-22 15,1 1-4-15,2-5-30 0,-1-2-75 16,3-1-66-16,2-8-114 16</inkml:trace>
  <inkml:trace contextRef="#ctx0" brushRef="#br0" timeOffset="27820.3421">23246 3877 307 0,'8'4'67'0,"-5"-1"26"15,5-3 83-15,-4 0-48 16,2-9-11-16,2-2 2 16,1-5-34-16,5-6-17 15,-1-8-2-15,6-6-3 0,1-6-8 16,2-6-16-16,2-8-13 15,0-2-3-15,0-6-13 16,0 3-1-16,-1 0-5 16,-3 8-5-16,-5 9 2 0,1 10 0 15,-7 14 0-15,-1 5-3 16,-3 13 0-16,-5 9-6 16,1 16-21-16,-2 11 24 15,-1 13 6-15,1 10 0 16,-1 7-2-16,2 2 2 15,-1 0-2-15,2-5 2 0,1-6-1 16,-1-11 2-16,4-4-2 16,1-10 0-16,-1-10-4 15,4-7 2-15,2-8 1 16,2-10 4-16,8-11 6 16,5-15 2-16,6-9 4 0,7-11-10 15,2-13 8-15,2-6 4 16,1-3-7-16,-4 3-7 15,-1 4-4-15,-6 12-6 16,-4 12-52-16,-9 16-49 16,-2 12-40-16,-9 11-105 0,-5 3-264 15</inkml:trace>
  <inkml:trace contextRef="#ctx0" brushRef="#br0" timeOffset="28202.7975">24180 3587 753 0,'6'0'94'16,"-3"-3"-84"-16,-4 1 119 15,-7 1-33-15,2 1-72 16,-6 0-14-16,-1 3 7 15,-1 2 5-15,-2 4 6 16,-3 3-11-16,0 1-4 0,-1 8 0 16,-2 2 3-16,4 5-9 15,4 2-11-15,1 4 4 16,6-1 0-16,6 1-4 16,7-3 2-16,10-4 6 15,4-7 1-15,7-3-1 16,6-6 7-16,1-5-4 0,6-6-2 15,-2 0-2-15,-4-6-10 16,-5-5-40-16,-2 3-40 16,-8-4-43-16,-4-2-90 15,-9-6-66-15,-5-1-202 16</inkml:trace>
  <inkml:trace contextRef="#ctx0" brushRef="#br0" timeOffset="28318.4527">24236 3753 839 0,'-29'12'58'0,"-1"2"17"15,-1 5-7-15,5 0-57 16,0 2-5-16,11-2-6 0,4-5-1 16,5-1-34-16,3-6-149 15,7-4-65-15,4-3-133 16</inkml:trace>
  <inkml:trace contextRef="#ctx0" brushRef="#br0" timeOffset="28596.1705">24647 3248 980 0,'5'-3'7'16,"-7"4"-9"-16,-1 19 21 16,-4 12 6-16,-1 16-10 15,3 13 30-15,1 8 27 16,2 5-12-16,4-1-22 15,3-5-17-15,3-7-11 0,3-10-5 16,1-8-5-16,0-5-12 16,-5-11-30-16,3-3-5 15,-6-11-8-15,-4-4-17 16,-2-9-71-16,0-3-147 16</inkml:trace>
  <inkml:trace contextRef="#ctx0" brushRef="#br0" timeOffset="28718.8429">24527 3620 791 0,'26'-13'335'15,"7"-1"-350"-15,8 5 13 0,4 1 9 16,4 5-18-16,-7 3-127 16,-6 0-138-16,-9 0-280 15</inkml:trace>
  <inkml:trace contextRef="#ctx0" brushRef="#br0" timeOffset="29770.982">19683 4261 588 0,'-1'-9'57'16,"-1"2"14"-16,2 7 20 15,0 8 20-15,5 15-90 0,0 11-7 16,1 13 29-16,0 7 1 15,-3 8-18-15,-1 0-12 16,-3 0-4-16,-6-8-2 16,-4-3-2-16,-1-6-4 15,-1-6 0-15,1-2 1 0,2-9-2 16,6-7-1-16,2-5 1 16,7-9-4-16,10-7-3 15,13-11 17-15,9-12 5 16,6-9 8-16,6-8-14 15,3-7-8-15,-1-7 0 0,-4 0 14 16,-5 0 25-16,-10 2 5 16,-14 3 2-16,-10 5-19 15,-11 5-18-15,-16 7-6 16,-13 6-8-16,-7 8 4 16,-8 11-10-16,-1 7-1 0,-2 10-6 15,4 11-22-15,5 8-32 16,9 1-73-16,9-1-202 15</inkml:trace>
  <inkml:trace contextRef="#ctx0" brushRef="#br0" timeOffset="30068.8773">20280 4581 941 0,'0'-3'64'16,"-14"2"-67"-16,-3 1-7 16,-6 8 10-16,-4 8 2 15,-5 3-1-15,1 9 8 16,5 2 11-16,9 3 8 16,10 2 6-16,10-2-4 0,18-2-10 15,10-5 1-15,7-5 11 16,5-6 9-16,-1-3-16 15,-2-8-20-15,-2-3-1 16,-4-1-50-16,-5-5-35 0,-7-6-46 16,-4-2-70-16,-5-5-78 15,-5-1-217-15</inkml:trace>
  <inkml:trace contextRef="#ctx0" brushRef="#br0" timeOffset="30181.083">20358 4703 631 0,'-32'6'232'0,"-2"7"-205"15,-3 4 0-15,2 3 64 16,3 3-48-16,5 1-45 16,9-3-66-16,9-5-104 15,9-5-67-15,2-8-331 16</inkml:trace>
  <inkml:trace contextRef="#ctx0" brushRef="#br0" timeOffset="30488.621">20777 4564 658 0,'38'-24'54'16,"-14"6"-23"-16,-12 5 81 15,-5 7 11-15,-8 3-44 16,-10 5-17-16,-12 7-21 16,-2 9-30-16,-7 6-8 15,1 3 4-15,0 7 6 0,7 0 10 16,8 2-3-16,10-2-8 15,6 1-8-15,17-9-4 16,7 1 2-16,9-7 8 16,7-6 11-16,2-6 6 15,2-5-5-15,3-3-7 0,-4-3-8 16,0-5-4-16,-8-3-8 16,-3-1-56-16,-5 1-61 15,-7-3-25-15,-7-2-86 16,-7-3-95-16</inkml:trace>
  <inkml:trace contextRef="#ctx0" brushRef="#br0" timeOffset="30639.3096">21018 4554 829 0,'-19'13'25'16,"-6"6"-24"-16,-4 9 23 0,-1 6 3 15,-1 0-11-15,2 2-4 16,6-1-9-16,3-4-49 15,7-5-150-15,10-8-157 16</inkml:trace>
  <inkml:trace contextRef="#ctx0" brushRef="#br0" timeOffset="31057.9983">21251 4709 228 0,'5'26'337'15,"-5"9"-275"-15,-5 8-18 0,-1 7 13 16,-5 3 10-16,-2 3 23 16,-1-2 8-16,-2-2-31 15,-1-2-17-15,-1-6-7 16,2-7-15-16,1-4-4 16,2-8 1-16,5-8-2 0,2-11-16 15,3-6-1-15,3-17 7 16,2-10-15-16,6-13 7 15,5-12-8-15,9-14 2 16,10-8 1-16,10-2 4 0,10 1 8 16,9 4 12-16,3 14 13 15,-3 11-6-15,-7 17-22 16,-9 10-8-16,-15 12-3 16,-12 8-3-16,-14 15-13 15,-12 5 5-15,-11 8 16 16,-13 5-9-16,-8 3-16 0,-2 1-13 15,0-1-49-15,1-4-68 16,6-6-76-16,7-6-76 16</inkml:trace>
  <inkml:trace contextRef="#ctx0" brushRef="#br0" timeOffset="31754.4714">22331 4904 529 0,'2'5'64'15,"0"-3"-12"-15,-1-2 92 0,7-4-1 16,0-5-14-16,2-9-38 16,4-5-18-16,1-10-13 15,8-5-11-15,0-8-6 16,1-6-15-16,5-5-9 16,1-1-4-16,-1 1-5 15,-1 4-6-15,-5 8 0 0,-3 13 0 16,-8 11-3-16,-4 16-6 15,-3 9 0-15,-4 22-34 16,-5 16 24-16,-1 12-3 16,-3 13 3-16,1 7 16 0,1 1-1 15,0-4 1-15,4-8-2 16,2-11 2-16,-2-9 1 16,5-14-1-16,6-11-2 15,5-17 10-15,12-11 8 16,7-17 7-16,10-14 3 15,10-10-4-15,6-10 3 0,6-6-2 16,-2 0-14-16,-5 6-5 16,-3 9-4-16,-12 8-63 15,-8 15-39-15,-9 12-17 16,-5 10-83-16,-7 7-218 16</inkml:trace>
  <inkml:trace contextRef="#ctx0" brushRef="#br0" timeOffset="32086.0242">23223 4855 851 0,'-13'-10'8'16,"-7"4"-24"-16,-3 6 24 15,-5 1 25-15,-1 10-14 16,0 6 22-16,2 9 29 0,8 2-21 16,9 5-17-16,10 1-19 15,10 0-5-15,13-4 18 16,10-5 17-16,4-6 13 15,5-6-7-15,2-6-25 16,-1-2-15-16,-2-5-5 16,-2 0-39-16,-7-1-24 0,-3-6-29 15,-4-3-42-15,-6-1-74 16,-3-5-66-16,-7-5-176 16</inkml:trace>
  <inkml:trace contextRef="#ctx0" brushRef="#br0" timeOffset="32253.58">23339 4973 755 0,'-28'12'71'16,"5"2"25"-16,4 3-31 15,6 1-60-15,3-1-12 0,7-1-16 16,3 1-42-16,5-8-18 16,6-4-6-16,10-2-74 15,4-3-87-15</inkml:trace>
  <inkml:trace contextRef="#ctx0" brushRef="#br0" timeOffset="36052.7364">23665 4895 463 0,'-8'14'105'0,"1"3"-56"16,-2 5 15-16,-2 2-17 15,6 1-28-15,-1 0 0 0,4-1 5 16,0-4-8-16,4-2 4 16,0-1 8-16,4-4 6 15,-1-4 9-15,4-1 6 16,-2-1-1-16,4-3-14 0,1-2-11 15,-1-2-6-15,2-3-3 16,2-7-2-16,1-4 6 16,4-6 3-16,-1-7-2 15,-2-1 10-15,-1 0-5 16,-5 3 6-16,-2 5 5 16,-2 7-8-16,-5 9-15 0,0 5-3 15,-2 11-8-15,-4 8-5 16,4 1 2-16,2 2 4 15,0 1-3-15,2-3-17 16,3-4-33-16,1-4-31 16,0-2-35-16,-4-3-75 0,-1-1-108 15</inkml:trace>
  <inkml:trace contextRef="#ctx0" brushRef="#br0" timeOffset="36385.8868">23985 4935 771 0,'1'-7'113'0,"0"5"-45"16,4 7 23-16,-3 9-77 16,1 7 6-16,-1 6 11 0,0 6 3 15,1-2 9-15,-1 0-13 16,-4-5-7-16,2-5-10 15,-5-4-7-15,4-6-1 16,1-5-2-16,-1-6-1 0,3-3-9 16,11-9 14-16,1-4-3 15,6-5 0-15,5-1-6 16,2 0 4-16,-1 3 7 16,-2 5-1-16,-3 4-12 15,-1 6-43-15,-4 0-55 0,0 1-102 16,-1 1-110-16,-1 1-307 15</inkml:trace>
  <inkml:trace contextRef="#ctx0" brushRef="#br0" timeOffset="36917.8255">24338 4978 736 0,'-2'0'86'0,"-4"7"-49"15,-1 1-19-15,-2 6 27 16,-2 5-9-16,0-1-8 15,2 2 4-15,2 0 1 16,4-4-18-16,2-5-10 0,3-1-6 16,7-8 2-16,2-2 10 15,0 0 30-15,1-6 8 16,1 3-22-16,3 2-6 16,-3 1-4-16,-2 8-2 0,1 5-7 15,-4 1-3-15,1 1-1 16,2-2-2-16,0-5 1 15,3-7-1-15,-1-1-3 16,3-10 7-16,4-6-3 16,2-5-9-16,1-4-10 0,-1-4-1 15,1-7 14-15,-1-5 3 16,-3-5 1-16,-2-6-1 16,-4-5-18-16,0-6-7 15,-8-4 9-15,1-1 10 16,-3 0 4-16,-3 11 3 15,-1 10 3-15,-7 13 29 0,1 18 10 16,-5 16-5-16,-2 13-20 16,-1 24-20-16,5 13-4 15,7 15 3-15,1 10 2 16,5 5 1-16,10-2 0 16,5-6 1-16,0-9 1 0,-2-8 1 15,-1-8 0-15,-3-4-25 16,-2-9-44-16,-1-3-25 15,-1-4 3-15,-2-4-43 16,3-5-51-16,-2-1-131 16</inkml:trace>
  <inkml:trace contextRef="#ctx0" brushRef="#br0" timeOffset="83673.9507">21525 6585 590 0,'7'-1'9'15,"-2"-2"-12"-15,2 3 19 16,5 0-3-16,-3 0-8 15,7 3 18-15,4 1-1 0,0 1-4 16,6-1-1-16,4 1 2 16,6-2-1-16,6 1 8 15,2 1-3-15,8-2-3 16,3 4 3-16,4 0 5 16,3 0-1-16,5 0-15 0,3 1 4 15,1-2 4-15,4 0 3 16,5-2-1-16,7 2-8 15,3-4-7-15,3 0-1 16,7-2 4-16,4 2 1 16,1-2 12-16,1 0 1 15,2 0-5-15,-5 0-7 0,-3 1-5 16,-3 1-2-16,-5 0 3 16,-2 1-3-16,-9 3-2 15,-4-3 0-15,-1 2-3 16,-5-3 0-16,1-1 1 15,-3 0 0-15,0-1 4 0,1 0 1 16,-1 0 9-16,0 0 0 16,-4-1 1-16,-3 0-1 15,-8-1-12-15,-2 2 0 16,-8 0-2-16,-6 0 0 16,-3 0 0-16,-5 0-1 0,-1 0-1 15,-3 0-9-15,-2 0-2 16,-2 0-8-16,-1 0-17 15,0 0-9-15,-1 0 4 16,-4 0-5-16,-2 0-19 16,-5 6-82-16,-6-2-112 0,-2 2-221 15</inkml:trace>
  <inkml:trace contextRef="#ctx0" brushRef="#br0" timeOffset="86940.1555">22610 7357 398 0,'1'-3'50'0,"1"-1"40"15,-4 0-11-15,1 2 18 16,-3-1-16-16,0-2-20 16,-2 2-5-16,0-2 4 15,-4 2-14-15,1-1-8 0,-4 0-5 16,-1 1 4 0,-2 2 0-16,-3-1-1 0,-2 2-3 15,-1 0-13-15,-1 6-12 16,-1 1-5-16,1 5-4 15,0 4 1-15,2 4-3 16,1 7 1-16,2 3 1 0,2 7-1 16,6 3 1-16,5 1 5 15,5-2-1-15,7 0 6 16,9-7 1-16,9-7 1 16,6-4-4-16,7-6 4 15,6-7-5-15,0-3 5 0,2-2 1 16,-3-1-7-16,-2 0-2 15,-7 1-11-15,-5 0-46 16,-5 2-56-16,-4-4-59 16,0-1-142-16</inkml:trace>
  <inkml:trace contextRef="#ctx0" brushRef="#br0" timeOffset="87788.6612">23011 7910 688 0,'0'-7'88'0,"0"-5"-28"15,2-4 77-15,0-2-25 16,1-4-41-16,-1-3-12 15,-2-5-16-15,2-3-3 16,1-7-2-16,-1-2-10 16,1-7-13-16,-2 0-6 0,0-1-2 15,-1 3-2-15,2 5 3 16,-2 5 6-16,-2 7-4 16,2 7 1-16,2 7-2 15,-1 5 0-15,-1 5-2 16,0 6-3-16,5 3-6 15,2 13-16-15,4 6 14 0,2 11 2 16,2 10 1-16,-2 9 3 16,0 2-1-16,-4 2 2 15,-1-2-2-15,-3-6 0 16,3-2 1-16,-2-8-1 16,2-5-4-16,-1-5 5 0,4-7-6 15,-2-5 0-15,-1-6 5 16,2-3-1-16,3-6 1 15,-2-2 2-15,3-10 9 16,1-6 14-16,4-6-4 16,6-9-7-16,4-7-5 0,2-8-7 15,2-4 1-15,-1-5-8 16,-1 1 9-16,-7 5-4 16,-1 5-1-16,-6 8 0 15,-6 7 0-15,-2 10 0 16,-2 3-2-16,-4 6-15 0,1 3-23 15,-1 5-50-15,-2 3-68 16,1 2-101-16,-2 5-139 16</inkml:trace>
  <inkml:trace contextRef="#ctx0" brushRef="#br0" timeOffset="88690.1557">23700 7943 573 0,'0'0'45'0,"0"0"-11"0,0 0 82 15,2-8 39-15,2-5-59 16,1-4-39-16,1-6 1 15,1-4 7-15,4-4 6 16,-1-3-18-16,0-3-18 16,2-6-8-16,-2 0-5 15,1-3-7-15,-1-3-8 0,-1 2-3 16,3 1-4-16,-3 5 0 16,-1 6 1-16,0 7-1 15,0 7 4-15,-2 5-1 16,-3 6-1-16,-1 3-4 0,2 6 1 15,0 1-4-15,-2 12-6 16,-1 10 0-16,3 9 8 16,1 9 3-16,-3 9-1 15,1 5 2-15,-1 0 4 16,2 0-8-16,0-4 8 16,1-4-4-16,-1-6-3 0,3-7 4 15,0-4-4-15,1-6 2 16,-1-6-1-16,1-3 3 15,1-5-7-15,-1-4 8 16,1-5 1-16,4-3 2 16,2-10 5-16,2-7 7 0,7-5-1 15,0-12-8-15,5-4-2 16,1-9-6-16,1-4 0 16,5-1-1-16,-4 1 1 15,-3 4-3-15,-1 8-1 16,-5 9 1-16,-3 10-4 0,-7 7-15 15,-3 8-9-15,-2 4-36 16,-4 4-76-16,-3 4-87 16,1 6-50-16,-4 1-220 15</inkml:trace>
  <inkml:trace contextRef="#ctx0" brushRef="#br0" timeOffset="92727.8999">22502 8381 271 0,'2'-13'136'0,"0"0"-94"0,-1 2 24 15,0-2 38-15,1 3-11 16,-2 1-22-16,1 2 9 15,1 3-14-15,-3 3-13 16,0 1-20-16,0 4-23 16,-1 10-7-16,0 4 3 15,-2 9 5-15,1 5 1 0,3 6 3 16,-4 5 4-16,-1 5-4 16,0-4 2-16,-3 4 7 15,1-2-4-15,1-2-10 16,-1-4-2-16,2-3-6 0,-1-2 0 15,4-4 0-15,-1-6 0 16,0-4-3-16,0-4 2 16,-1-4 1-16,3-5 0 15,-1-3 2-15,1-5 1 16,1-5-14-16,-2-9-53 16,3-6-56-16,0-10-114 0,1-8-126 15</inkml:trace>
  <inkml:trace contextRef="#ctx0" brushRef="#br0" timeOffset="93139.5262">22502 8338 712 0,'12'-37'18'0,"2"3"53"16,2 3 49-16,5 8-17 16,-2 7-32-16,1 12-9 15,-2 4-36-15,0 14-24 16,-2 10 10-16,-1 6 10 0,-7 3-11 15,-3 2-6-15,-3-1-1 16,-7-4 1-16,-7-4-1 16,-3-2 1-16,-2-6-2 15,0-3-17-15,1-6-9 16,4-3-13-16,2 0-2 0,6 1 7 16,2 2 10-16,5 4 11 15,5 8 5-15,3 4 5 16,1 4 0-16,2 1 0 15,-1 2 0-15,1-1 12 16,0-3 32-16,0-1 11 0,-1-5-11 16,-1 0-20-16,2-3-13 15,-3-2-7-15,2 0-1 16,-1 0-4-16,-1 0-36 16,5 0-53-16,-3-1-67 15,1-3-83-15,-1-2-47 0</inkml:trace>
  <inkml:trace contextRef="#ctx0" brushRef="#br0" timeOffset="93809.6722">22976 8959 600 0,'3'0'145'0,"-1"-4"-80"15,1-2 21-15,2-5-6 16,-1-1-19-16,-1-4-17 16,1-4 11-16,1-7-1 0,-1-4-10 15,2-7-11-15,1-6-4 16,0-3-9-16,-1-3-9 16,-1 1 2-16,1 2 11 15,0 5-2-15,-2 6-5 16,0 6-9-16,-1 7-6 15,-1 7 1-15,-2 5-2 0,2 5 1 16,0 6-3-16,2 8-9 16,-2 15-11-16,4 9 19 15,0 6 2-15,-1 12 0 16,2 7 3-16,-2-1 0 0,-2 0-1 16,4-6-2-16,-5-6-11 15,1-5 1-15,-3-9 10 16,4-5 2-16,-2-7-4 15,0-5 4-15,0-7 3 16,1-6 9-16,7-5 4 16,1-12 20-16,5-11-1 0,5-11-15 15,10-15-5-15,4-9-3 16,4-6-5-16,-1-3-3 16,-2 5-2-16,-5 7-5 15,-8 13 3-15,-8 11-13 16,-4 11-24-16,-6 10-22 0,-3 6-41 15,-4 8-113-15,-5 1-263 16</inkml:trace>
  <inkml:trace contextRef="#ctx0" brushRef="#br0" timeOffset="94391.5703">23594 8934 652 0,'3'0'93'0,"1"-3"-57"16,3-8 83-16,0-3 28 15,5-6-51-15,2-9-13 16,0-6-7-16,6-6-13 0,-1-7-15 16,0-4-11-16,1-3-14 15,-2 1-14-15,4 0-5 16,-2 8-1-16,0 6-1 15,-2 9-2-15,-3 9-1 16,-3 12-1-16,-5 10-2 0,0 16-8 16,-5 14-3-16,0 14 18 15,0 10-19-15,0 11 6 16,-4 3 7-16,2-3 1 16,-2-4 1-16,0-7 3 15,2-9-3-15,2-9 11 0,-2-8-1 16,7-8 1-16,0-7-1 15,3-7-1-15,6-8 13 16,6-14 2-16,6-11 9 16,7-13-7-16,6-11-1 15,7-15-10-15,0-5-9 0,3-1-4 16,-6 3-2-16,-3 6-4 16,-4 12-20-16,-9 12-15 15,-6 13-13-15,-6 13-41 16,-8 7-78-16,-7 6-165 15,-3 2-496-15</inkml:trace>
  <inkml:trace contextRef="#ctx0" brushRef="#br0" timeOffset="96362.7777">21317 7885 463 0,'-8'-9'62'16,"2"1"29"-16,2 4 30 16,2-1-19-16,0 3-7 15,-3 1-8-15,4 0-24 0,2 0-8 16,11 0-28-16,5 1-16 15,9 0 7-15,10 0 12 16,7 0-12-16,4 0-12 16,2 4-4-16,-5 0 1 15,-4 3-43-15,-9 3-50 0,-8 0-26 16,-9 1-58-16,-9 1-16 16,-3-1-64-16</inkml:trace>
  <inkml:trace contextRef="#ctx0" brushRef="#br0" timeOffset="96974.4552">21176 8908 410 0,'-1'-2'94'16,"-1"-1"27"-16,1 1 0 16,1 1-11-16,1 0-6 15,2 1-46-15,4 0-28 16,6 0 1-16,7-2 19 0,6 2-1 15,8 0-7-15,6-1-6 16,6 1-2-16,2 0-13 16,4 0-11-16,0 5-6 15,-2 2-3-15,-1 3-1 16,-1 3-46-16,-1 2-71 0,-3 0-120 16,-3 3-322-16</inkml:trace>
  <inkml:trace contextRef="#ctx0" brushRef="#br0" timeOffset="97824.248">21289 10049 705 0,'19'0'62'0,"3"2"-31"16,6 0 40-16,9 2 41 0,6 1-48 15,4 0-17-15,1 2-3 16,0 0-20-16,0 0-19 16,-2 4-3-16,-4-1-65 15,1 3-79-15,-4-2-84 16,0 0-189-16</inkml:trace>
  <inkml:trace contextRef="#ctx0" brushRef="#br0" timeOffset="99123.7516">22681 9579 451 0,'12'-12'51'0,"-4"0"-7"16,-2 2 51-16,-1 2-4 15,-4 2-29-15,-1 0 3 16,-3 2 1-16,-5 3-7 16,-3 1-35-16,-5 1-15 0,-5 7-7 15,-4 6-2-15,-4 6 2 16,-3 5 2-16,-1 6-4 16,-3 6 3-16,7 4-2 15,2 5 0-15,5 1 1 0,7 0-1 16,5-2 7-16,5 1 5 15,8-4-6-15,3-2-6 16,9-6 2-16,5-4 7 16,3-5-1-16,4-9 4 15,2-5 14-15,3-7 8 0,2-5 1 16,4-6 3-16,2-9 0 16,-4-6-1-16,3-3-2 15,-9-2-4-15,-3-1-2 16,-11 2-4-16,-8 1-8 15,-10 0-7-15,-10 4-7 16,-11 2-2-16,-6 5-19 0,-6 5-14 16,-3 6-4-16,1 4-5 15,5 8-40-15,6 4-66 16,8 1-79-16,4-4-166 16</inkml:trace>
  <inkml:trace contextRef="#ctx0" brushRef="#br0" timeOffset="99889.6647">23054 10126 428 0,'0'-2'133'16,"2"-4"-32"-16,-1 0 10 16,0-1-18-16,2-3-29 15,-1-3-10-15,2-3-12 16,3-4-5-16,0-4 2 16,1-5-2-16,1-6-5 0,0-4 2 15,3-9-7-15,1-4-16 16,3-1-2-16,-1 0-9 15,1 2 2-15,-4 7-1 16,1 6 3-16,-5 8-1 0,-5 5 3 16,-1 8 4-16,0 4 4 15,-2 6-3-15,0 6-3 16,0 1-8-16,0 14-15 16,2 9 6-16,2 8 9 15,1 10-1-15,7 9 1 0,-2 1 1 16,-1 1 1-16,1-1-2 15,1-2 0-15,-2-10 1 16,-2-3-1-16,3-6 0 16,-5-2 2-16,3-6-2 15,0-1 1-15,-2-3-1 16,-2-5-16-16,-1-2-17 0,-1-3-3 16,-2-2-10-16,2-4-30 15,-6-1-42-15,0-3-61 16,-7-10-95-16</inkml:trace>
  <inkml:trace contextRef="#ctx0" brushRef="#br0" timeOffset="100044.4618">23116 9869 682 0,'16'-6'112'0,"6"1"13"0,3 2 22 16,6 2-53-16,1 1-53 15,-1 3-34-15,4 6-5 16,-3 1-73-16,2 0-99 16,-2-2-87-16,-2 1-42 15</inkml:trace>
  <inkml:trace contextRef="#ctx0" brushRef="#br0" timeOffset="101072.8676">23630 10157 569 0,'0'-6'76'15,"2"-4"-31"-15,-2-5 52 16,6-5 0-16,-1-4-3 0,4-7-12 16,-2-2-13-16,3-3-10 15,0-6-13-15,-1-2-20 16,1-3-17-16,1-3-7 15,-2-2-2-15,0 4 2 16,1 0-2-16,-1 9 3 16,-4 5-3-16,2 7 2 0,-5 11-2 15,0 6 3-15,-1 9 3 16,0 5-8-16,0 15-20 16,3 13 15-16,2 14 6 15,-3 13 0-15,1 8 2 16,0 2-5-16,-1 0-13 0,-2-5 6 15,0-9 5-15,-1-9 5 16,2-8 1-16,1-9 0 16,1-10 0-16,2-5-2 15,1-9 5-15,3-5 14 16,3-9 5-16,5-11 1 0,4-11 2 16,5-14 2-16,10-10-1 15,6-7-5-15,6-6-6 16,3 4-11-16,0 6 0 15,-8 8-2-15,-3 13-2 16,-12 9 0-16,-6 12-5 0,-8 6-36 16,-4 4-65-16,-3 5-62 15,0 1-91-15,-6 1-192 16</inkml:trace>
  <inkml:trace contextRef="#ctx0" brushRef="#br0" timeOffset="101688.9527">24488 9979 574 0,'-4'-8'44'16,"4"4"-2"-16,-2 0 42 0,0 2 16 15,-1 0-43-15,-1 1-35 16,-2 1 13-16,-1-1 6 16,-3 2-9-16,-1 0-7 15,-6 4-8-15,-1 5-3 16,0-2 6-16,-1 3-7 15,3 3-5-15,2 0 1 0,7 2-5 16,5 0-6-16,5 0-4 16,12 3 11-16,5-2 13 15,2 0 3-15,1-2 1 16,-2 1 8-16,-2-3-5 16,-6-1-8-16,-4-1-1 0,-5-3 4 15,-5 2 4-15,-6-2 5 16,-7 1-2-16,-4-5-10 15,-8 0-10-15,-1-2 0 16,-1-1-6-16,-1 0-5 16,3-2-74-16,4-2-89 0,4-1-96 15,1 1-240-15</inkml:trace>
  <inkml:trace contextRef="#ctx0" brushRef="#br0" timeOffset="104171.3476">21285 10949 58 0,'-15'-2'356'0,"1"2"-317"15,4-3 52-15,1 3 12 0,6 0-16 16,1 0 1-16,4-1-14 16,5 1-51-16,10-4 41 15,10-1 28-15,13-1-10 16,8 2-5-16,13-1-20 0,3 4-19 16,2 1-26-16,-3 3-10 15,-3 4 1-15,-6 2 0 16,-6-2-3-16,-2 0 1 15,-2-1 0-15,-1 1-15 16,-1-3-39-16,0-3-39 0,-5-1-46 16,-5-2-173-16,-1-8-407 15</inkml:trace>
  <inkml:trace contextRef="#ctx0" brushRef="#br0" timeOffset="122907.5809">22445 10574 503 0,'7'-17'132'0,"-3"3"-3"15,-2 6-3-15,-1 5-30 16,1 3-34-16,-4 14-45 0,2 6-14 16,-1 8 3-16,-1 8 1 15,0 6-3-15,1 4-2 16,-5 2-2-16,1 1 1 15,-4 0 5-15,1-4-2 16,-1-5-4-16,1-6 0 16,4-8 0-16,2-7 0 0,0-8 0 15,5-7-1-15,6-4 4 16,5-12 13-16,5-7 2 16,6-8 2-16,4-7-1 15,5-3-2-15,2-3 10 16,1-3 10-16,-3 1 0 0,-1 0-5 15,-10 1-11-15,-5-1 24 16,-11 2-32-16,-8 3-8 16,-6 3-2-16,-12 5-1 15,-4 4-1-15,-6 7 2 0,-2 11-4 16,0 8-1-16,-3 8-1 16,5 13-30-16,4 6-53 15,4 6-54-15,4-1-53 16,6-1-134-16</inkml:trace>
  <inkml:trace contextRef="#ctx0" brushRef="#br0" timeOffset="123190.9469">22819 10870 336 0,'4'5'306'16,"-2"1"-251"-16,-2 4 29 16,0 4 22-16,0 7-25 0,1 2-18 15,1 3 0-15,-1 2 7 16,0 1-9-16,2-2-14 16,-3-1-9-16,2-4-11 15,-2-3-9-15,0-5-8 16,2-3-8-16,0-5-1 15,-2-5-10-15,4-2-70 0,1-7-40 16,0-9-69-16,-2-7-103 16,0-8-200-1</inkml:trace>
  <inkml:trace contextRef="#ctx0" brushRef="#br0" timeOffset="123274.7237">22848 10793 719 0,'-2'-12'37'0,"2"5"-36"16,4 4 0-16,2 3-117 15,4 1-320-15</inkml:trace>
  <inkml:trace contextRef="#ctx0" brushRef="#br0" timeOffset="123579.633">23134 10826 886 0,'0'0'149'0,"0"0"-93"0,0 0-16 15,0 0-25-15,0 0-12 16,0 0 10-16,0 0 6 16,-82 46 2-16,70-29-2 15,8 1-8-15,4 3-9 16,10 2 1-16,9 1 0 0,8 0 1 16,0 2 16-16,2-2 12 15,-2 0-11-15,-5-2-15 16,-7-1-6-16,-8-3 4 15,-5-1 6-15,-9-1 15 16,-9-3 14-16,-7-3-7 0,-5-3-20 16,-3-3-4-16,-2-2-7 15,0-4-2-15,5-3-113 16,1-8-147-16,7-5-305 16</inkml:trace>
  <inkml:trace contextRef="#ctx0" brushRef="#br0" timeOffset="124013.8305">23669 10657 563 0,'0'0'32'0,"2"8"39"15,-2 11 60-15,4 12 8 0,0 10-55 16,-2 10-40-16,1 8 1 15,-1 1 8-15,-2-2 8 16,4-3-17-16,-2-7-12 16,0-9-9-16,2-4-13 0,-2-6-7 15,0-7 0-15,0-2-3 16,-2-6-9-16,-6-6-32 16,0-5-34-16,-4-4-28 15,-1-8-22-15,-5-10-113 16,1-8-135-16</inkml:trace>
  <inkml:trace contextRef="#ctx0" brushRef="#br0" timeOffset="124623.8759">23558 10967 674 0,'10'-9'79'16,"7"4"13"-16,7 2 42 16,6 2-29-16,4 2-44 0,3 6-47 15,-1 4-13-15,-2 2-56 16,-5 0-75-16,-4-2-19 15,-7-1 56-15,-5-4 13 16,-4-2-31-16,2-3-46 16,-6 1-74-16,5-2 173 15,-3 0 159-15,5 2 82 0,-1 0-47 16,3 5-17-16,-2 2 6 16,-1 5-1-16,-3 0-25 15,0 5-45-15,-5 0-2 16,-2 1 10-16,4-1 5 0,-10 0-9 15,1 0-18-15,-6-3-17 16,-2 0-5-16,1-3-2 16,-1-3-4-16,3-5-10 15,1-3-1-15,6-4 1 16,0-2 0-16,4-7-6 0,9-3-2 16,3-1 3-16,3-1 0 15,5 0 2-15,1 1 1 16,1 2 0-16,1 0-1 15,1 3 2-15,-1 0-2 16,-4 4 1-16,-2 1-1 0,-2 2 1 16,-4 2 0-16,-3-1-1 15,-2 5-1-15,-4-2 1 16,0 6 0-16,-4 2 1 16,2 2 2-16,-4 4 1 15,1-1 0-15,0 5 0 16,-1 1 1-16,4-2-1 0,-2 0 1 15,4-2 1-15,-1-2 3 16,3-4-1-16,0-3 1 16,-2-2-4-16,0-2-2 15,-2-3-1-15,0 0-3 16,-2-2-33-16,1-5-24 0,-1-2-40 16,2-7-63-16,-4-6-128 15,2-8-376-15</inkml:trace>
  <inkml:trace contextRef="#ctx0" brushRef="#br0" timeOffset="124757.5406">24250 10944 731 0,'2'-7'318'15,"-2"1"-261"-15,2 6-9 16,0 1-3-16,2 6-44 16,-1 5-46-16,1 2-86 15,0 2-167-15,1-3-369 0</inkml:trace>
  <inkml:trace contextRef="#ctx0" brushRef="#br0" timeOffset="125142.576">24551 10839 751 0,'4'-4'83'0,"-4"6"-41"0,-4 8 18 16,0 12-25-16,-5 10-5 16,2 10 8-16,-4 5-7 15,0 6-1-15,0 4 5 16,-3 0-11-16,5-2-17 16,-2-3 1-16,4-6 11 0,3-7 1 15,4-7-11-15,4-12-4 16,8-5 7-16,3-11 13 15,4-5 23-15,0-6-6 16,5-9-18-16,-3-5-9 16,1-4 7-16,-4-2 5 15,-2 1 1-15,-7 4-4 0,-7 1-13 16,-2 6-8-16,-5 7-2 16,-9 5-2-16,-1 3-4 15,-5 5-37-15,5 5-16 16,1 2-40-16,5 1-45 15,2-1-41-15,6 0-82 0,2-4-101 16</inkml:trace>
  <inkml:trace contextRef="#ctx0" brushRef="#br0" timeOffset="126213.0959">24672 11295 536 0,'14'-5'185'0,"-5"2"-25"15,-3 2 4-15,0 4-79 16,-4 4-44-16,-2 9-24 15,0 4-1-15,-6 1 9 16,1 2-4-16,1-2 1 16,0-3-5-16,4-5-7 0,2-4-4 15,5-6 6-15,6 0 10 16,0-3-6-16,0 0-9 16,2-4-4-16,-1-2 0 15,0 1 4-15,-2 0-4 16,1 0-1-16,-1-5-2 0,5-1 1 15,1-4-2-15,4-5-3 16,-2-5-6-16,3-6 6 16,-3-4 4-16,-5-4-2 15,-3 0 3-15,-4-3-1 0,-3 5 2 16,-1-2 8 0,-3 4 5-16,0 3 3 0,1 8 0 15,-2 4-10-15,-2 6 1 16,1 8 0-16,-4 7-7 15,-1 8-6-15,-1 11 2 16,-2 5-1-16,0 10 0 0,0 4-8 16,4 4 3-16,-2 2 3 15,3 0 0-15,2-4 4 16,1-1 1-16,2-7 0 16,5-6 0-16,4-6 0 15,1-6 0-15,3-5 0 0,1-3 0 16,1-6 2-16,1 1-1 15,0-2 2-15,-3-6-2 16,0 0 3-16,-3-2 4 16,-4 0 4-16,1-3-3 15,-2 0-3-15,-2 1-6 16,-2-1 0-16,-2 2-1 0,2 2-4 16,-2 3-4-16,-2 0 3 15,-4 2-1-15,-2 4-1 16,0 5 6-16,1 1 2 15,-2 3-1-15,2 1-3 16,3 1 3-16,4 0 1 0,2-1-1 16,0-2 1-16,8-1 1 15,1 0-2-15,3-3 3 16,0-4 2-16,3-1 7 16,0-2 2-16,5-1-6 0,-2-2-3 15,5-3-3-15,-3 0-1 16,-3 1 0-16,-2 2-1 15,-5 3 0-15,-5 1 0 16,-7 0 0-16,-1 2-2 16,-8 4 2-16,-2 5-9 15,0-1 2-15,-1 3 4 0,2 1 1 16,1 3 3-16,1-3 0 16,4 1 1-16,2-2-1 15,0-2 0-15,4-4 1 16,9-3 3-16,2-2 10 15,0-6-1-15,8-8-4 0,2-4-4 16,2-4-1-16,-2-5 4 16,0-3-3-16,1-4-1 15,-5-6-2-15,-4 0-3 16,-6-5-6-16,-2 2-10 16,-7 6 0-16,-3 7 6 15,-4 11 13-15,-6 13-7 0,-5 13 2 16,1 16 0-16,-1 9 0 15,3 8 1-15,5 6 4 16,6-2-3-16,4-1 4 16,0-7-3-16,4-5-17 15,2-8-45-15,-4-5-2 0,-2-8 5 16,-4-4-26-16,-6-7-98 16,-2-3-163-16</inkml:trace>
  <inkml:trace contextRef="#ctx0" brushRef="#br0" timeOffset="126389.7375">24853 11111 960 0,'29'-11'26'16,"9"1"61"-16,9 2 53 0,1 2-79 15,-2 6-35-15,-2 0-18 16,-10 6-84-16,-12 6-108 15,-15 3-103-15,-9 2-433 16</inkml:trace>
  <inkml:trace contextRef="#ctx0" brushRef="#br0" timeOffset="126939.5604">22466 11558 670 0,'-5'14'106'16,"5"9"-68"-16,0 11 52 15,7 8 6-15,0 3-37 16,3 1-5-16,1-5-8 0,-1-7-11 16,-1-11-7-16,5-9 7 15,1-8-6-15,5-8 5 16,5-10 24-16,5-8-7 15,5-10-30-15,3-5-13 16,-1-1-3-16,-3 2-3 0,-3 4-4 16,-6 7-86-16,-5 9-94 15,-5 6-142-15,0 5-266 16</inkml:trace>
  <inkml:trace contextRef="#ctx0" brushRef="#br0" timeOffset="127273.7233">23107 11718 1044 0,'-2'0'19'0,"-11"0"-10"16,-7 8-9-16,-6 5 29 16,-5 3-18-16,-2 4-9 15,1 3 33-15,6 1 10 16,10 2-15-16,6-1-12 15,9 2-10-15,6-5-6 0,12 1 0 16,4-3-1-16,5-2 0 16,1-6-10-16,2-3-48 15,-1-4-52-15,-1-5-25 16,-1 0-30-16,-2-6-30 16,-3-6-58-16,0-4-63 15</inkml:trace>
  <inkml:trace contextRef="#ctx0" brushRef="#br0" timeOffset="127343.4887">23190 11870 78 0,'-15'-9'604'16,"-6"6"-421"-16,-4 1-43 16,-3 6-42-16,-1 7-57 15,0 2-32-15,4 3-9 0,3-2-18 16,7 2-45-16,8-5-51 16,6-2-84-16,1-3-133 15</inkml:trace>
  <inkml:trace contextRef="#ctx0" brushRef="#br0" timeOffset="127608.3963">23300 11849 753 0,'9'-6'146'16,"-8"3"-13"-16,-3 4-27 0,-9 5-78 16,-5 6-27-16,-6 5-1 15,3 8 3-15,-2 2-3 16,6 3 2-16,6 1 4 15,8-2-3-15,3-1 2 16,12-5 1-16,6-3-5 16,6-6-1-16,2-5-4 0,3-5-19 15,0-4-38-15,-1-2-14 16,1-6-33-16,0-7-85 16,-2-4-183-16</inkml:trace>
  <inkml:trace contextRef="#ctx0" brushRef="#br0" timeOffset="127863.6162">23684 11598 938 0,'2'-2'97'16,"-2"9"-86"-16,-2 16-9 0,2 12 40 16,0 7-5-16,2 6-3 15,5-1 17-15,2 1 4 16,0-5-23-16,0-6-18 15,0-2-11-15,-3-6 0 16,-3-4-3-16,1-6-1 16,-4-4-20-16,0-4-27 0,-2-5-25 15,-5-3-71-15,-6-6-153 16,-2-3-176-16</inkml:trace>
  <inkml:trace contextRef="#ctx0" brushRef="#br0" timeOffset="128274.7">23735 11908 616 0,'34'1'75'15,"1"0"-7"-15,-5 4 53 0,-4 0-36 16,-8 0-26-16,-4 1-1 16,-4-3-3-16,-5 0-4 15,-1 1 1-15,-3 2-2 16,-4 2-7-16,-3 2-12 15,0 3-22-15,-2 0-3 0,2 2-3 16,-1 1-3-16,5 1 3 16,1-3 3-16,2-1 5 15,8-1 0-15,0-3 6 16,6-5 0-16,3-2-1 16,0-1 5-16,0-5 5 15,4-3-9-15,-4-4-4 0,2-1-7 16,-2-1-3-16,-5-1-1 15,-3-1 1-15,-3-2-4 16,-5 2 1-16,-2 0-10 16,-3 4-21-16,-10 2 7 0,0 5 14 15,-3 3 3-15,2 2-5 16,0-1-22-16,3 4-35 16,6 3-23-16,3-3-14 15,1 2-21-15,2-1-79 16,0 0-90-16</inkml:trace>
  <inkml:trace contextRef="#ctx0" brushRef="#br0" timeOffset="128559.454">24267 12001 416 0,'16'0'312'15,"-4"0"-213"-15,-4 5 61 0,1 10-47 16,-6 5-56-16,-1 4-33 16,-2 1 4-16,-3-1-4 0,-4-1 14 15,0-6 3-15,3-5-14 16,-2-3-8-16,6-6-1 16,2-3-7-16,7-5 13 15,9-6 1-15,9-6-19 16,8-3-2-16,7-5-4 0,8 0-1 15,1 2-4-15,0 1-2 16,-5 4-20-16,-6 6-74 16,-7 3-111-16,-14 7-39 15,-11 0-168-15</inkml:trace>
  <inkml:trace contextRef="#ctx0" brushRef="#br0" timeOffset="129461.7012">22558 12380 721 0,'0'-3'44'15,"-2"2"-18"-15,0 8 24 16,4 12-4-16,0 7-13 0,-2 8 27 16,2 7 3-16,0 3-2 15,-4 2-14-15,-2-2-10 16,-3-3-8-16,-4-1-10 16,-4-6-5-16,0-5-5 15,-1-7-2-15,-1-5 1 0,6-9 13 16,1-8 7-16,3-8-12 15,6-13-8-15,6-9-3 16,5-11-4-16,10-6 0 16,5-6-1-16,4-3 1 15,5-2 0-15,3 4 3 0,-1 8 17 16,-1 7 18-16,-5 11-11 16,-3 14-20-16,-5 9-5 15,-4 7-4-15,-5 12 1 16,-6 8-1-16,-5 5 1 15,-2 5 2-15,-7 1-1 0,-7-2 0 16,-2-2 2-16,-4-1-2 16,2-3-2-16,3-5 2 15,5 0-8-15,6-2-2 16,5-1 3-16,7-2 3 16,9-1 1-16,9 0 3 0,4-4 0 15,4-1-1-15,4-6 0 16,-1 0 2-16,-3-5-1 15,-2-4 0-15,-6-3 0 16,-7-1 5-16,-8 1 6 16,-7 2-3-16,-4 0 3 0,-4 3 1 15,-7 2-8-15,-4 3-6 16,-2 5-1-16,1 7 0 16,3 6 1-16,3 2 2 15,8 1-2-15,3-1 0 16,10-2 1-16,8-3 2 0,8-4-1 15,5-4 0-15,1-2-1 16,4-4-20-16,-4 1-62 16,-1-1-20-16,-3 0-27 15,-3 0-146-15,-2 1-294 16</inkml:trace>
  <inkml:trace contextRef="#ctx0" brushRef="#br0" timeOffset="130026.7607">23320 12806 470 0,'1'-7'200'0,"-1"6"-87"15,1 3-31-15,0 12-55 16,0 8 3-16,-2 6 4 15,0 10 23-15,-1 6 3 16,-5 3-6-16,-1 1 11 0,-4 1-13 16,-1-3-20-16,-3-4-10 15,-5-8-7-15,5-5 4 16,-1-5-2-16,1-11-10 16,4-7-5-16,4-7 0 15,2-10-2-15,5-13-9 16,3-9-3-16,6-9 8 0,6-7 3 15,10-6 0-15,7 1 1 16,5 1 1-16,3 5 11 16,4 8 18-16,-3 10 6 15,-6 8-21-15,-5 14-14 0,-9 6-1 16,-9 9-1-16,-10 7 0 16,-4 7 4-16,-12 2-1 15,-6 1 0-15,-4-2-3 16,-3 0-15-16,1-5-27 15,2-1-37-15,6-8-73 16,0-3-93-16,4-5-176 0</inkml:trace>
  <inkml:trace contextRef="#ctx0" brushRef="#br0" timeOffset="130583.2031">23729 12748 789 0,'13'16'6'16,"-5"3"91"-16,-5 7 60 0,-3-2-92 15,-2 2-3-15,0-2 8 16,-7-4-33-16,0-2-14 16,-2-3-12-16,1-4-7 15,2-3-2-15,0-5-2 16,4-2-1-16,2-2-18 15,4-1-9-15,2-4 16 0,13-1 6 16,3 0 4-16,4-1 3 16,5 1-1-16,2 0 0 15,-1 0 2-15,-1-2-1 16,-1 1-2-16,-2-1 2 16,-6 0 2-16,-3 1 1 0,-5 1 2 15,-4 1-1-15,-6 2-1 16,-3 4 4-16,-3 0-1 15,-9 6-6-15,-2 7-3 16,-2 4 2-16,1 3 0 16,2 4 4-16,7 1 7 15,5-1 7-15,4 0-2 0,10-2-1 16,5-3 5-16,2-1-2 16,3-4-5-16,0-3-10 15,-1-2-3-15,-2-5-18 16,-1-4-20-16,-2 0-36 0,-3-4-72 15,0-6-82-15,-3-7-13 16,-4 1 11-16,-5-6-52 16</inkml:trace>
  <inkml:trace contextRef="#ctx0" brushRef="#br0" timeOffset="130665.275">24025 12958 485 0,'-26'0'281'16,"2"6"-148"-1,3 1-50-15,3 1-68 0,5 2-16 16,5-3-80-16,5-1-90 15,0-2-176-15</inkml:trace>
  <inkml:trace contextRef="#ctx0" brushRef="#br0" timeOffset="131007.9299">24388 12868 592 0,'-5'-4'151'16,"-8"1"-70"-16,-2 2-7 15,-2 0-4-15,0 1 0 16,1 5-8-16,7 0-3 0,3 4-21 16,6 4-29-16,6 4-5 15,8 1 1-15,6 6 6 16,4 1 11-16,1 2 3 15,-3-1 2-15,-3-2 4 16,-6-2-14-16,-7-2 10 16,-6-3 8-16,-4-3-8 0,-12-2-10 15,-7-3-10-15,-3-3-6 16,0-3-3-16,-1-1-23 16,0-4-52-16,5-1-64 15,4-4-139-15,8-1-366 16</inkml:trace>
  <inkml:trace contextRef="#ctx0" brushRef="#br0" timeOffset="131158.5203">24580 13228 1384 0,'4'0'105'15,"-1"0"-72"-15,2-3-39 0,-1 3-25 16,-4 0-135-16,0 0-295 16</inkml:trace>
  <inkml:trace contextRef="#ctx0" brushRef="#br0" timeOffset="142573.5627">21806 6922 127 0,'0'-3'10'15,"2"3"-3"-15,0 0-24 16,-1-1-25-16,0 1-20 0</inkml:trace>
  <inkml:trace contextRef="#ctx0" brushRef="#br0" timeOffset="142613.4565">21806 6922 3 0</inkml:trace>
  <inkml:trace contextRef="#ctx0" brushRef="#br0" timeOffset="143908.3804">21867 6949 374 0,'0'0'69'15,"0"0"19"-15,0 0 23 16,0 0-42-16,0 0-27 16,0 0-6-16,0 0-4 15,-3-34 1-15,0 30-1 16,0 2 5-16,1-3 5 0,-1 0-4 16,1 0-6-16,-1-1-3 15,-3 0 0-15,3-1-2 16,-3 3-9-16,0-2-11 15,-3 2-6-15,-3 2-3 16,-5 0-2-16,-4 2 1 16,-6 0 0-16,-11 4 2 0,-4 6-2 15,-9 1 8-15,-3 3-5 16,-7 3 2-16,-1 4-2 16,-3 1 3-16,-1 6 1 15,-2 1-4-15,-3 8 1 0,0 5 0 16,-1 7 1-16,-1 2-3 15,2 3 2-15,3 3 4 16,5 1-6-16,4 3 0 16,10-1 1-16,9-1 0 15,13-3-1-15,9-3-1 0,13-4-1 16,6-5-2-16,18-6 1 16,7-1 3-16,11-6 6 15,6-2 2-15,10-4-3 16,2-3 1-16,1-2-1 15,0-2 1-15,-4-2-3 0,-6-2 1 16,-8 0-1-16,-9 1-1 16,-9 1 4-16,-13 3 0 15,-7 3 3-15,-15 5 28 16,-12 5-9-16,-10 6-18 16,-11 8-7-16,-11 6 0 15,-8 0 0-15,-5 7-3 0,-4 3 2 16,-1 3 2-16,5-2-2 15,7 0-1-15,11-5 0 16,10-4-1-16,13-7 0 16,11-6-2-16,11-4-3 15,8-2-1-15,2-2-1 0,7 2 2 16,0 2 3-16,1 5 2 16,-3 7-2-16,-4 5 3 15,-2 7 3-15,-5 6-2 16,-6 5 1-16,2 0 1 15,0 3 0-15,0 0 1 0,5 2-3 16,2-4 0-16,1 0-2 16,-1 0 4-16,0 5 0 15,-4 3-1-15,-6 4-1 16,2 0 2-16,-3 8-2 16,-1 0 1-16,1 1-2 0,1-2-1 15,2 3 1-15,0-1-1 16,1-2 2-16,1 1 0 15,0 0-3-15,-2 4 4 16,-1-3 0-16,0 1 0 16,0 1-2-16,0 2 0 0,3-4 1 15,3-4-3-15,3-3 2 16,4-4 0-16,3-4-1 16,6-2 1-16,1-2 0 15,0 1 1-15,-1 1 1 16,2-1 0-16,-2-1 0 0,0 1-1 15,1-3 1-15,1-4 0 16,2-2 0-16,0-6-1 16,7-6-1-16,2-2 1 15,3-4 0-15,2-3 3 16,3-3 2-16,2-1 5 0,2 0-5 16,3-2 1-16,3-2-4 15,2-4 0-15,7-4-1 16,2-5 2-16,7-6-1 15,3-5 3-15,4-5 2 16,5-4 4-16,3-3-2 0,0-2 0 16,4-4-1-16,4-3-5 15,1-6-2-15,0-2 0 16,1-5 1-16,0 0-3 16,-3-3 2-16,-1 2-3 15,-3-1 2-15,-6 5 0 16,-3 2-8-16,-1 3-42 0,-5 2-26 15,-4 5-30-15,-8-1-38 16,-1 5-128-16,-10-2-236 16</inkml:trace>
  <inkml:trace contextRef="#ctx0" brushRef="#br0" timeOffset="149762.3146">11337 3337 573 0,'-2'1'12'0,"1"-1"-12"16,1 0 11-16,0 0 23 16,3 0-5-16,4 0 2 15,6 0 16-15,4-2-1 0,5-4-3 16,8-1-3-16,4 0-6 16,6-4-11-16,2 0-9 15,4-1-6-15,4-1-1 16,3 1 1-16,5 0 3 0,3-1 2 15,5 0 4 1,6-2 2-16,8 2-9 0,4-7-2 16,6 2-1-16,6-2-3 15,6-3-2-15,3 1 2 16,3-2-2-16,4 4 1 16,4-3-3-16,3 3 2 0,5-2-1 15,2 0-1-15,4 0 1 16,3 0-1-16,2 0 1 15,3-2 6-15,1 1 4 16,4-5-2-16,0 1-3 16,1-4 4-16,3 1-2 0,-2-3 0 15,0-2-2-15,5 1 1 16,0-3-2-16,3 1 1 16,0 2 5-16,4-3-4 15,3 0-4-15,-1 2 0 16,0-2-4-16,-4 2 2 15,-4-1 1-15,-5 3-2 0,-3 2 3 16,-6 1-3-16,-5 5 3 16,1 2-2-16,-3 1-1 15,-2 4 0-15,-5-1 1 16,-1 5 0-16,-6 3-1 16,-7 1 0-16,-8 7-34 0,-9 3-49 15,-12 0-59-15,-9 2-91 16,-12 3-273-16</inkml:trace>
  <inkml:trace contextRef="#ctx0" brushRef="#br0" timeOffset="152807.5171">20380 15040 474 0,'-4'1'49'15,"2"-1"32"-15,2 5-27 0,-2-2-28 16,2 0-1-16,5 0-7 15,1 0 17-15,6-1-2 16,2-1 9-16,2 0 18 0,8-3 4 16,3 1 7-16,2-3-14 15,5 0-9-15,-2 0-11 16,-1 4-25-16,-2-3-8 16,-2 6-1-16,-1-3-2 15,-2 5-1-15,-3-1 2 0,3-2-1 16,2 1 0-16,0-2 0 15,-1-1-6-15,-1 2-35 16,-1-1-18-16,-3 0-16 16,-4-1-71-16,-1 2-10 15,-2-4-6-15,1 2-28 0</inkml:trace>
  <inkml:trace contextRef="#ctx0" brushRef="#br0" timeOffset="154075.4753">21500 14534 384 0,'-2'-1'23'0,"1"-2"15"16,-1 2 49-16,1 0-28 15,0 0-27-15,0 1 4 16,0 0-2-16,1 0 4 0,-1-1-9 16,0-1 5-16,1 0-1 15,-1 2 2-15,1-1-7 16,-1-2-11-16,1 1 2 15,-2 0 1-15,2 0-1 16,-2 0-1-16,2 1-1 0,0 1-7 16,0-2-2-16,-1 2-3 15,1 0-1-15,0 1-3 16,0-1 0-16,1 1 0 16,-1-1-3-16,0 5 2 0,0 3-1 15,-1 4-6-15,-1 6 7 16,1 3 6-16,0 7 2 15,-2 4 3-15,3 3-3 16,0 1 0-16,0 1-2 16,3 1 1-16,-3-3-3 15,4-2 0-15,1 0-2 0,-1-2 1 16,0-1 8-16,-1-3-2 16,2-2 0-16,-2-4-3 15,0-1-3-15,-2-5 0 16,0-5-2-16,0-3 0 15,-1-1-1-15,0-3-3 0,2-1-2 16,0 0-10-16,-2-4-14 16,0 2-12-16,0-6-22 15,0 1-88-15,0-3-30 16,0-1-61-16,1-1-138 16</inkml:trace>
  <inkml:trace contextRef="#ctx0" brushRef="#br0" timeOffset="154859.1641">21503 15041 355 0,'0'2'151'15,"-1"-2"-55"-15,3 3-16 16,0-2-13-16,4 2-2 15,3 1 15-15,1-4 3 16,3 2-12-16,1-4-13 0,3-6 1 16,0-5-1-16,3-5-13 15,1-6-6-15,0-4-13 16,2-2-12-16,0-6-6 16,0 0-2-16,-2-4 0 15,1-4 0-15,-5 0 1 0,-2-3-3 16,-6 0-1-16,-6 1 0 15,-3 4 2-15,-8 5-1 16,-7 3 1-16,-4 10-2 16,-5 5 0-16,1 6-4 15,-3 10-3-15,0 4-1 0,-1 10 0 16,0 11-4-16,3 8-55 16,6 7-36-16,3 5-56 15,8-2-102-15,6-3-171 16</inkml:trace>
  <inkml:trace contextRef="#ctx0" brushRef="#br0" timeOffset="155213.4572">22052 14852 382 0,'2'-7'255'15,"0"-1"-167"-15,-4-2 31 16,-5 2 23-16,3 0-58 16,-6 1-20-16,0 0-10 15,-1 1-7-15,-3 2-18 0,0 3-11 16,-5 2-11-16,4 5-8 16,-2 5-1-16,4 4 0 15,2 6 4-15,4 2-5 16,6 4-1-16,6 1 1 15,9-2 0-15,4-2 3 0,4-1 3 16,3-5-2-16,-2-3 0 16,0-3 1-16,-1-5-1 15,-2-1-2-15,2-3-41 16,-4-1-45-16,-2-5-64 0,-1-4-140 16,-2-3-204-16</inkml:trace>
  <inkml:trace contextRef="#ctx0" brushRef="#br0" timeOffset="155391.062">22115 14852 849 0,'-9'2'116'16,"-5"6"-84"-16,2 4 39 16,-1 3-38-16,-1 4-24 15,3-3-6-15,4 3-3 16,3-4-13-16,4-2-58 0,4-2-82 15,6-7-32-15,5-3-89 16</inkml:trace>
  <inkml:trace contextRef="#ctx0" brushRef="#br0" timeOffset="155692.487">22383 14844 472 0,'6'-10'154'16,"-6"0"20"-16,-2 4 20 15,-4 2-83-15,-4 0-44 0,-3 3-30 16,-2 2-25-16,-3 3-6 16,0 6-3-16,4 6-1 15,1 3-2-15,4 5 5 16,4 2 2-16,3 3-1 16,5-1-1-16,7 1-3 0,5-6-2 15,3-1 6 1,4-6-5-16,1-4 1 0,1-3-1 15,1-6-22-15,-2-2-25 16,-3-2 2-16,3-2-21 16,-1-9 9-16,-2-2-48 15,-1-3-27-15,-4-4-27 0,-5 1-137 16</inkml:trace>
  <inkml:trace contextRef="#ctx0" brushRef="#br0" timeOffset="155828.1756">22528 14902 522 0,'-20'0'190'0,"-4"2"-78"15,-3 7-57-15,-2 5-34 0,-1 4-19 16,1 0-6-16,7 2-30 16,3-3-13-16,7-1-28 15,6-5-159-15</inkml:trace>
  <inkml:trace contextRef="#ctx0" brushRef="#br0" timeOffset="156493.4085">22704 14833 470 0,'0'-4'72'16,"0"-1"-13"-16,1 3 26 16,0 0-8-16,-1 1-17 15,0-2-4-15,0 5-17 16,1-1-11-16,-1 0-1 0,0 2 8 16,3 3-3-16,-1 1 0 15,0 3-10-15,2 2 1 16,-1 4 5-16,5 4-7 15,-1 2-7-15,2 5-2 16,-4 1 13-16,-1 3 4 16,-2 0-8-16,-1 2-2 0,-3 3-1 15,-6-1-2-15,-3 4-6 16,-4-3-6-16,-1 3-3 16,-2-4-6-16,-4 0 0 15,-3-5 6-15,3-2 1 16,-2-5 0-16,1-4-2 0,3-5 2 15,4-6-4-15,4-7-15 16,6-9-14-16,4-12-9 16,4-10 16-16,6-11 23 15,6-8 3-15,7-7 3 16,11-4 2-16,7-2-4 0,7 2 5 16,6 4 16-16,5 8 9 15,0 8 3-15,2 10-6 16,-5 8-2-16,-4 10-8 15,-11 7-9-15,-8 5-9 16,-13 9-3-16,-11 5-12 0,-9 9-1 16,-14 5 5-16,-9 5-2 15,-6-2-28-15,-3 1-38 16,-3-4-34-16,2-3-103 16,0-5-243-16</inkml:trace>
  <inkml:trace contextRef="#ctx0" brushRef="#br0" timeOffset="157442.1297">21565 15591 704 0,'-1'15'41'0,"2"10"-23"16,3 10 31-16,4 9 8 0,-2 7-2 15,0 2 8-15,-4 1-11 16,0-4-15-16,-2-6-13 16,-6-1 1-16,-2-6-7 15,-2-6-10-15,-1-6-4 16,2-5 0-16,-2-9 1 15,4-7 0-15,0-8 1 0,3-15 2 16,2-11-8-16,2-10 1 16,0-10 1-16,4-4-1 15,9-3-2-15,6-1 4 16,5 3 24-16,5 4 24 16,5 4 2-16,-1 10-7 0,-1 8-19 15,-1 8-19-15,-4 9-5 16,-4 9-4-16,-4 3-2 15,-4 11 1-15,-5 5 3 16,-3 6 1-16,-5 0 1 16,-2 3 0-16,-4 1 1 0,-6-1 1 15,-4 0 0-15,-3-1-20 16,0 0-17-16,-1-1-3 16,2-1 1-16,3 1 10 15,4-1 3-15,3 1 15 16,5 1 3-16,1-1 0 15,10-1-1-15,1-3 5 0,3-2-2 16,5-3 2-16,1-3 1 16,1-6 4-16,2-2 14 15,0-1 6-15,0-4 0 16,-2-2-7-16,0-2-3 16,-4-3-8-16,1-1-2 0,-1-2-2 15,-5-1 0-15,-2 1 1 16,-1-1 1-16,-5 2-2 15,-2 1 1-15,-1 2 0 16,-2 2-2-16,-7 5-1 0,-3 0-2 16,-1 3-10-16,-2 6 9 15,1 4 0-15,2 4-1 16,1 5 0-16,2 3 0 16,5 2 0-16,3 2 1 15,5 1-1-15,8-4 0 16,7-2-1-16,5-6 2 0,4-4 5 15,2-5-2-15,1-2 0 16,2-4-2-16,-1-2-59 16,-2 0-73-16,-2 0-84 15,-2-5-150-15</inkml:trace>
  <inkml:trace contextRef="#ctx0" brushRef="#br0" timeOffset="157924.4903">22430 15968 707 0,'1'-1'77'16,"-1"7"-9"-16,2 8-28 16,0 5 21-16,2 6-17 15,0 5 15-15,-1 0 2 0,1-3-13 16,1-3-12-16,-1-5-18 15,-2-4-15-15,5-4-6 16,-5-3-51-16,0-5-19 16,-1-2-51-16,-1-4-126 15,-2-8-125-15</inkml:trace>
  <inkml:trace contextRef="#ctx0" brushRef="#br0" timeOffset="158075.9674">22456 15808 826 0,'2'-2'43'16,"1"2"-51"-16,4 4-3 15,2 5-45-15,4 2-82 16,5 2-75-16,1 2-94 16</inkml:trace>
  <inkml:trace contextRef="#ctx0" brushRef="#br0" timeOffset="158326.3465">22611 15956 410 0,'0'0'149'0,"0"0"-15"15,0 0-10-15,0 0-42 16,0 0-26-16,0 0-25 16,0 0-25-16,29 181-2 0,-29-176 19 15,0-4 33-15,2-7-8 16,1-6-17-16,6-7-10 16,4 0 5-16,3-3-17 15,3 4 7-15,2 5 17 16,0 8 18-16,-5 5-28 0,-2 7-19 15,-4 8-3-15,-4 5-3 16,1 1 5-16,0-2-4 16,1-1-45-16,1-5-42 15,3-3-52-15,1-3-116 16,0-4-96-16</inkml:trace>
  <inkml:trace contextRef="#ctx0" brushRef="#br0" timeOffset="159492.2931">23022 16249 450 0,'7'2'67'0,"2"-6"84"16,2-7 18-16,2-6-20 15,3-9-61-15,6-5-10 16,3-8 1-16,4-5-11 16,2-5-19-16,1-2-16 15,-1-1-1-15,-2 1-6 16,-4 4-14-16,-4 5-9 0,-5 9-2 16,-5 9 0-16,-6 12-2 15,-2 10-1-15,-3 9-9 16,-6 13-18-16,-6 14 27 15,-5 9-3-15,-6 11-10 16,0 11 1-16,-6 7 2 0,-2 4-5 16,2 1 3-16,1-1-15 15,-1-2 13-15,1-4 17 16,3-6 2-16,3-6 5 16,2-4 7-16,7-6-5 15,3-8-2-15,5-9-6 0,4-4-1 16,0-8-3-16,3-7 2 15,5-7 1-15,3-5 7 16,1-9 11-16,3-8 15 16,1-9-5-16,3-5-4 15,0-6-4-15,0-6-6 16,-3-3-2-16,1 0-6 0,-5 1-4 16,-2 2-1-16,-2 5-3 15,-3 4-3-15,-4 5-3 16,2 4 2-16,-4 6-2 15,2 4-4-15,-4 5 1 0,2 4 1 16,1 5-4-16,-1 1-12 16,2 1-4-16,-2 3 17 15,4 0 8-15,7-1-1 16,4-2 5-16,6-6 3 16,5-7-2-16,4-4 2 0,2-7 1 15,2-2 6-15,1-2 5 16,-2-2 4-16,-1 1 4 15,-1 2-8-15,-7 5-2 16,-4 3-10-16,-5 6 0 16,-7 4-1-16,-1 3 2 15,-5 4 2-15,-1-1-8 0,-7 5-7 16,3 7-8-16,-3 4 9 16,3 9 0-16,-1 2 0 15,3 6 5-15,1 1 0 16,4-1 6-16,4-4-7 0,2-3 3 15,5-9-1-15,1-1 2 16,-1-7 1-16,3-6 4 16,-1-2 2-16,1-3 1 15,-5-7 7-15,-2-3-8 16,1-2-1-16,-6 0-2 0,-3-4 1 16,-1-2-5-16,-2 0-5 15,-9 0-13-15,2 1-11 16,-1 5 3-16,0 4-13 15,1 5 15-15,5 4 10 16,4 2 5-16,0 2-1 16,4 1-10-16,6 2 15 0,4 2 8 15,7 0-2-15,-1 1 5 16,5 0 21-16,1 1 6 16,-1-2 1-16,-5 1-14 15,-2-3-12-15,-5 2-4 16,-4-3-3-16,-6 0-2 0,1-2 1 15,0 0 8-15,1-6-6 16,6-7 1-16,5-2-8 16,5-5-6-16,10-2 5 15,2-4-5-15,4 3 3 16,-3 4-11-16,-1 4-183 16,-3 3 19-16,-4 5 50 0,-5 1-228 15</inkml:trace>
  <inkml:trace contextRef="#ctx0" brushRef="#br0" timeOffset="161461.4159">24301 15931 644 0,'0'-5'21'16,"-1"2"-30"-16,-3 1 45 0,-2 4 29 15,0-1-52-15,-4 6-9 16,3 1 7-16,-2 3 14 16,-2 5 27-16,0 4 2 15,4 4-13-15,-1 3 4 16,6 1-26-16,0 0-8 15,4-3-5-15,8-5-1 0,3-6-7 16,5-5 9-16,1-8-2 16,5-1 5-16,1-7 9 15,3-6 2-15,-2-4 9 16,-2-3-6-16,-4 2 9 16,-2-1 18-16,-5 3-9 0,-6 1-22 15,-2 5-14-15,-5 0 0 16,-2 4-1-16,-6 4-10 15,-3-1 3-15,0 6-5 16,-3 5-3-16,2 2-8 0,0 2 13 16,7 3 4-16,1-2-2 15,2 1 3-15,4-2-5 16,7-3-2-16,3-2 10 16,3-4 0-16,3-1 0 15,1 0 5-15,2-3 8 16,0 2 2-16,-2 1 2 0,1-1-6 15,-5 7-5-15,-5 1-5 16,-3 3-3-16,-1 0-2 16,-4 2 0-16,-1-1 4 15,-2-1 2-15,-5-2-5 16,2-1-2-16,-3-4-9 0,2-1-3 16,1-2 2-16,-1-4 6 15,5-4-8-15,0-5 4 16,7-2 4-16,5-3 5 15,2 0 0-15,3-1 6 16,3 2 9-16,-1 0 17 0,-2 7-2 16,-2 2-7-16,-1 6-18 15,-4 1-3-15,-5 5-2 16,1 6-2-16,-5 1-2 16,1 2 10-16,-2-2-3 15,-3-1 0-15,-1-2-3 0,2-4-3 16,2-3-5-16,-2-2-21 15,6-4-1-15,4-4 33 16,2-6 0-16,1-2-1 16,7 0 1-16,-2 2 0 15,2 2 7-15,1 7 5 0,-4 2-13 16,-5 6 0-16,-2 8-2 16,-2 2-3-16,-2 2 5 15,-4 1 1-15,2-3-2 16,-1-2 2-16,1-2-3 15,2-4-3-15,2-4-3 16,5 1 9-16,-1-5 4 0,4-5-2 16,1-1-3-16,2 0 7 15,-2-1-5-15,0 0-4 16,-4 0 4-16,-4-1-3 16,-2 1 5-16,-3 1-2 0,-1 1 0 15,-2 1-8-15,0 4-5 16,-3 0-4-16,0 4-9 15,1 0 6-15,1 5 8 16,2 1 9-16,2 0-8 16,5 0 4-16,5 3-1 0,1-1 6 15,0 3 4-15,-1 0 4 16,0 2 1-16,-5-1 0 16,-2 0-4-16,-3 1-1 15,-2-2-3-15,-1-3-1 16,-5-2-1-16,2 0 3 0,1-4-7 15,1-1-7-15,1-3 10 16,3 2 2-16,2-2-6 16,7-3 10-16,0-1 19 15,1 0 2-15,1-2-14 16,2 0-8-16,1-3-4 16,-2-3 6-16,2-5-2 0,1-3 0 15,5-8 5-15,-3-1-5 16,3-6-4-16,-2-3 1 15,0-4-2-15,-5-1 1 16,-3-1-5-16,-7 0-2 16,-3 2-4-16,-2 5-4 0,-2 8-6 15,-2 8 15-15,-2 9 6 16,1 12-4-16,2 14-8 16,-2 11 0-16,3 14 12 15,0 8 1-15,4 9 0 16,2 2 0-16,5-3 1 15,3-2-1-15,-1-7 1 0,2-8-6 16,-4-10-21-16,-2-4-35 16,-1-11-25-16,-2-5-12 15,-2-5-103-15,-3-4-98 16</inkml:trace>
  <inkml:trace contextRef="#ctx0" brushRef="#br0" timeOffset="161590.6679">25168 15950 1040 0,'14'-8'44'16,"10"-1"-30"-16,4 1 97 15,7 3-32-15,3 3-63 16,0 1-43-16,3 2-143 16,0 4-141-16,-5 1-335 15</inkml:trace>
  <inkml:trace contextRef="#ctx0" brushRef="#br0" timeOffset="165716.5269">21489 16740 515 0,'6'-6'266'0,"-3"6"-244"16,2 2 27-16,2 12 0 15,-1 8 6-15,-2 8 10 0,-2 5 1 16,-2 7-5-16,-2 1-20 15,-7-1-12-15,-5 0-13 16,0 0-9-16,-2-4-6 16,0-3 3-16,3-4-6 15,4 0 3-15,8-4-3 0,2-1-5 16,8-6 3-16,9-3 1 16,7-3 13-16,5-4 26 15,3-3 5-15,2-6-4 16,0 2-21-16,-1-2-14 15,-3 0-7-15,0 1-29 0,-2-3-5 16,-2 1-11-16,-1-5-44 16,-3-3-137-16,-2-3-20 15,-3-2-191-15</inkml:trace>
  <inkml:trace contextRef="#ctx0" brushRef="#br0" timeOffset="165960.7254">22011 17088 757 0,'3'-7'18'0,"-1"2"85"0,-3 3 63 16,-4 0-77-1,-2 1-7-15,-6 3-28 0,-3 5-32 16,-4 5-10-16,-1 4-2 16,-2 7-5-16,3 1-7 15,3 5 4-15,6 0-4 16,9 1-2-16,2-3 0 0,13 0-1 15,7-6 2 1,5-2 3-16,2-2 2 0,2-6 0 16,-3-2 0-16,1-4 1 15,-7-5-26-15,3-2-70 16,-6-3-42-16,-2-6-93 0,-2-7-108 16</inkml:trace>
  <inkml:trace contextRef="#ctx0" brushRef="#br0" timeOffset="166098.5719">22121 17173 767 0,'-15'0'34'16,"-6"4"1"-16,-3 8 87 15,-2 3-76-15,3 4-27 16,2 0-16-16,6-1-17 16,3-1-78-16,8-3-91 15,2-3-137-15</inkml:trace>
  <inkml:trace contextRef="#ctx0" brushRef="#br0" timeOffset="166595.5221">22456 17256 667 0,'-9'0'94'16,"1"2"13"-16,-2 0 5 0,0 0-61 16,1 0-10-16,-4 3-6 15,1 2-23-15,-1 1-6 16,-1 2 4-16,0 2 0 16,1 5-4-16,3 0 0 15,3 1-1-15,0 3-2 16,6-4 16-16,2-1 0 0,10-3-4 15,2-5-8-15,4-4 0 16,2-2 3-16,2-5 11 16,3-7-2-16,-1-3-3 15,0-1 7-15,0 1 7 0,0 3 3 16,-2 5 4-16,-2 4-11 16,-1 4-13-16,-5 3-6 15,-4 3-5-15,0 2-1 16,-5 0 4-16,-1-3 1 15,-1-1-3-15,0-3-5 0,-2-2-9 16,2 0-24-16,-2-4 7 16,2-3-9-16,0-3-22 15,3-1-6-15,3-2-57 16,1-1-13-16,3 2-14 16,0-1 7-16,1 1-269 15</inkml:trace>
  <inkml:trace contextRef="#ctx0" brushRef="#br0" timeOffset="167278.9309">22804 17365 519 0,'6'27'22'0,"-2"1"6"16,-2 2 61-16,-1-3-41 0,-2-4-10 16,-3-4 32-16,-2-7 30 15,2-6-8-15,1-4-32 16,1-7-10-16,5-10-17 16,11-9-18-16,7-6-7 15,11-6 4-15,9-6 18 0,7 3-2 16,2 3-2-16,-2 8-9 15,-6 8-22-15,-7 8-156 16,-10 8-147-16,-7 4-329 16</inkml:trace>
  <inkml:trace contextRef="#ctx0" brushRef="#br0" timeOffset="168042.6077">23465 17305 392 0,'5'-1'251'16,"0"-2"-154"-16,1 8-5 16,-1 11 5-16,-1 3-42 15,-2 5-41-15,-2 3 3 16,2 1 9-16,-4-2 5 0,-3-5-7 15,-4-2 6-15,3-4-9 16,-1-3-16-16,2-3-2 16,1-4-1-16,0-2-1 15,4-3 0-15,2-5 0 16,5-3-1-16,3-5 1 16,2-2-1-16,3 0 5 0,2 2 17 15,-1 0-3-15,-1 1-6 16,2 5-2-16,2 0-4 15,-4 1-3-15,1 2-1 16,-2 4 0-16,-2 0-5 16,-3 4 1-16,-3 9-2 0,-5 1 2 15,1 5 2-15,-2 0 2 16,-2 1 3-16,2-2 1 16,2-4-3-16,2-4-4 15,6-3 0-15,1-6 2 16,5-4 1-16,4-2 3 0,0-7-3 15,6 1 0-15,-2-3 1 16,-5 7 16-16,1 1 22 16,-5 6-26-16,-3 7-14 15,-6 6 2-15,-3 4 7 16,1 1-5-16,-2 0-1 0,-2-4-2 16,1-4-2-16,0-2 1 15,1-8-2-15,-1 0-11 16,1-5-34-16,0-3-63 15,0-4-101-15,1-5-151 16,-3-3-250-16</inkml:trace>
  <inkml:trace contextRef="#ctx0" brushRef="#br0" timeOffset="168161.3154">23909 17300 846 0,'4'-3'90'0,"-1"1"-64"0,2 4 49 16,2 7-66-16,-1 5-221 15,2 3-133-15</inkml:trace>
  <inkml:trace contextRef="#ctx0" brushRef="#br0" timeOffset="168726.8105">24055 17567 497 0,'0'0'8'15,"0"0"5"-15,0 0 107 16,0 0-73-16,0 0-27 15,0 0 28-15,0 0 58 0,6 31-28 16,2-48-29-16,3-1-9 16,3-1-15-16,1 5 10 15,0 2 13-15,1 6-18 16,-5 5-25-16,0 2-9 16,-6 10 23-16,-1 1-3 0,-3 3-13 15,-1-3 1-15,3-2-2 16,-1-3 1-16,1-5-3 15,6-2 0-15,4-2 1 16,6-7 2-16,4-2-2 16,3-3 2-16,0 3-3 15,-3 3 0-15,-3 2-1 16,-2 3 2-16,-5 7-4 0,-4 8 0 16,-5 6 3-16,-3 3 0 15,1 5-1-15,-2 1 4 16,0 3 0-16,-3-1 0 0,-1 3 1 15,-2-1-3-15,-1-2 1 16,-2 1 1-16,-2 1-4 16,-5 0 3-16,-1 0 0 15,-6 0-3-15,0-1 1 16,-4-1 0-16,0-6 0 16,3-5 1-16,0-9-1 0,7-7-3 15,4-12-34-15,5-9-24 16,5-9 32-16,6-9 24 15,14-8 6-15,8-5 16 16,13-4 43-16,7-1-5 16,6 1-21-16,5 7-17 0,-5 10-11 15,-6 8-9-15,-4 8-147 16,-4 5-109-16,-8 7 51 16,-5-1-295-16</inkml:trace>
  <inkml:trace contextRef="#ctx0" brushRef="#br0" timeOffset="173466.7664">21031 14137 658 0,'-19'4'0'0,"-2"-1"4"16,-2-2 78-16,-4 1-37 15,-4-2-39-15,-5 1 2 16,-9 0 4-16,-3 2 17 16,-7 0-5-16,-5 3-1 15,-6 4-7-15,-4 0 4 0,-2 5-2 16,-1 1-13-16,1 5-2 16,-2 2 9-16,4 4 10 15,4-1-6-15,4 4-6 16,4 1-6-16,5 1-1 0,11 0-4 15,9-1 2-15,9-3-1 16,11-1 0-16,10-4-6 16,5-1-14-16,11-5 9 15,10-2 13-15,7-4-1 16,5-4 1-16,3-2 0 16,1-3-1-16,-2 0 2 0,-6 1-2 15,-9 0 0-15,-8 3 2 16,-12 5-3-16,-8 3-1 15,-15 5 5-15,-10 5 2 16,-11 2-2-16,-9 6-4 16,-6 2-4-16,-7 3-9 0,0 3 6 15,2 2 7-15,3 1 0 16,7 0 1-16,11-3-1 16,11-1 0-16,9-5-1 15,12-2-2-15,7-1-4 16,8-4-6-16,11 1 2 0,6-3-6 15,6 1 6-15,3 0 10 16,5 2 2-16,-1 3-1 16,-1 0 3-16,-3 6 2 15,-5 2 6-15,-3 4 1 16,-9 5-5-16,-7 7 1 0,-6 5-3 16,-4 8-2-16,-12 7 1 15,-8 9 0-15,-5 5-2 16,-3 4 3-16,-2 0-2 15,-2 5 6-15,2 1 1 16,0 0-1-16,6 1-6 0,1 2-3 16,3 3 2-16,4-3-2 15,5-3 1-15,4-2 1 16,7-6-4-16,4-8 6 16,13-6-2-16,9-4 4 15,12-10-2-15,9-7 1 0,10-9 2 16,10-10 10-16,12-12 7 15,12-9 2-15,11-7-8 16,14-9-12-16,14-2-3 16,10-9-94-16,9-6-95 15,6-2-57-15,4-10-168 16</inkml:trace>
  <inkml:trace contextRef="#ctx0" brushRef="#br0" timeOffset="181028.9636">18610 14793 489 0,'2'-10'0'16,"1"4"2"-16,-2 1 37 15,1 2 23-15,-1 0-9 16,0 3-12-16,0 0-14 0,2 2-13 16,3 6-6-16,2 2 13 15,3 6 3-15,6 2-11 16,3 3-3-16,0 4-5 16,0 2 1-16,1 1 0 15,-2-1-1-15,-1-3-3 16,-5 0 0-16,1-4-1 0,-4-3 0 15,1-3-1-15,-1-3 1 16,-1-3-1-16,0 0 1 16,-1-2-1-16,0 0 1 15,-2-2-2-15,0-1-7 0,-2 0-29 16,-1-2-18-16,-1-1-10 16,-1-4-43-16,-1-5-63 15,1-5-209-15</inkml:trace>
  <inkml:trace contextRef="#ctx0" brushRef="#br0" timeOffset="181331.7981">19010 14714 520 0,'-3'-6'64'0,"-5"3"-62"15,-1 2 1-15,-4 5 28 16,-2 6 8-16,-4 5-20 15,-7 2 15-15,-2 5-4 16,-3 3-10-16,-4 1-7 16,0 2-1-16,0 0-3 0,1-2 9 15,1 2 4-15,3-4-12 16,4-1-6-16,3-1 0 16,7-3-2-16,3-1-1 15,10-2 1-15,4-2-3 16,10 0 1-16,5-4 0 0,8-1-2 15,2-4 1-15,3-3 2 16,-4-1-2-16,-2-1-13 16,-4-1-5-16,-4-1-3 15,-3-1-5-15,-6-4-36 16,-2 1-59-16,-3 0-30 16,-1-2 18-16</inkml:trace>
  <inkml:trace contextRef="#ctx0" brushRef="#br0" timeOffset="181610.7439">18575 14944 388 0,'-3'-3'4'0,"3"3"37"15,9-2 62-15,11 1 1 16,7 0-37-16,7 2 5 0,7 2-21 15,2 3-16-15,-3 1-21 16,-4 2-10-16,-3 0-3 16,-8 2-2-16,-2-3-48 15,-6-3-36-15,-2-4-60 16,-3-2-117-16</inkml:trace>
  <inkml:trace contextRef="#ctx0" brushRef="#br0" timeOffset="181881.7528">18728 14699 623 0,'2'8'3'16,"-2"9"26"-16,2 11-13 15,-2 9 47-15,2 8-26 16,-1 8-21-16,1 0-10 16,-2 0-3-16,-5-5-3 15,-1-5 2-15,4-6-2 0,-2-10 1 16,4-3-2-16,0-6-4 16,2-4-85-16,2-5-105 15,1 0-81-15</inkml:trace>
  <inkml:trace contextRef="#ctx0" brushRef="#br0" timeOffset="182405.4995">18505 14852 467 0,'10'8'5'16,"7"3"30"-16,5 6 57 16,3 4-4-16,5 5-40 0,1 1-20 15,2 1-15-15,0-2-8 16,0-1-2-16,-1-5-2 16,-1-4 1-16,-3-3-2 15,-3-5-2-15,-4-2-77 16,-4-2-27-16,-5-1 4 15,-3-2 1-15,-5-2-95 0</inkml:trace>
  <inkml:trace contextRef="#ctx0" brushRef="#br0" timeOffset="182797.6838">18592 14799 295 0,'-1'-2'283'16,"3"5"-265"-16,10 8-14 0,4 8 50 15,6 6 14-15,6 6-37 16,1 2-18-16,2 2-6 15,0-4-5-15,-4-4-2 16,-1-5-1-16,-5-6-43 0,-3-4-38 16,-3-5-70-16,-5-5-137 15</inkml:trace>
  <inkml:trace contextRef="#ctx0" brushRef="#br0" timeOffset="183046.7519">18821 14736 564 0,'-20'3'71'0,"-5"16"-48"15,-4 14 20-15,-5 13 28 0,-6 10-59 16,-3 8-11-16,-6 3-12 16,0 0-90-16,-5-4-221 15</inkml:trace>
  <inkml:trace contextRef="#ctx0" brushRef="#br0" timeOffset="184447.9528">17261 15496 502 0,'0'3'2'16,"-4"0"13"-16,2-6 98 15,0-6-53-15,-1-4-17 0,0-6 9 16,0-7 1-16,1-8-3 16,-1-4-11-16,2-8-3 15,-1-6-7-15,4-5-13 16,-2-5-9-16,4-2-5 16,1-3-1-16,1 2 0 15,2 4 0-15,-1 5 2 0,1 9-1 16,-1 7 3-16,1 13 1 15,-3 8 2-15,0 11-4 16,0 9-3-16,0 13-3 16,3 11 5-16,2 12 5 0,5 11 2 15,4 9-6-15,5 6 0 16,3 0 9-16,0 1-2 16,1-3-2-16,-2-6-4 15,-4-5-2-15,-5-4-1 16,-4-6 0-16,-3-3 0 0,-2-4-2 15,0-5-2-15,-5-6-26 16,0-6-14-16,-1-4-19 16,-1-7-63-16,-2-5-22 15,-5-5-1-15,-6-10-51 16,-3-4-94-16</inkml:trace>
  <inkml:trace contextRef="#ctx0" brushRef="#br0" timeOffset="184613.2251">17255 15229 435 0,'-6'-5'227'16,"6"0"-214"-16,2-2 4 0,15 0 13 15,9-2 31-15,9-1-5 16,5 1 3-16,6 3-24 16,0 0-31-16,-2 2-17 15,-4 2-250-15</inkml:trace>
  <inkml:trace contextRef="#ctx0" brushRef="#br0" timeOffset="184894.6274">17901 14783 714 0,'3'-6'1'0,"-3"6"8"16,4 2 13-16,-1 12 57 15,1 9-18-15,2 8-41 16,-1 9 3-16,1 6 9 0,2 4-7 16,-1 0-7-16,0-2-10 15,0-2-5-15,2-5-1 16,0-1 0-16,2-5-3 16,2-1 0-16,-1-3-5 15,-1 1-59-15,1-4-48 0,-3-2-33 16,-2-2-108-16,0-7-65 15</inkml:trace>
  <inkml:trace contextRef="#ctx0" brushRef="#br0" timeOffset="185076.1506">17940 15506 471 0,'7'5'22'15,"10"-4"31"-15,10 0-8 16,6-3 40-16,5-5-8 0,2-6 6 16,-2 2-12-16,-3-3-55 15,-7 3-19-15,-6-1-134 16,-11 2-108-16,-5-3-177 16</inkml:trace>
  <inkml:trace contextRef="#ctx0" brushRef="#br0" timeOffset="185311.0468">17618 14864 313 0,'18'-17'560'0,"26"-6"-534"15,19-10 54-15,22-7 13 16,16-6-56-16,10-1-27 16,-4 1-9-16,-8 3-62 15,-13 7-763-15</inkml:trace>
  <inkml:trace contextRef="#ctx0" brushRef="#br0" timeOffset="196477.2401">17883 15518 296 0,'-5'-3'43'0,"-2"0"19"16,0 1 4-16,1 1-17 16,0 0-20-16,0-1-3 15,-1 0 1-15,2 0 1 16,1 0-2-16,0 1-2 16,1 1-3-16,-1 0-2 0,2-2 3 15,-1 3 0-15,2-1-6 16,-1 1-3-16,2 2 2 15,4-1-11-15,6-2-5 16,6 0 15-16,5-2 2 16,5 0 2-16,3-1 4 0,2-3 0 15,1 1-7-15,1-1-3 16,0-1-2-16,1 0-3 16,-3 2-2-16,-2-1 3 15,-2-1 10-15,-4 0 5 16,-4 2 1-16,-3-1 1 0,-5 1-3 15,1 1-3-15,-3 1-11 16,-2 1-6-16,2 1-4 16,0 2-19-16,-7 1-114 15,-4 4-200-15</inkml:trace>
  <inkml:trace contextRef="#ctx0" brushRef="#br0" timeOffset="231629.5673">2084 4942 547 0,'-17'-7'11'15,"-1"-4"14"-15,-1 4 34 16,-4-1 10-16,0 3-27 16,-2-1-12-16,-3 0 4 0,-2 2 6 15,-2 0 0-15,-3-2 1 16,-4 6-16-16,1 0-12 16,-2 0-2-16,1 0 0 15,2 6-3-15,5-1 3 16,4 4-2-16,3 2-2 0,3 2-3 15,3 4-4-15,3 4-1 16,2 7-1-16,3 3 0 16,4 6 1-16,-2 7 0 15,4 4 0-15,-2 8 1 16,3 7 0-16,-2 6-1 0,1 12 2 16,-2 9-2-16,1 8 2 15,1 10-2-15,-2 9 4 16,1 8-5-16,-1 11 2 15,2 5 0-15,1 9 0 16,-2 9 1-16,3 6-1 16,-1 7-1-16,-3 4 2 0,2 3-1 15,-1 4-1-15,1 3 1 16,-5 0 0-16,0 2-5 16,-1 2 8-16,-5 5-2 15,1 2 1-15,-3 2-1 0,2 7-1 16,-2-3 2-16,-1 2-1 15,1-1-1-15,4 0 1 16,-2-3-1-16,3-5-2 16,2-3 4-16,4-6 4 15,1-5 0-15,4-5-1 0,1-2-1 16,1-3-1-16,0-1-1 16,0-3-2-16,0 0 2 15,-2 0-1-15,2-2-1 16,-2 0 1-16,-6-1-1 15,6-2 1-15,-5-2 0 16,1-3-1-16,-2-3 1 0,0-2 1 16,0-7-1-16,3-4-2 15,-3-5-1-15,0-7 2 16,2-4 3-16,2-6-3 16,1-6-4-16,1-7 10 15,2-7-11-15,0-5 4 0,0-5 4 16,2-7-5-16,4-8 5 15,1-6-6-15,5-6 5 16,-1-7-4-16,3-6 5 16,1-6-8-16,3-4 3 15,0-5-1-15,4-6-2 0,-1-2 2 16,2-5 1-16,2-2-1 16,2-2 1-16,2-3 0 15,0-1 5-15,3-1-1 16,3-5-1-16,3 3-1 15,-1-4 2-15,4-1-1 0,2-1-1 16,4-1 2-16,0-2 0 16,6-1 1-16,4 0-2 15,2 1 2-15,5-1-1 16,2 1 0-16,3-2 0 16,2 2 0-16,1-2 5 0,4 2-2 15,3-4 0-15,4 0 1 16,-1-3 3-16,5-4 2 15,5-1 1-15,4-2 0 16,0-1-1-16,1-1-3 16,3-1-2-16,1 0-3 0,0 0 3 15,2 2-3-15,1 2-1 16,-1 1-3-16,-2 3-7 16,1 4-60-16,-2 2-67 15,-5 0-111-15,-4 2-185 16</inkml:trace>
  <inkml:trace contextRef="#ctx0" brushRef="#br0" timeOffset="245897.6832">13156 6132 327 0,'16'-1'3'0,"2"-2"5"15,4 0 51-15,5 2-18 16,3 1-21-16,5 0 9 16,4 0 12-16,3 0-15 15,2 1-4-15,3 2 14 16,4 0 0-16,5-2-15 16,7 2-8-16,9 0-5 0,8-2 2 15,9 1-4-15,7-2-3 16,9 0-3-16,6 0 2 15,7 0 2-15,8 0 2 16,6-3 11-16,8 0 4 16,8 0-6-16,5 2-5 15,7 1-4-15,4 0-2 0,4 0-4 16,8 0 0-16,5 0 3 16,4 0-4-16,1 0 2 15,7 0 7-15,4-3 12 16,2-1 5-16,3-3 2 0,10 4-6 15,0-2-2-15,4-2-5 16,1 2-6-16,6-1 5 16,-2-1-2-16,6-2 0 15,2-1 1-15,2 2 4 16,-3-2-4-16,2 2-1 0,-2 0-6 16,-5 1-4-16,-2 3 2 15,-2 0-29-15,-9 4-81 16,-4 0-24-16,-6 0-89 15,-8 0-270-15</inkml:trace>
  <inkml:trace contextRef="#ctx0" brushRef="#br0" timeOffset="252720.3446">11465 6903 499 0,'0'0'32'0,"2"0"1"0,7-1 1 16,1-2 46-16,5 2-34 15,2-1-9-15,4 1-10 16,5 0 0-16,4-1 10 16,5 1 5-16,5-2-15 15,4 0-7-15,6 0-3 16,0-1-7-16,0-2-4 0,2 1-4 15,0-1 1-15,4-1 2 16,1 0 10-16,7-2 3 16,7-1-7-16,4-1 1 15,8 1-3-15,6 0-2 16,3-1 0-16,5 3-3 0,5-3 1 16,2 4-7-16,0 0 4 15,3 1-1-15,1 0-2 16,-3 0 2-16,0 1-1 15,0 1 2-15,4 0-4 16,-2 1 3-16,1 1-1 0,3 1 1 16,-1 1-1-16,-1 0 1 15,-1 0-1-15,0 0-1 16,0 0 0-16,0 0 1 16,1 0 1-16,2 0-1 15,0 0 0-15,2 1 1 16,2 1-1-16,-2 1-1 0,5 0 3 15,-2 1-2-15,-1-1 0 16,-1 1-1-16,-2 1 2 16,1-2-1-16,-2 2-1 15,1-1 0-15,-3-1 2 0,-1 1-1 16,-1 0 0-16,-1 2 1 16,-5 0-1-16,-1 2-1 15,0-1 3-15,-7 2-4 16,-4 0 4-16,-7-1-6 15,-3 3-4-15,-7-1-10 16,-3 2-24-16,-5-1-52 0,-5 0-44 16,-7-1-93-16,-7-1-243 15</inkml:trace>
  <inkml:trace contextRef="#ctx0" brushRef="#br0" timeOffset="259597.5149">4959 7769 207 0,'0'-1'212'0,"0"0"-206"15,0 0 1-15,3-2 19 16,0 3 6-16,4-2-14 16,1 1 5-16,2-2 2 15,4 3-3-15,3-1 5 0,7-1 5 16,4 1 7-16,3 1-20 16,6 0-9-16,0 0 2 15,4 0 0-15,1 0-7 16,3 4-5-16,1 2 1 15,6-1-1-15,5 1 1 0,5 0 0 16,7-2 2-16,5 2-1 16,6-3 2-16,2 1 2 15,4-2 3-15,4 3-4 16,4-2 0-16,2 3-5 16,5-1 1-16,4 1 1 0,0 1-2 15,4-3 0-15,0 2 1 16,4-2 0-16,1 0-2 15,2 0 1-15,2 0 1 16,3 0-1-16,2 0 1 16,2-1-1-16,1 1 0 15,4-1 0-15,1 0 0 0,1-2 1 16,4-1-1-16,1 2 1 16,1-2-2-16,1 0 1 15,1-2 1-15,1 1-1 16,3-5 0-16,1 2 2 15,-1-1-3-15,2-1 2 0,2 0-1 16,0 0 0-16,0-1 1 16,2 1-1-16,-2 2 0 15,1-2 0-15,-1 0 0 16,-1 0 1-16,-1 0-1 0,-3 1 2 16,3-1 1-16,-1-1 0 15,-1 2-3-15,-1 1 1 16,-3 1-1-16,0-2 1 15,-2 2-1-15,0 0 1 16,-2 3-3-16,-1-2 3 0,0 1-1 16,0 1 3-16,0-3-5 15,-2 2 3-15,1-1-2 16,0 1 1-16,-4-2 1 16,1 2-1-16,-1-1 1 15,0-1-3-15,-1 2 4 16,-1-1-1-16,0 2-1 0,0 0 0 15,-1 0 1-15,4 0 0 16,-2 0-1-16,1 0 0 16,0-1 2-16,3 0-2 15,-1-2 4-15,0 3-2 16,2-3 7-16,2 2-1 0,1 0-1 16,2 0-4-16,-1 0-3 15,2 1 0-15,-3-2 2 16,0-1-1-16,-3 1 0 15,-3 0-1-15,-1 1-1 16,-5 0 4-16,-2 0-3 0,-3 1-2 16,-5 0-15-16,-3 3-63 15,-8 1-91-15,-10 1-99 16</inkml:trace>
  <inkml:trace contextRef="#ctx0" brushRef="#br0" timeOffset="263454.5146">9845 8525 206 0,'2'-1'80'0,"0"1"-63"0,0 0 27 16,3 0 14-16,3 0-21 16,3 2-4-16,5 2 7 15,7-1-8-15,6 1-3 16,8 0 11-16,7-1 16 0,5 0-16 16,5 1-22-16,3 0 2 15,3 1 3-15,3-1-4 16,3 1 1-16,4 0 1 15,9-3 4-15,6 1-6 16,7-1-9-16,7-1-1 16,6-1 0-16,5 2-5 0,4-1 1 15,5 2-2-15,4-2 2 16,5 3-5-16,3 0 2 16,4 0-2-16,4-1 1 15,-1 0-1-15,5 0 1 16,-1-1-1-16,3 1 4 0,2 1-7 15,1 2 6-15,0 0-13 16,0 3-46-16,-3 2-21 16,0 1-28-16,-7 1-126 15,-4-1-32-15</inkml:trace>
  <inkml:trace contextRef="#ctx0" brushRef="#br0" timeOffset="265817.2372">18371 8668 135 0,'68'-6'5'15,"-5"-3"14"-15,-7 2 51 16,-8-1-3-16,-6 1-12 15,-10 1-7-15,-12-1-2 16,-3 2 4-16,-9 1-9 16,-5 2-27-16,-5 1-28 15,-6 1 23-15,-10 0 19 0,-9 0-30 16,-13 0 26-16,-13 1 2 16,-9 0-10-16,-13 1-6 15,-9 1 15-15,-5 0 3 16,-1 0-8-16,2 3-10 0,-1-1-8 15,5 2 0-15,5-1-3 16,8 0 1-16,11 0 3 16,11-3-3-16,13 2 5 15,15-1 0-15,16-1-4 16,12 1-17-16,23-2-3 16,19-2 29-16,21 0 15 0,17 0 5 15,18 0-1-15,11-2-6 16,8 0-1-16,1 0-6 15,-2 2 17-15,-4 0 8 16,-11 4-3-16,-10 1-20 16,-17-1-9-16,-23 2-6 0,-20 1-2 15,-25-2-1-15,-21 3-9 16,-29 1-9-16,-23-1 26 16,-24 3-2-16,-21 2-2 15,-16-1 2-15,-15 0-9 16,-7 2 9-16,-7-1-2 0,6 4 0 15,11 0-1-15,18-1-4 16,24 1 4-16,28-3-2 16,31 1-4-16,29-3-10 15,26-3-27-15,30-2 51 16,23-3-5-16,19-2-2 0,18-2-2 16,18 0 4-16,10 0 15 15,4 0 9-15,-3 1-6 16,-9 6-7-16,-18 3-2 15,-28 2-14-15,-31 1 0 16,-32 1-1-16,-29 2-6 0,-32 0-6 16,-28 1 19-16,-22 0-6 15,-20 0 5-15,-17 3-3 16,-11-3 1-16,-2 3-2 16,6-2 1-16,16-1 3 15,23 1 0-15,30-3-6 0,32-1 1 16,32-4-16-16,33-4-6 15,31-2 30-15,28-3-5 16,24-1 0-16,24 0-4 16,12 0 0-16,8 3 13 15,-2 4 6-15,-16 2-3 0,-25 3 5 16,-39 0-12-16,-39-1-7 16,-42-1-3-16,-43-1 7 15,-39 0 65-15,-36-1-32 16,-33 0-28-16,-23 4-3 15,-14 1-7-15,-3 5 2 0,3 3-2 16,27 4-36-16,27 3-65 16,31-4-62-16,31-4-137 15</inkml:trace>
  <inkml:trace contextRef="#ctx0" brushRef="#br0" timeOffset="282517.4604">8172 11032 426 0,'0'-2'20'16,"0"-2"-18"-16,5-1-4 15,1 2 10-15,3 1 9 16,2 1 3-16,3 0 20 0,2 1-3 16,6 1-12-16,4 2 7 15,4-2-10-15,4 1-9 16,4-2-2-16,4 0 2 15,2 0-2-15,3-2-6 16,3 1 0-16,5 1 7 0,2-3-1 16,7 0-5-16,3-2 2 15,6 1 3-15,2 0 1 16,2 2-3-16,4-2-2 16,-1 3-4-16,-1-2 1 15,2 5-3-15,0 0 0 16,-3-1-1-16,2 2 2 0,0-1-2 15,3-2 0-15,3-2 1 16,3 0-1-16,5 1 1 16,2 0 0-16,2 0-1 15,0-1 0-15,-2 1 1 0,1-1-2 16,1 2 4-16,-2 0-1 16,2-3 5-16,0 1 1 15,2 1 0-15,2-5-1 16,3-1 1-16,4 1 2 15,3-3-6-15,2 2 1 0,6-2 0 16,-2 3 0-16,1-1 0 16,1-1-1-16,-1 2-3 15,-1 0 3-15,-1 1-4 16,1 0 2-16,-4 0-2 16,1 0 2-16,-1 0-3 15,-2 2 1-15,-3-1 0 0,3 1-2 16,-7 1-39-16,-4-1-51 15,-7-1-85-15,-5 0-304 16</inkml:trace>
  <inkml:trace contextRef="#ctx0" brushRef="#br0" timeOffset="286452.8706">8132 11701 398 0,'14'3'-2'0,"2"0"21"16,8 0 67-16,3 1-23 15,8-2-14-15,5 0 18 0,8-2-13 16,8 1-11-16,6-2-6 16,3-2-4-16,4 2-22 15,3-1-6-15,6 2 8 16,-2 3 7-16,4-3-9 16,5 3-7-16,1 1-1 15,2 0-4-15,2 1 3 0,1-2-2 16,2 2 1-16,-1-1 0 15,-3-1-2-15,0 2-16 16,0 0-69-16,-3-2-85 16,-5 0-183-16</inkml:trace>
  <inkml:trace contextRef="#ctx0" brushRef="#br0" timeOffset="287125.5487">13612 11994 51 0,'16'-10'3'16,"-1"1"-3"-16,3-1 2 0,0 2-1 16,0-2 0-16,-3 3-6 15,0 0 5-15,-5 0 23 16,-3 3 38-16,-2 0 13 15,-3 1-20-15,0 2 3 16,-1-2-28-16,2 0-24 0,2 2-3 16,3-2 0-16,3 2 24 15,2-2 27-15,5 3 31 16,5-3-8-16,7 3-14 16,5-2-2-16,11 1-3 15,10-2-11-15,7-1-10 16,12-2-5-16,10-1-9 0,10-1-10 15,8-1-6-15,6-2 1 16,9 1 9-16,1-1-1 16,3 1-5-16,1 0 5 15,0 1-8-15,0 0-3 16,0 1 0-16,0 1-4 0,-2 3 2 16,-2 1-6-16,-2 2-55 15,-4-1-32-15,-5 4-14 16,-5-1-75-16,-8 1-89 15</inkml:trace>
  <inkml:trace contextRef="#ctx0" brushRef="#br0" timeOffset="288038.5168">19095 11853 347 0,'19'0'28'0,"0"-3"59"16,7 1 49-16,2 2-35 15,6-4-42-15,4 1-1 0,8-1 0 16,4-1-13-16,3-1-13 15,9 0-4-15,6 1-8 16,5-1-9-16,8 0-8 16,5 2 1-16,6 0-3 15,2 1 0-15,5 0 2 16,1-1-5-16,6 2 4 0,3 1-3 16,-1 1 0-16,2-1-14 15,-3-1-15-15,-4 4-10 16,-8-1-21-16,-7 0-8 15,-7-1 29-15,-8 0 9 16,-11-1-37-16,-9 1-142 0,-10-4-246 16</inkml:trace>
  <inkml:trace contextRef="#ctx0" brushRef="#br0" timeOffset="290920.0511">8082 12515 213 0,'0'3'-2'15,"0"-2"15"-15,6 0 23 0,2 0 0 16,2 0 11-16,5-1 2 16,4 0-10-16,4-2 17 15,7 0 13-15,7 2-20 16,6-3-9-16,6 0-8 15,7 0-12-15,5 0-5 16,3 2-3-16,2 0-5 0,3 0 3 16,-2 1 5-16,1 3 6 15,-1-1-6-15,2-1 0 16,4 1 2-16,5 1-4 16,5-2-8-16,3-1-3 0,7 1 0 15,3-2-2-15,4 1 1 16,1-1 0-16,2 1-1 15,1-2 2-15,0 4-1 16,0-2 7-16,3-2 0 16,0 2-2-16,0-1 6 15,5-3 5-15,6-3-8 0,4 0-6 16,4-2-1-16,4 2-1 16,3-1 0-16,3 3-1 15,-2-1 2-15,3 2-7 16,-4-1 3-16,1 2-1 0,1-2-2 15,-1 3-2-15,6-2-29 16,1 2-55-16,1 0-73 16,0 1-70-16,-5-1-139 15</inkml:trace>
  <inkml:trace contextRef="#ctx0" brushRef="#br0" timeOffset="303711.0869">21654 7570 646 0,'10'-13'98'0,"1"-1"-67"15,6-5 8-15,7-1 12 0,8-4-40 16,4 0-13-16,2-2-122 16,-4 7-171-16</inkml:trace>
  <inkml:trace contextRef="#ctx0" brushRef="#br0" timeOffset="303966.8545">21520 8410 936 0,'24'-4'4'0,"8"-14"21"15,12-6 38-15,12-8-33 16,9-5-25-16,1-4-45 16,2 0-267-16</inkml:trace>
  <inkml:trace contextRef="#ctx0" brushRef="#br0" timeOffset="304604.3792">21475 9774 798 0,'12'-17'-16'0,"15"-8"23"0,17-2-6 16,19-6 20-16,19-7-6 16,13-5-20-16,3-4-209 15</inkml:trace>
  <inkml:trace contextRef="#ctx0" brushRef="#br0" timeOffset="305184.4894">21531 10766 691 0,'52'-31'16'16,"15"-4"-10"-16,18-5 5 15,9-8-9-15,9-4-209 16</inkml:trace>
  <inkml:trace contextRef="#ctx0" brushRef="#br0" timeOffset="306172.9216">20621 14719 459 0,'34'-22'494'0,"14"-10"-493"16,13-8 11-16,23-5 43 0,19-10-23 16,10-8-86-16,-1-6-332 15</inkml:trace>
  <inkml:trace contextRef="#ctx0" brushRef="#br0" timeOffset="338801.5999">8920 14025 431 0,'37'2'-5'16,"2"0"16"-16,8 1 26 0,1-1-5 16,5 0-14-16,1-1 5 15,0-1-4-15,-1 2 13 16,3-2 2-16,2-2-1 16,3 1-13-16,3-1-14 15,4 1-4-15,5 0 2 0,4-1-4 16,6 2 1-16,2-2 1 15,3 1 11-15,3 0 8 16,4 0 7-16,-2-2-5 16,3 3 1-16,1-1-5 15,0 0-9-15,0 1-5 0,-1 0-5 16,-2 0 2-16,-2 0-2 16,-9 1 2-16,-6 0 1 15,-5-1-2-15,-7 3 3 16,-6-1-2-16,-7 0-3 15,-4-1-3-15,-6 2-72 16,-5-3-73-16,-4 0-153 0</inkml:trace>
  <inkml:trace contextRef="#ctx0" brushRef="#br0" timeOffset="341709.1553">6072 15158 25 0,'26'-3'109'15,"3"0"-109"-15,3 1 19 16,4 1 35-16,6-1 4 16,0 2-1-16,8-1-17 15,1 1-10-15,5 0-4 16,6-1-1-16,4 1 3 0,5 1-7 15,4 0-8-15,8 1-7 16,6 1-2-16,6 3-3 16,9-3 5-16,9 0 4 15,7-1 1-15,9 0-3 0,8 1 2 16,11-6 5-16,6 1-5 16,9 1-1-16,11-2 0 15,10 2 7-15,6-1-5 16,9 1-3-16,8 2-6 15,8-1-2-15,7 3-10 0,8 3-21 16,7 1 4-16,3 1-8 16,6 2-35-16,3-1-74 15</inkml:trace>
  <inkml:trace contextRef="#ctx0" brushRef="#br0" timeOffset="349454.3897">21156 10764 475 0,'0'4'80'16,"2"-3"-29"-16,0 2 48 15,2-1-7-15,5-2-25 16,3-5 2-16,6-7 17 0,8-8-3 15,9-8-9-15,10-7-12 16,5-5-19-16,5-1-15 16,2 5-25-16,-3 7-3 15,-5 7-59-15,-9 10-83 16,-10 9-89-16,-10 4-212 0</inkml:trace>
  <inkml:trace contextRef="#ctx0" brushRef="#br0" timeOffset="349869.4698">20937 10688 469 0,'-10'9'24'0,"2"-3"6"16,8-2 35-16,0-2-9 0,10-4-10 16,7-6 65-16,11-13 55 15,14-8-35-15,13-11-34 16,18-7-36-16,12-3-36 16,14-1-18-16,4 3-4 15,-3 7-79-15,-13 7-218 0,-13 5-583 16</inkml:trace>
  <inkml:trace contextRef="#ctx0" brushRef="#br0" timeOffset="353186.8049">5468 15191 427 0,'36'2'-3'0,"8"-1"5"16,8 0 1-16,9-1 22 16,7 1-2-16,5 0 25 15,3 1 3-15,9-2-12 0,9 6-20 16,5 0-10-16,7 3-6 15,10 0-2-15,9-2 1 16,9 0 1-16,6 0-3 16,5 0 0-16,6-2 1 15,-3 2 4-15,2-2 13 0,-1 1 23 16,-5 1 0-16,-4-1-11 16,-9 0-18-16,-7 1-6 15,-11 2-3-15,-12 0-1 16,-11 1 0-16,-16-3-1 15,-14 4 0-15,-16-4-1 0,-17-1 0 16,-17 0 0-16,-16-1 2 16,-20-2 8-16,-19 1-6 15,-13 0-3-15,-17-2 0 16,-13 0-1-16,-11-2 1 16,-15 0 1-16,-9 2-4 15,-10 1 5-15,-10 2-2 0,-5 3 1 16,-4 1-1-16,-1 5-2 15,6 0 7-15,2 1 38 16,8-2-19-16,12-1-8 16,14-2-8-16,14-2-2 15,15-5 0-15,22-2-4 0,18 1-1 16,19-3 2-16,20 0-1 16,17-1-10-16,21 0-3 15,19 2 5-15,20 1 6 16,12 2-3-16,16 2 3 15,12 3-1-15,15 1-1 0,9-2 2 16,8-1-1-16,5-1 1 16,7-2-1-16,-1-2 0 15,1-1-1-15,-6-2 2 16,-5 0 13-16,-8 0 4 16,-14 3-10-16,-13 0 0 0,-19 5-1 15,-18 1-4-15,-22 3 0 16,-20 1-2-16,-22 2 1 15,-17 2 2-15,-27-2 9 16,-18 1-1-16,-21 3 12 16,-16-1-4-16,-16 0 3 0,-16 0 15 15,-10 1-4-15,-11 1-14 16,-5 1-12-16,-8-2-2 16,1 3-8-16,0-3 7 15,3 0-5-15,11-2 1 16,10-2 0-16,12-2-4 15,16 0 3-15,18-1-22 0,19 1-27 16,20-1-20-16,21 2-32 16,19 2-136-16,15-1-268 15</inkml:trace>
  <inkml:trace contextRef="#ctx0" brushRef="#br0" timeOffset="368383.2014">17036 8763 258 0,'-16'-8'15'16,"-3"0"40"-16,-2 1 6 15,1-2-12-15,-2 2-22 16,-1 0 10-16,2 0 9 15,1 1-6-15,1-1 3 16,4 3-5-16,1-1-5 16,4 3-5-16,7-1-5 0,1 1 8 15,7 1 0-15,14 0-26 16,8 1-6-16,11 0 5 16,9 0 5-16,9 0-2 15,4 0-2-15,3 0-3 16,-1 2 2-16,1 3 1 0,-3-1 0 15,-1 2 1-15,-3-1 9 16,-5 1 1-16,-6 0 7 16,-6 0-9-16,-9 1-10 15,-9-3-1-15,-6-1 0 16,-9 1-1-16,-8-1 2 0,-12 0 12 16,-12-2 43-16,-13 1-45 15,-12-1-7-15,-11-1-4 16,-10 0-1-16,-10 0 1 15,-6-3-3-15,-6 2 3 16,-1 1-3-16,1 0 0 0,4 3-1 16,10 2 1-16,12 1 1 15,13 1 1-15,16-1-2 16,15-2-2-16,15 0 2 16,16-2-1-16,20-2-4 15,17 0 8-15,17 0-1 0,14-4 0 16,12 2 0-16,6 0-2 15,4 2 0-15,2 0 3 16,-3 4-3-16,-7 5-2 16,-10 0 3-16,-15 1 2 15,-16 4 0-15,-20-3 11 0,-24 4-8 16,-21 0 2-16,-24 1 32 16,-22 2-10-16,-21 1-21 15,-18 1-5-15,-13 2-3 16,-4 2 2-16,3 1-4 15,10 2 2-15,18-3 0 0,24-3-1 16,27-3 0-16,27-7 0 16,23-3-3-16,33-7 3 15,22-1 4-15,22-7-3 16,18-5 1-16,16-2-1 16,11-1 1-16,1 1-2 0,-5 4 2 15,-12 2-3-15,-19 5 14 16,-27 3 22-16,-30 1-24 15,-28 9-6-15,-28 4-9 16,-32 5 12-16,-21 2-3 16,-20 5-4-16,-12 0 2 0,-5 3-2 15,4-1-1-15,13 0 1 16,18-3 0-16,26-3-2 16,27-5 1-16,29-6-4 15,34-6 2-15,33-5 4 16,27-6 0-16,26-5-2 0,15-1-1 15,5 0 1-15,-8 3 0 16,-20 2 0-16,-33 6 1 16,-41 1-1-16,-43 7-1 15,-40 6-3-15,-46 5 22 16,-35 5 6-16,-24 5-16 16,-18 3-8-16,-1 1 2 0,8 0-1 15,22-2 0-15,30-5-2 16,33-7 2-16,34-8-3 15,32-6-33-15,33-5 7 16,29-11 24-16,22-3-3 16,12 0 7-16,0 2 1 0,-14 5-2 15,-23 5 0-15,-31 6 1 16,-33 10-3-16,-40 7 0 16,-29 7 14-16,-24 3-8 15,-18 4-7-15,-6 1-101 16,0-1-35-16,6-2-99 0,12-8-213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18:34.3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7392 11833 267 0,'-1'-1'88'15,"0"-2"-38"-15,0 2 2 16,-1-1 29-16,1 0-10 16,-1 0-20-16,0 2-14 15,-1-1-14-15,1 0-19 0,-1 0-2 16,0 1-8-16,1-3-9 15,-1 3-1-15,0-1 4 16,1 0 5-16,-2 1 8 16,2-2-5-16,-2 2 6 15,1-2 10-15,1 1 9 16,0 1-6-16,0-1-8 0,-2 1-6 16,0 1-4-16,0 0-34 15,-1 1-10-15,-2 1 30 16,2-3 15-16,-3 1 2 15,4 1 5-15,-1-1-2 0,1 0-1 16,1-1-3-16,1 2 2 16,0-3 1-16,0-1-1 15,1-1-1-15,-2 2 6 16,2 0 5-16,-2-1-4 16,0-1-6-16,0 3-4 15,-1-1-7-15,0 1-10 0,-1 0-12 16,1-1 6-16,0 1 12 15,1-1 1-15,0 1 6 16,1-1 5-16,-1-1 3 16,1 2 2-16,-1-2 6 15,2 1-1-15,-3-1-4 16,1 1-3-16,-1 1 0 0,-2 0-2 16,-1 0-6-16,-3 3-10 15,1-3-10-15,-2 3 1 16,1 0 50-16,-1 0-5 15,3 0 1-15,2-1 12 0,2-1 9 16,1-1-13-16,0 1-19 16,2-1 2-16,-1 0-11 15,2 0 7-15,0-1-1 16,0 1 5-16,-2 0 0 16,-1 1-10-16,1-1-5 0,-2 5-9 15,0-1 5-15,1 0-1 16,0 0-1-16,0 0-2 15,2-1 1-15,-1-2 8 16,2 1 3-16,-1-1 0 16,0 2 0-16,0-1-1 15,-1 0 1-15,-1 3 1 0,2-1-2 16,0 1 1-16,-1 1 0 16,2-1 0-16,-1 2-1 15,1-3 1-15,0-1-2 16,0-2-6-16,0 2-2 0,1-1 15 15,0-1-1-15,1 2-2 16,-1 0 0-16,2 2 1 16,-1-1-1-16,0 0-2 15,0 2 1-15,2-2-1 16,-2 1-2-16,1-2 2 0,-1 0 0 16,0 0 0-16,0-2 0 15,-1-1 1-15,2 0-2 16,0 2 0-16,2-1 2 15,0 1-1-15,1 0 0 16,1 3 1-16,0 0-1 16,-1-1 0-16,-1-1 0 0,0 1 1 15,0-2 0-15,-1-1-2 16,0 1 1-16,2-3 0 16,-3 0 0-16,0 0 2 15,1-1-1-15,-1 2 1 16,1 0 0-16,2 2 0 0,1-1 5 15,0 0-6-15,0 1 0 16,1-2 1-16,1 1-2 16,-2-1-1-16,0 0-1 15,-3-1-2-15,1 1-2 16,-1 0 3-16,-3-1 3 0,3 0 1 16,-1 0 1-16,-1 0 9 15,1-1 3-15,1 1-5 16,0-1-5-16,2 1-3 15,1 1-3-15,0-1 3 0,2-1 0 16,-1 1-3-16,1-1 2 16,-2 1-3-16,-2-1-3 15,1 1 5-15,-3 1 1 16,1 1-1-16,0 1 3 16,-1-2 4-16,2 4-5 15,-1-2 0-15,2 0 0 0,0 0 0 16,1-2-1-16,1 1 1 15,0-2 0-15,0-1-1 16,0 0 1-16,-2 0 0 16,-1 0-1-16,-1 0 9 15,-1 2 13-15,1 0-4 0,2 0-11 16,0-1-6-16,1 0-1 16,1 0 0-16,0-1 1 15,0 0-2-15,-2 2 0 16,-1-2-2-16,-1 1 2 15,-1 0 2-15,1 1-1 0,0-1 0 16,-1 1 0-16,1 0 0 16,-1 0-1-16,1 0 0 15,-2 0 2-15,0-1-1 16,1 1 1-16,-1-1 0 16,0-2 0-16,0 2 1 15,4 1 0-15,-2-3 4 0,0-2 1 16,2-1 6-16,1 2-6 15,0-2-2-15,-1 2-1 16,0 0-2-16,0-1-2 16,0 2 1-16,0 0-1 15,-2 0-2-15,0 0 4 0,0 1-2 16,-1 0 1-16,-1-2 6 16,-1 1 11-16,0-1-1 15,0 2-12-15,0-1-1 16,-1 1-4-16,2-1 2 0,-1 2-4 15,0 0 2-15,0 1-1 16,0 0-1-16,0-2-4 16,0 2 0-16,1-2 3 15,-2 1 0-15,2-2 3 16,0 0 0-16,1 0 0 16,0 0 1-16,2-1-2 0,-3 0 2 15,2 2-2-15,-1-2 0 16,-1 3 0-16,1-2 1 15,1 2 1-15,-1-1-3 16,1 1 4-16,1-2-1 16,-1 3 1-16,-1-3-1 0,0 2 6 15,-1-1 0-15,0 1-4 16,-2 1 0-16,1-1-2 16,-1 1 4-16,0-2-6 15,0 2-5-15,0-3-4 0,3 2 8 16,-1-1-2-16,1-1 0 15,1 1 4-15,0-1 2 16,-2 0-2-16,1 0 6 16,-3 0 4-16,2-1 1 15,-2 2-8-15,0-1 2 16,-4 1-8-16,-1-1-2 16,-2 2-3-16,-2-1-6 0,1 2 1 15,-1-2 7-15,0 2 4 16,-1 1 3-16,-1 0 0 15,0 1 0-15,-3-1-3 16,-1 2-36-16,-3 2-9 0,-3 1-13 16,0-2-1-16,-2 0 32 15,-2 0 22-15,-2-2 4 16,-1 1 0-16,0-1 7 16,2-1 16-16,0-1 16 15,4 1-3-15,4 1 5 16,5-2-7-16,5-2-19 0,4 1-12 15,4 0-58-15,0-2-155 16</inkml:trace>
  <inkml:trace contextRef="#ctx0" brushRef="#br0" timeOffset="0.9957">7658 11953 356 0,'2'-6'68'0,"-1"0"20"15,-1 4 20-15,0 0-30 16,0 4-30-16,-4 6-50 16,-3 3 8-16,0 5 5 0,0 3 4 15,2 0-11-15,0 0-1 16,3-3-4-16,1-3-24 15,1-1-18-15,0-3 7 16,0-1 16-16,0 0 10 16,0 2 1-16,0 2 2 0,0 1 5 15,0 1 0-15,0 0-3 16,0 0-41-16,0-4-4 16,0-1 13-16,-1-2 10 15,1-1 29-15,0-1 9 16,0 0 11-16,0 1-15 0,0 0-4 15,-1 3-3-15,-1 1-1 16,-3 2-12-16,0 1 4 16,-1 1 6-16,-1-1 40 15,0 0 5-15,0-1-4 16,1-1-6-16,2-2-16 0,1 0 2 16,2 2-5-16,1-2-7 15,0 3-7-15,0 1 5 16,0 3-2-16,0-3 0 15,0 1-1-15,0-3 0 16,1-1 1-16,0-4-5 0,0-2-1 16,0-1 7-16,1-1-8 15,-2-1 2-15,0-1 8 16,1 1-1-16,0 1 0 16,3 0-2-16,-1-2-9 15,1 1-13-15,1-1 34 0,0-2-1 16,1 1 6-16,-1-2-1 15,0 1-11-15,2 2-4 16,-3-2-2-16,2-1 1 16,-3 0 0-16,1-3 7 15,0 0-6-15,2-3 0 0,0-1 9 16,0-2 9-16,1 1 2 16,0-2-4-16,-2 1-4 15,3 1-10-15,-3-1 0 16,0 2 0-16,0-2-1 15,-2-1-1-15,0-2-3 0,-1-2-1 16,-1 1 2-16,2-1-1 16,-3-1-2-16,0 3-3 15,0 1 5-15,0-1 2 16,0 2-2-16,0 0 2 16,0-3 1-16,0 0 0 15,0-3-1-15,0-5-2 0,0 0 0 16,0-2 0-16,0-1 1 15,0 1-1-15,0 1-1 16,0 3 1-16,0 3 0 16,0 0 2-16,-1 5 0 0,-2 0 5 15,3 1-4-15,0 3-3 16,0-1-53-16,0 2-71 16,5 1-120-16</inkml:trace>
  <inkml:trace contextRef="#ctx0" brushRef="#br0" timeOffset="1.9956">7992 11833 441 0,'2'2'14'16,"0"0"-12"-16,0 0 2 15,3-1-4-15,-1 0 0 0,0 2 3 16,1 0 2-16,2 1 3 16,-2 1 35-16,1-2 8 15,1 2-17-15,0 0-7 16,2-1-3-16,-1 1-5 16,1 0 1-16,2-1-4 0,-1-1-9 15,-1 0-1-15,1-2-2 16,-1 0 1-16,-2 1 8 15,2-2 8-15,0-2 9 16,-2 1-6-16,1-2-18 16,-1 2-5-16,2 0-1 0,-3-1-5 15,-1 1-6-15,0-1 2 16,-1 2 2-16,0 0 2 16,1 2 3-16,-2-2 0 15,1 1-11-15,0-1-3 16,1 0 9-16,0 0 4 15,1 0 2-15,1 0 1 0,0-3 0 16,-1 2 0-16,1 1 0 16,0 0 0-16,-2-2-1 15,2 0 2-15,0 1-1 16,2-1 1-16,0 0 0 16,-1-1-2-16,0-2-7 0,0 3-31 15,-2-2 15-15,-2 2 21 16,-2 1 3-16,0 1 0 15,-2-3-2-15,0 3-29 16,0 2 38-16,0-2 32 16,-2-2-9-16,1 1-20 15,0-1-15-15,-2 1-25 0,0-1 15 16,-1 0 7-16,-2 0 2 16,1 1 6-16,-2-2-3 15,0 3 0-15,1 1 6 16,0-1 2-16,3 2 1 15,0-4-4-15,1 1-7 0,1 1-28 16,0-3-4-16,0-1 15 16,-1-1 5-16,0 0 14 15,0 1 4-15,-1 1 0 16,0-1 5-16,0 0 5 16,-4 2-8-16,2-3-4 0,-3 3-2 15,0-1-3-15,-1 0-5 16,0 0 6-16,-3 0-11 15,0 0-22-15,0 1 30 16,-2-1 8-16,-2 2 7 0,-2-2 14 16,0 0-4-16,-2 3 5 15,-1-3 14-15,3 2-10 16,0-2-5-16,0 2-9 16,3-1-5-16,-2 1-1 15,-1 2-4-15,-1 3 0 16,2 2-3-16,-1 5 0 0,2-1-45 15,0 0-114-15,4-1-161 16</inkml:trace>
  <inkml:trace contextRef="#ctx0" brushRef="#br0" timeOffset="2.9956">7643 11412 351 0,'-3'-1'30'16,"1"0"26"-16,2 1 9 0,0 1-82 15,5 2 19-15,2-2 54 16,1 5 3-16,0 3-15 16,0 1 0-16,1 0-10 15,1 2-12-15,0-2-12 16,1-1-2-16,1 0-6 0,-1-2-1 16,2 1 2-16,-4-1-18 15,-2 0-3-15,-2 0 10 16,-2 2-10-16,-3 2-26 15,0 1 34-15,-6 2 13 16,0-1 6-16,1 0 3 0,0-2 0 16,3-1-7-16,2-3-5 15,0-2-8-15,1 0-4 16,3-2 5-16,2 0 9 16,-2 1 3-16,2 0 10 15,0 1 10-15,-1 1-12 0,-1 1-9 16,-1-1-3-16,1 1 0 15,-1-1 5-15,-1-3-1 16,0 0 2-16,0-2-4 16,0 2-10-16,-1-4 0 15,-1 0 16-15,0 0-6 0,0 1 0 16,0 1-3-16,0 1-9 16,0-2-6-16,-3 3 12 15,2 0 6-15,-1 1 0 16,1-2-1-16,1 1-1 15,0-3-5-15,0 2-12 0,0-2-10 16,2 1 12-16,2-1 15 16,-2-1 18-16,1 1 1 15,3-5-13-15,-2-1-1 16,0-2 5-16,0-3 1 16,0-2-2-16,2-3 0 15,-2-3-2-15,0-3-3 0,0-2-3 16,-1 0-1-16,-2 0 0 15,-1 0 0-15,0 3 2 16,-3 3-2-16,-4 4 6 16,-3 2-1-16,-1 3-3 0,0 4 1 15,-1 0-9-15,2 4-8 16,1-1-56-16,-1 4-90 16,1-2-109-16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683.78546" units="1/cm"/>
          <inkml:channelProperty channel="Y" name="resolution" value="1207.77734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19-06-17T19:19:02.73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14476 11918 542 0,'0'-7'10'0,"0"1"-8"15,-1 2 12-15,1 0 49 16,-1 2-32-16,0 1 23 15,0 0 4-15,0-1-8 16,0 5 5-16,0 0-31 16,0 6-30-16,-1 3 18 0,-2 7 11 15,0 5 10-15,-2 4-1 16,0 4-4-16,0 3-4 16,-1 3 2-16,-2 1 1 15,2 3-6-15,-2 4-9 0,-1 1-5 16,-2 5-4-16,1 3-1 15,-2 3 1-15,2 0 3 16,0 1 7-16,0 1-4 16,1 0-2-16,-1-1 1 15,1 2-3-15,-1-1-3 16,1-2 0-16,-2-1-1 0,1-2 0 16,0-1 0-16,-1-3 1 15,2-3-2-15,0-3 2 16,0-7-3-16,2-3 5 15,2-3 1-15,0-4 1 16,1-2 5-16,3 0-3 0,1-2 0 16,0 0-5-16,-1 0 0 15,3-3-1-15,-1 1-1 16,2-3-1-16,-1-2 0 16,2-1-6-16,4-3 0 15,-1-2 2-15,2-1 3 0,2 0 3 16,1-2 0-16,2 0-1 15,4-3 3-15,1 1 1 16,5-2-3-16,1-2 2 16,3-1-2-16,4 0 0 15,0 1 3-15,3-2 1 0,0 0-3 16,0 0 2-16,1 1-1 16,0 0-2-16,4 1-1 15,-1 1 1-15,1-2-2 16,4 1 0-16,2-1-1 15,-1-2 2-15,2 0-2 0,-1 0 1 16,1-3 1-16,-1 1 0 16,0-1 0-16,-1 3-2 15,3 1 4-15,-2-1-2 16,2 2 0-16,-4 1 0 16,1 2 0-16,-4 0-1 0,-2-2 1 15,0-1 0-15,0 0-1 16,-3 0 0-16,0 1 1 15,-2-1-1-15,-2 2 3 16,-2 0-4-16,-2 0 1 16,-2 0 0-16,-1 2-1 0,-2-3 3 15,1 1-3-15,-2-1 2 16,4 0 0-16,-3-3 1 16,0 0-1-16,-3-2 1 15,0 1-1-15,-1 1 0 16,-2 0-1-16,0 0 0 0,-2 2 0 15,3 0 0-15,-3-1 1 16,-1 1 0-16,1-1-1 16,-3-1 1-16,1 1 0 15,-3-2 0-15,-1 0 0 16,-2 2 0-16,-2-1-1 0,-1 1 2 16,-2 0-2-16,-1 1 1 15,3-1-2-15,-3 0 1 16,0 0 1-16,0-1 2 15,0 0 1-15,1 0 0 16,-1-4 0-16,0-2-3 0,1-2-1 16,0-2 1-16,1-2-1 15,-1-2 1-15,2-4 1 16,1-1 2-16,2 1 0 16,-1-4 0-16,1 0-1 15,-1-2-1-15,0 0-2 16,0-2 1-16,-1 0 0 0,-1-3-1 15,2-1 0-15,-3 0 1 16,3-2-1-16,-1 0 0 16,-1-2 0-16,0 1 0 15,1-2-1-15,-1 1 1 16,1 1 0-16,-1-1 0 0,0 2 0 16,-1 0 0-16,-2-1 1 15,2 1-1-15,-2-2 0 16,0 1 0-16,0-3-4 15,1 0-3-15,1 0 3 16,0 3 3-16,-2-1 0 0,3 3 1 16,-1 2 0-16,-1-1 0 15,1 4 0-15,-1-3 1 16,3-1-1-16,1 0 0 16,1-2-1-16,2-4-1 15,0 1-1-15,4 2 3 0,-4 2 0 16,-3 3-5-16,-4 4 3 15,2 3 3-15,-3 4 1 16,-5 2-1-16,-1 4 1 16,-1 0 0-16,-2 2-2 15,2 0 1-15,-1-1-1 0,0 1 1 16,-1 0-1-16,1-1 1 16,-1 0-1-16,-2 1 0 15,1 0-3-15,-3 1 2 16,2 1 0-16,-2-1 1 15,-1 1 1-15,0 0 0 16,0-1-1-16,-2 2 1 0,-2 0 0 16,0-1-1-16,-1 1 0 15,-1 1-1-15,-3 1 0 16,-1-1 1-16,-1 3-1 16,-2 2 1-16,-1-2 1 15,0 2-2-15,-5-1 2 0,6 2-2 16,-4-1 3-16,-1 0 2 15,-2-1-2-15,-1-1-1 16,0 2-1-16,-3 0 0 16,-1 0-1-16,-2 0-3 0,1 2 4 15,0 1-1-15,-1 0 2 16,-1 0 1-16,0-2-2 16,0 3 2-16,-1-2-2 15,0 1 1-15,-1 0-1 16,3 0 0-16,-1-1 1 15,2 0-2-15,-1 1 4 0,0-2-3 16,2 2 1-16,-1-2-3 16,0 0 2-16,3-2 1 15,2 2 0-15,1-2 0 16,1 1-1-16,2 1 0 16,1 0 0-16,2 1-1 0,1-1 1 15,4 1-1-15,1-1-7 16,3-1-11-16,3-1-8 15,3 2 1-15,3 0 4 16,4-2-13-16,1 2-40 16,0 0-85-16,3 1-104 0,-2 0-291 15</inkml:trace>
  <inkml:trace contextRef="#ctx0" brushRef="#br0" timeOffset="8054.422">14259 8744 269 0,'-1'-7'375'15,"-3"-1"-372"-15,-2 5-2 0,1 3 35 16,-2 0-3-16,1 6-18 16,-1 8-1-16,1 3 0 15,1 5 8-15,-1 2 1 16,2 5 0-16,3 1 3 16,-1 2-1-16,4 5-4 0,-1 2-9 15,4 3-7 1,0 3-4-16,-1 1 1 0,-1 2 1 15,-1 1 0-15,-1 2 2 16,-2 4 3-16,-3 1 3 16,-1 0 3-16,0 2-2 15,0 2 1-15,1-1-3 0,0 0-3 16,-1-1-1-16,0-1-1 16,-2 0 0-16,2-2-2 15,0-2 2-15,-1-1 0 16,1-2-2-16,0 0-2 0,0-2-1 15,1-1 1-15,1 0-1 16,0-2 1-16,2-2-2 16,0 0 1-16,-1-4 1 15,4 0 1-15,-1-3 5 16,4-2-2-16,-1-1 0 0,3-3-3 16,-1 0-1-16,-1-2 0 15,1 0-1-15,-1 0 1 16,2 1 0-16,-3 1 0 15,1-1-2-15,0 0 2 16,1-1 2-16,0-2-2 16,2-1 0-16,0-4-1 0,1-2 0 15,2 0 0-15,0-2 0 16,0-1 1-16,2-2-1 16,-3 0 1-16,1-1 0 15,1 0-1-15,-1 0 0 0,1-1 1 16,-2 1-1-16,3-1 0 15,1 1-1-15,-1-2 3 16,1 1-4-16,1-1 4 16,2 0-3-16,-1 0 3 15,2 2 0-15,0-3 0 16,1 0 2-16,0 0-4 0,0-1 0 16,1 0 1-16,0-1 0 15,1-2-1-15,2 0 1 16,0-1 3-16,1 1 3 15,3-2 1-15,0 0-1 16,2 2-2-16,1 1-2 0,0-2-2 16,1 2 0-16,0-1 0 15,-1 1-2-15,1 0 1 16,0-2 1-16,1 1-1 16,1 1 0-16,3-2 1 0,2-2 0 15,3 1-1 1,1 0 0-16,3-2 1 0,-1-1 0 15,3 1-1-15,0-1 1 16,1 0-2-16,0-1 2 16,3 0-1-16,0 0 2 15,-1 0-2-15,0 0 1 0,0 0 1 16,-2-1-3-16,-1 1 1 16,1 0 1-16,0 0 0 15,-2-1-1-15,0 1 1 16,-4-1-1-16,-1-1 1 15,-2 2 0-15,-2-2-1 0,-2 0 1 16,-1 0-1-16,-1 2 1 16,-2-1 0-16,-1-2-2 15,-3 3 1-15,-3-3 0 16,-1 2 1-16,-7 1 1 16,-1-4-3-16,-5-2 4 15,-2 1-3-15,-2-2 3 0,-3-2 8 16,1 0 6-16,-4-1-1 15,2-1-2-15,-3 0-7 16,0-1 0-16,-1-1-1 16,-2-5 0-16,1-1-3 0,1-4-1 15,0-2 0-15,1-4 0 16,1-2-1-16,-2-3 0 16,2-4-1-16,0 2 1 15,0-4-1-15,0 1 1 16,0-3 0-16,-2 2-1 15,2-3 1-15,-2-1-1 0,2-2 0 16,-1-4 0-16,1-2-1 16,1-1 2-16,-1-2-2 15,1 0 2-15,0 1 0 16,-1 0-1-16,0 2 0 16,0 0 0-16,0 2 0 0,0-1-1 15,0 1 2-15,0 1-1 16,0-1 0-16,0 0 0 15,0 2 0-15,2-2 1 16,-1 0-2-16,0 4 1 16,1 0-1-16,1 1 1 0,-2 1 1 15,1 2-2-15,-1 0 2 16,-1 1-2-16,3 1 1 16,-3 0 0-16,1 2-1 15,-1 1 1-15,0 3 1 16,-1 1-1-16,1 2-1 0,-3 1 3 15,3 1-3-15,0 1 1 16,-1 1-1-16,0 2 1 16,-1 4 0-16,2-2 0 15,-5 3-1-15,1 1 1 16,-1 0 0-16,-2 1 1 0,-1 1-2 16,0 2 2-16,-1 1-1 15,-1-2 0-15,0 2 0 16,-2 2-1-16,0-2 2 15,0 3-1-15,-1 0 0 16,-2 3-1-16,0-2 0 16,-1 2-1-16,0-1 3 0,-2 1-1 15,0 0 0-15,1-1 0 16,-2 0 0-16,0 0 1 16,-1 1-2-16,-1 0 1 15,0-2 1-15,-2 3-1 0,0-1 0 16,-4 1 0-16,-1 2 0 15,-2 1 0-15,-3 1 0 16,-1 2 0-16,-1-1-2 16,-1 0 2-16,0 1-1 15,-1-2 0-15,2 1 1 0,-2-1 0 16,-3-2 0-16,0 1 0 16,-3 0-1-16,0 0 3 15,-3 3-4-15,1 0 2 16,0 1 0-16,0 0 1 15,0 0-2-15,1 0 2 16,0 2 0-16,-1-2-2 0,2 0 2 16,-2 1-2-16,1-1 2 15,-2 3-2-15,0-2 1 16,-3 2-1-16,0 1 3 16,-2-1-3-16,0 1 0 0,2-1 2 15,3 0-2-15,2-2 3 16,0 1-2-16,4-1 0 15,-1 0 0-15,3 0 0 16,-3 0 0-16,4 1 0 16,1 0 0-16,3-1 0 0,3 0-18 15,3 2-13-15,4-2-20 16,6 1-36-16,1 1-68 16,4 0-58-16,-1 2-226 15</inkml:trace>
  <inkml:trace contextRef="#ctx0" brushRef="#br0" timeOffset="9684.2273">12549 10656 260 0,'-9'0'38'0,"1"0"19"15,2 1 10-15,1-2-26 16,2 1 0-16,1-3 33 15,2 3-28-15,0-3-13 16,0 0 6-16,3 2-7 0,2-1 4 16,3 1 1-16,2-1 3 15,4 0 7-15,3-1-12 16,6-4 6-16,3 0-14 16,5-4-12-16,4-1-2 15,1-2-2-15,4 1-1 0,-2 0 4 16,1 5-5-16,-1 0-2 15,-2 3-4-15,0 3 1 16,-3 0-2-16,1 0 3 16,-2 1 8-16,2-4 0 15,1 1-4-15,2 0-5 0,1-2-2 16,-1 0-1-16,0 1 0 16,-1 1-2-16,0 0 2 15,-3-1-1-15,0 1 3 16,-1-2 1-16,-1-1 2 0,3 0 4 15,-2-1-1-15,1-1-4 16,1 1-2-16,1-1 0 16,0 1-2-16,-1 1 1 15,-3 1 6-15,0 0 3 16,-2 0-1-16,-1 2-4 16,4-3-1-16,1-1-2 0,2 0-2 15,2-1 0-15,0-1 0 16,-3 3-1-16,-4 0 1 15,-3 2-1-15,-4 2 0 16,-1 0-1-16,-3 2 1 16,-4 0 1-16,0 1 2 0,-2 0-2 15,-2-2-2-15,1 2 4 16,-1-1-5-16,3-1 3 16,1 1 0-16,4 0-1 15,-1-1 1-15,4 2-1 16,1-1 0-16,5 1-1 0,3 0 2 15,0 0-1-15,-1 0 1 16,-1-2-1-16,-2 2 0 16,-5 0 0-16,-4-1 1 15,-3-2 0-15,-2 2-1 16,-2 1 0-16,0-1 1 0,-2 1-1 16,-1-1 0-16,0 0 1 15,0 0 0-15,-2 2-2 16,-1-1 1-16,-1 1-1 15,-2 0 1-15,-2 0-1 0,1 0 1 16,-2 0-1 0,-3 1-1-16,0-1-3 0,-1-1-18 15,1-1-33-15,0-3-43 16,2 3-43-16,2-4-22 16,-2-2-111-16</inkml:trace>
  <inkml:trace contextRef="#ctx0" brushRef="#br0" timeOffset="10519.2763">14493 10171 313 0,'-11'-2'25'15,"2"-4"44"-15,0 2-27 0,1-1 7 16,2 0 8-16,1-1 11 16,1 0-6-16,0 1 5 15,1-3-11-15,1 2-5 16,0 0-8-16,1 1-6 16,0-1-4-16,0 4-4 0,-2-3-6 15,3 1-3-15,8 2-6 16,0 1-8-16,2-1-2 15,3-1 3-15,0 5-4 16,2 0 0-16,-2-1 4 16,-2 2 7-16,2 3 2 0,-3-1 6 15,-2 1-6 1,0-1-1-16,0 2-6 0,-2-1-2 16,-1 1-2-16,0-2-2 15,-1 2 0-15,-2 2 0 16,0-1 1-16,-1 1 6 15,1 0-1-15,-2-1-2 0,-1 2-4 16,0-1 0-16,-2-2-1 16,2 4-3-16,1-3 5 15,-2 1-4-15,-2 1 2 16,1 1 0-16,-1 1-2 16,1 1 1-16,-1 0 1 0,1 2 0 15,-1-1-1-15,0 0 0 16,1-1-1-16,-1 1 1 15,1-2 0-15,1 0-2 16,0 1 3-16,1-1-1 16,0 0-1-16,1 0 0 15,-2 1-2-15,3-1 3 0,0-1-1 16,0 0 1-16,-1 0-3 16,1 0 4-16,-2-2-1 15,0-2-3-15,0 1 5 16,-2-2-2-16,3-1 1 0,-1-1 0 15,-1 1-2-15,2-4 1 16,-1 1 0-16,0-2 0 16,1 3-1-16,0-3 2 15,0 0 0-15,0-2-1 16,0 1 1-16,0 1-3 0,-1-2 4 16,0 1-3-16,1-2-1 15,-1 1 2-15,-1 1-9 16,2 0-14-16,-1-1 5 15,1-1 3-15,1 2-1 16,-1-3 2-16,2 2-15 16,-1-1-47-16,1 0-45 0,0-3-99 15,0-1-173-15</inkml:trace>
  <inkml:trace contextRef="#ctx0" brushRef="#br0" timeOffset="11947.7515">12540 11797 577 0,'-12'0'-16'0,"2"-3"-3"16,2 2 23-16,7 0 12 15,1-1-13-15,0 1 42 16,1 4-27-16,7-3-3 16,3 4 32-16,4 0-4 0,6 2-3 15,5 0 4-15,3-2-3 16,4 2-15-16,3 1-4 16,4 1-9-16,4 1 5 15,1 1 9-15,5-1-4 16,2 2-13-16,-1 3 0 0,3-1 3 15,1 0 7-15,0 3 0 16,0-1-4-16,1 0-7 16,0 1-4-16,-1 1 3 15,-5 0-2-15,-1-1-1 16,-5 0-4-16,-1-1-1 16,-5 0 2-16,1-2 2 0,-1 0 2 15,0-1 0-15,-3 0 0 16,0 0-1-16,-3-1-2 15,-4 0-2-15,-1 2 0 16,-3 0-1-16,-1 0 1 0,0-1-1 16,1 1 1-16,-1-1-1 15,4 1 0-15,-1-2 2 16,4 2-2-16,1-1 0 16,0-2 1-16,-2 3 1 15,-2-1-2-15,0 1-2 0,-3-1 2 16,-3 2-1-16,-1-1 2 15,-1-1 0-15,-2 0-1 16,-1-2 1-16,-2 1-2 16,0 1 2-16,1-2-1 15,-1 3 0-15,-1 1 0 0,1 0 0 16,-1-1 0-16,-1 2 0 16,3-2 1-16,-4-1-2 15,1-2 2-15,-1 2-2 16,-2-3 2-16,2 1-1 15,0-1 0-15,-2 0 1 16,3 1-1-16,-3-3 0 0,0 0 0 16,-1-2 0-16,-2 0 1 15,-1-1-1-15,-1-1 1 16,-3 0-1-16,1-1-1 16,-2-2-16-16,-5 1-29 0,-1-2-27 15,0-1-89-15,-2-2-46 16,3-3-120-16</inkml:trace>
  <inkml:trace contextRef="#ctx0" brushRef="#br0" timeOffset="12397.7071">14506 12401 318 0,'-3'-4'161'0,"-1"1"-160"15,-1 0 1-15,2 2 28 16,-1 0-26-16,1-1 9 16,0 2 35-16,1 0 9 0,-1-3 5 15,2 4-9-15,2 1-15 16,4 1-27-16,3 3 16 15,1 2 17-15,4 2 0 16,1 1-17-16,-1 0-11 16,2 0-7-16,-2 2 1 15,-1-2-6-15,-1 1-1 0,-2-2-1 16,-5 0-1-16,-2 2-1 16,-6-2 3-16,-7 2 4 15,-9 1 1-15,-9 1 17 16,-7 0 5-16,-6 1-13 15,-7 0-6-15,1 0 0 0,-2-1 3 16,4 1-9-16,4-3-4 16,5-3-2-16,3 1-31 15,4-4-52-15,2 0-115 16,1-2-61-16</inkml:trace>
  <inkml:trace contextRef="#ctx0" brushRef="#br0" timeOffset="17994.5694">9301 9713 35 0,'-4'-1'91'16,"-1"1"-76"-16,0 1 5 15,0 0-8-15,0 1 3 0,2 0 7 16,0 0 7-16,2 2-16 16,-1-4-6-16,2 0 13 15,0 2 39-15,0 0-22 16,0-2-18-16,0 0 0 16,0 2 9-16,0-4 20 0,0 2 36 15,0-4-6-15,0-1-28 16,0-3-8-16,0-3-2 15,3-2 0-15,0-5-1 16,2-2 8-16,2-3-10 16,0-3-2-16,1-3-3 0,-1 0-9 15,2-1-4-15,-1-1-16 16,-1-3-1-16,0 0 1 16,0-4 1-16,-1-5 10 15,1-1 2-15,-2-6 2 16,0-1 5-16,1-1 2 0,-2 2-4 15,3 3-6-15,-2 6-10 16,-1 5-5-16,1 6 0 16,-1 4 1-16,0 0 0 15,-1 4-1-15,1 0 0 16,0-3 1-16,0-2-1 0,1 1 2 16,0-3-2-16,0 1 1 15,0 2-1-15,-1 1-1 16,0 5 1-16,0 3-1 15,-3 4 2-15,2 2-2 16,-2 4 2-16,0 2-1 0,0 0 3 16,0-1-3-16,1-2-2 15,1-2 2-15,-1-2 0 16,2-3 2-16,0-2-1 16,0-1-1-16,1 1 0 15,-1 0 0-15,0 4 1 0,0 4-1 16,-2 2 0-16,0 3-4 15,-1 2 3-15,-1 2 1 16,0-1 0-16,0-1 4 16,1-2-7-16,-1-4 5 15,1 0 3-15,0-3-3 0,0 1-1 16,1-4 1-16,0 2 6 16,-2 1-5-16,2 2-3 15,0 4 3-15,-2 2-3 16,0 0 0-16,1 3-1 15,0 0-10-15,3 1-51 0,3 4-22 16,-1 2-70-16,-1 3-131 16,-2-2-314-16</inkml:trace>
  <inkml:trace contextRef="#ctx0" brushRef="#br0" timeOffset="51485.7298">10406 12871 618 0,'0'-3'70'0,"0"1"-13"0,1-2 28 15,4 0-12-15,1 0-9 16,2 0-1-16,0-3-19 16,4-3-9-16,4-7 14 15,3-3-7-15,5-10-14 16,3-3-13-16,3-3-7 0,-1 1-3 15,-1 4-1-15,-4 6 5 16,-5 9-4-16,-3 9-2 16,-2 7-3-16,-2 6 2 15,-2 8 1-15,0 4 2 16,0 4-1-16,2 0 0 0,0-1-2 16,3-1 6-16,1-1 7 15,1-1 3-15,0-2 0 16,-1 1-6-16,-2 0-6 15,-2-1 1-15,-1 0 1 0,0-1 3 16,-1-2-2-16,-1-2-5 16,0-2-2-16,-1-1 0 15,-1-2-2-15,0 0 1 16,-1-3-4-16,1-1-16 16,-2 1-1-16,0-1-5 15,-2 0-15-15,0 1-31 0,1-3-44 16,-2 1-42-16,-1 0-99 15,-1 0-163-15</inkml:trace>
  <inkml:trace contextRef="#ctx0" brushRef="#br0" timeOffset="54608.9162">11883 8835 402 0,'0'-3'36'0,"0"3"-7"15,0 0 31-15,-1 0 20 0,1 0-50 16,0 0-20-16,0 0-13 16,-1 6 5-16,1 0 11 15,-1 4 10-15,1 2 8 16,-1 4-2-16,0 3-5 0,1 4-2 15,0 0-5 1,-1 2-2-16,1 2-6 0,-1-4-4 16,1 0-2-16,-2-3-1 15,2-1-1-15,-1-7 0 16,0-1-1-16,0-3 2 16,0-2-1-16,1-3 1 0,-1-2 1 15,-1-1-1-15,2 0 1 16,-2 0-20-16,1-4-37 15,-2-2-11-15,-1-2-71 16,-1 2-100-16</inkml:trace>
  <inkml:trace contextRef="#ctx0" brushRef="#br0" timeOffset="54820.6218">11784 9103 358 0,'-2'10'61'0,"2"3"-10"15,0 0 51-15,2-1-11 16,4-1-24-16,3-5 1 16,3-5 22-16,2-1-2 15,3-9-3-15,0-4-9 16,1-4-22-16,-1-1-21 0,0-1-12 16,-3 2-15-16,-2 5-4 15,-2 5-9-15,-2 5-80 16,-3 2-121-16,-1 3-255 15</inkml:trace>
  <inkml:trace contextRef="#ctx0" brushRef="#br0" timeOffset="57859.6398">13263 10204 293 0,'-12'-1'88'16,"0"-2"2"-16,-1 2 40 15,1 1-11-15,1-2-45 0,3 2 10 16,0 0-4-16,3 0-14 16,2-1-13-16,3 1-3 15,-2-2-20-15,4-2-17 16,3-5 2-16,1-3 33 16,2-8 7-16,1-5-7 15,0-9-11-15,-2-3-13 0,3-4-6 16,-4 3-7-16,-2-4-2 15,-2 3-10-15,-1 5 3 16,0 6 1-16,-2 6-1 16,0 6-1-16,2 4 0 0,0 3 0 15,10 5-2-15,1-2-5 16,7 2 2-16,2 3 3 16,5-2 1-16,0 3 0 15,0-3-3-15,-2 6-42 0,-5-3-11 16,-5 4-12-16,-4 1-6 15,-6 3-3-15,-3 2 1 16,-6 1-44-16,-8 1-87 16,-8 3-125-16</inkml:trace>
  <inkml:trace contextRef="#ctx0" brushRef="#br0" timeOffset="58002.2891">13262 9956 573 0,'15'-3'134'15,"4"-1"-70"-15,4-2 75 16,7 1-1-16,1 3-97 0,-1-1-37 16,-2 6-73-16,-4 5-187 15,-5 5-167-15</inkml:trace>
  <inkml:trace contextRef="#ctx0" brushRef="#br0" timeOffset="58673.3318">13029 12530 548 0,'-2'3'79'0,"1"0"-24"15,3 0 6-15,4-3 13 0,2 2 15 16,-1-3 6-16,2-5-19 16,-2-6 7-16,2-5-3 15,0-7-30-15,-1-7-22 16,-2-3-7-16,-1 0-11 16,-4-2-6-16,-3 2 0 0,-4 3 0 15,-1 5-1-15,-2 7-10 16,-1 5-7-16,6 4 0 15,1 8-2-15,3 1-1 16,3 4-20-16,8 3-8 16,3 0 13-16,4 1-9 15,1-1 11-15,2 0 6 0,-1-3-20 16,-5 2-39-16,-3-1-63 16,-7 3-52-16,-4 0-151 15</inkml:trace>
  <inkml:trace contextRef="#ctx0" brushRef="#br0" timeOffset="58845.7196">13173 12387 913 0,'25'-10'146'16,"-1"2"-82"-16,1 4-17 15,3 3-39-15,-1 1-20 16,-2 2-53-16,0 5-62 15,-4 0-167-15,-1 0-171 16</inkml:trace>
  <inkml:trace contextRef="#ctx0" brushRef="#br0" timeOffset="69880.2824">13123 12219 210 0,'2'-1'197'16,"-3"-1"-167"-16,-2 1 54 15,3 0-20-15,0 1-34 16,-2-2-7-16,1 2-1 0,1 0-9 16,0-1 5-16,0 1 9 15,1-3 12-15,-1 3-8 16,0 1-2-16,0-1 12 15,0 0 13-15,-1 1-11 16,2-1-17-16,0 1-10 0,0 0-7 16,-1-1 5-16,3 2 2 15,-2-2 5-15,2 2 3 16,3-2-4-16,-1 2 3 16,1-2-2-16,2 1-3 0,3-1-1 15,0 0 7-15,4-1 2 16,4-1-4-16,1 0-3 15,2 2 1-15,-1-2-11 16,-2-1-3-16,-4 2-4 16,-3-2 1-16,-2 1 0 15,-2 1 1-15,1-1-1 0,-1 0 2 16,-2 1-2-16,-1 0 1 16,0 0-1-16,-1 0-1 15,-2 1 0-15,0-3 0 16,0 3-2-16,-1 0 1 15,-1 0-1-15,0 0 1 16,3 0 0-16,-3 0-1 0,0 0 1 16,1 0 0-16,0 0 2 15,0 0-1-15,0 0 0 16,0 0 0-16,2 0 1 16,-2 0-2-16,0-1-1 15,1 1 1-15,0 0-1 0,0 0-1 16,-1 0 1-16,1 0 1 15,-1 0-2-15,0 0 1 16,-1 0 1-16,1 1-1 16,-1-1 0-16,1 0 1 15,0 2-2-15,2-1 1 0,-2-1 2 16,0 0-2-16,1 1 0 16,-2-1 0-16,2 1 2 15,0-1-2-15,-2 0 2 16,0 0-1-16,0-1 1 0,-2 1-11 15,0-1-11-15,0 1-9 16,2-3-29-16,-6 3-58 16,2-2-107-16,-1-3-233 15</inkml:trace>
  <inkml:trace contextRef="#ctx0" brushRef="#br0" timeOffset="76132.0924">24871 3519 783 0,'-11'-6'29'0,"-5"-5"29"16,-4 4 17-16,-5-4-7 15,-6-2-17-15,-6 1 4 0,-4-6-4 16,-11-2-11 0,-8-1-1-16,-5-4-7 0,-4-2-14 15,-6-1-4-15,-4-3-7 16,-2-1-4-16,1 1-1 16,1 1-2-16,-3 4-2 15,4 0 2-15,8 5-2 16,10 2 1-16,6 5 1 0,13 1 1 15,11 2-3-15,10 4-13 16,11 4-10-16,7 3-24 16,7 1-81-16,11 9-66 15,8 3 35-15,9 1-98 0</inkml:trace>
  <inkml:trace contextRef="#ctx0" brushRef="#br0" timeOffset="76532.9329">24186 2989 686 0,'-33'-12'7'16,"-3"-1"27"-16,-1 3 55 15,-1 0-23-15,2-1-14 0,-1 1 10 16,0 1-21-16,3 2-18 15,-4 0-4-15,-1 1 2 16,-4 1-6-16,0 4-6 16,-4 1-2-16,1 0 0 0,0 6-2 15,2 5-4-15,4 5-1 16,3 5 0-16,11 4-2 16,7 6-2-16,12 6-8 15,7 4 3-15,13 3 8 16,14 3 18-16,12-1 13 15,13 0 16-15,11-7 7 0,10 0-12 16,6-3-19-16,4-2-12 16,-1-2-6-16,1 2-3 15,-7-1-75-15,-5-3-121 16,-8-2-215-16</inkml:trace>
  <inkml:trace contextRef="#ctx0" brushRef="#br0" timeOffset="82108.253">13689 10981 549 0,'6'-9'6'16,"3"5"21"-16,5 1 54 15,0 2-34-15,4 1 7 16,-1 4-10-16,-1 3-13 15,-3 3 0-15,-6 2-14 16,-4 0-11-16,-5 4 1 16,-8 1 7-16,-9 3 4 0,-8 3 0 15,-6 4-10-15,-3 4 9 16,1-2 23-16,3 0-17 16,6-2-5-16,10-4-8 15,10-6 1-15,8-7-3 0,10-8-4 16,14-2 11-16,5-5 3 15,8-6-12-15,4-5-5 16,0-4-91-16,1-4-205 16</inkml:trace>
  <inkml:trace contextRef="#ctx0" brushRef="#br0" timeOffset="82898.9846">16746 8785 132 0,'-1'-5'306'16,"-2"1"-226"-16,1 0 20 0,0 3-1 16,-2 1-38-16,0 0-13 15,3 7-27-15,0 6-19 16,3 2-2-16,9 5 3 16,3 5 5-16,7 0 2 15,3 2 7-15,-1-1 11 16,-2-2-5-16,-4-1-8 0,-8 0-4 15,-6-4-3-15,-5-2-1 16,-9-1 8-16,-7-4 6 16,-3-4-4-16,0-5-6 15,0-3-3-15,8-11-3 16,4-9 0-16,7-8-5 0,10-4-2 16,11-4-3-16,7-2-3 15,2 4 5-15,1 1 1 16,-4 4 2-16,-6 4 3 15,-6 5 2-15,-9 3 12 16,-5 9 2-16,-9 2-13 0,-6 6-7 16,-5 6-5-16,-4 8-50 15,0 5-136-15,-3 4-165 16</inkml:trace>
  <inkml:trace contextRef="#ctx0" brushRef="#br0" timeOffset="83722.6434">13835 13703 385 0,'-7'0'8'16,"3"-1"62"-16,3-2 62 16,2 3-45-16,3-3-29 0,6-2 2 15,6 0 2-15,4 1 5 16,2 1-8-16,3 2-8 16,1 4-30-16,-4 6-16 15,-5 4-3-15,-6 5 1 16,-9 2-1-16,-2 4 2 0,-13 0 2 15,-6 1 0-15,-6 2-3 16,-4 0 1-16,1-1-5 16,3-2 4-16,3-3-5 15,9-4 4-15,8-3-3 16,5-2 1-16,7-5-2 0,10-2 2 16,3-1 3-16,5 0-3 15,5-1-1-15,2-2-6 16,0 1-98-16,2-2-139 15,-3-6-214-15</inkml:trace>
  <inkml:trace contextRef="#ctx0" brushRef="#br0" timeOffset="84660.5166">13947 11003 327 0,'-1'-9'83'15,"-4"1"15"-15,-3 3 31 16,-2-1-67-16,1 5-12 16,1 1-14-16,-1-2-20 0,3 4-4 15,1 5 4-15,4 3-7 16,0 2-3-16,2 4 4 16,3 4 8-16,4-1 4 15,4 3-3-15,0-2-2 16,4-1 3-16,-2-1-3 0,0-2 2 15,-2-1-3-15,-1-2-8 16,-2-2-5-16,-4-3 1 16,-3-1-3-16,-4 3 1 15,-5-5 6-15,-7 1 4 16,-5 0-5-16,-3-3-3 0,-2-1-2 16,2-4-1-16,7-9-1 15,5-4 1-15,10-6-5 16,4-5 1-16,11-1 4 15,8-4-1-15,4 0-1 16,1-1 2-16,-4 3-2 16,-3 4 5-16,-7 1 14 0,-6 6 19 15,-7 5-18-15,-7 7-12 16,-8 4-10-16,-3 4-8 16,-1 9-156-16,-2 1-159 15</inkml:trace>
  <inkml:trace contextRef="#ctx0" brushRef="#br0" timeOffset="89329.9685">14320 13799 308 0,'-9'-5'38'15,"-2"1"52"-15,0 3 38 16,-1-1 0-16,-4 2-36 16,3 4-50-16,-1 3-9 0,3 1 0 15,2 0-16-15,3 1-15 16,5 1 2-16,1 2 10 15,7 1 9-15,4 0-8 16,3 3 0-16,5-1 8 16,2 1-4-16,-4 0-5 15,-2-1-1-15,-4 0 0 0,-4-2-3 16,-2-1 0-16,-3-1 12 16,-4-2-7-16,-7 0-6 15,-3-1-2-15,-5-2-5 16,0-4 3-16,-4-1-5 15,2-2 4-15,5-3-2 0,5-7-1 16,6-3 0-16,4-6-4 16,3-4 4-16,6-3 2 15,1-2 9-15,2 1 12 16,-3 2 5-16,-3 4-13 16,-4 4-9-16,-3 5 1 0,-7 4-1 15,-3 3-5-15,-2 3-26 16,-4 3-60-16,0 0-97 15,-2 4-147-15</inkml:trace>
  <inkml:trace contextRef="#ctx0" brushRef="#br0" timeOffset="90295.4925">16395 8606 322 0,'-5'-7'98'0,"3"-1"-27"16,0 1 26-16,0-1 7 15,4 3-37-15,-1-3-4 16,5 1-10-16,3 1-12 15,1 0 5-15,1 4 5 0,1 2-13 16,1 0-22-16,-1 8-11 16,-2 2-1-16,-2 2 6 15,-2 1 5-15,-1 1 1 16,-4-1 1-16,-1-3-1 16,-4 3 3-16,-4-3-1 0,-2 1-10 15,0-1-3-15,-1 0-1 16,3 2-3-16,2 0-2 15,4 1 0-15,1-2-1 16,3 2 1-16,6-1 0 16,3-1 2-16,3-1-1 0,2 1-5 15,2 1-73-15,-1-1-87 16,1-1-154-16</inkml:trace>
  <inkml:trace contextRef="#ctx0" brushRef="#br0" timeOffset="91642.2551">15779 11753 179 0,'-1'-14'74'16,"-1"-3"18"-16,2 2-14 16,-3 0-6-16,5 1 1 15,-2 2 10-15,3 0-8 16,2 2-11-16,2 0-2 0,3 2-11 15,4 3-10-15,3 1-3 16,5 1-16-16,2 1-13 16,-2 4-3-16,-1 1-1 15,-4 2 0-15,-4 4-3 16,-7 0 5-16,-4 4 7 0,-5 0 8 16,-5 1-7-16,-3 1-6 15,-4 1-3-15,4-1-6 16,1 1 3-16,4-2-4 15,4-2 0-15,4-1 1 16,3-1-1-16,8-2 5 0,3 0-1 16,2-3-4-16,3 0-5 15,-2-2-87-15,0-2-133 16,-2-4-115-16</inkml:trace>
  <inkml:trace contextRef="#ctx0" brushRef="#br0" timeOffset="91998.8766">16199 11579 779 0,'1'-1'68'0,"2"6"-3"0,4 7-35 16,7 7 48-16,0 4-36 16,1 4-16-16,-2 2-19 15,-2-1 0-15,-5-2-1 16,-4-4 9-16,-6-2 21 15,-8-8 11-15,-2-1-14 16,-2-7-10-16,1-2-13 0,0-4-7 16,6-5 0-16,5-7-10 15,6-7-28-15,7-6-2 16,14-2 18-16,6-4 12 16,6 1 4-16,1 0-1 15,-3 5 3-15,-6 5 2 0,-11 8-2 16,-12 3-4-16,-10 11-7 15,-16 3-29-15,-10 11-91 16,-5 5-117-16,-7 6-117 16</inkml:trace>
  <inkml:trace contextRef="#ctx0" brushRef="#br0" timeOffset="95835.9193">16857 10019 95 0,'0'-12'-3'15,"-2"0"7"-15,2 1-42 16</inkml:trace>
  <inkml:trace contextRef="#ctx0" brushRef="#br0" timeOffset="96311.2795">16863 9950 50 0,'0'0'98'0,"0"0"-39"16,0 0-12-16,0 0-11 16,0 0-4-16,0 0 24 15,0 0 5-15,2-37 41 16,-2 31 17-16,0 2-15 0,0 0-13 15,0 1-11-15,0 1-40 16,1 4-17-16,-1 2-22 16,1 3 10-16,0 4 14 15,1-1 5-15,2 2-6 16,2 1-1-16,1-1-5 16,4 2 5-16,2 1 3 0,3 1 0 15,2 2 3-15,5 3 3 16,3-1-3-16,1 5-8 15,0-1-4-15,3 2-5 16,-2 1-2-16,-2-2-3 0,1 0 0 16,-1-3-2-16,1 0-2 15,0-1 1-15,1-2-1 16,-1 0-1-16,-2-3 1 16,1 0-1-16,-2 2-2 15,-3-4 3-15,-2 1-4 16,-1 1 4-16,-1-3-5 0,-2-1 6 15,-2 1-5-15,0-3 4 16,-4-2-9-16,-2-1-13 16,0-2-8-16,-4-1-21 15,-1-1-26-15,-2-1-32 16,1-1-54-16,-4-1-76 0,-9-1-78 16</inkml:trace>
  <inkml:trace contextRef="#ctx0" brushRef="#br0" timeOffset="96633.4166">17268 10501 670 0,'10'9'22'15,"4"-1"82"-15,2 2 35 0,5 0-37 16,3 3-33-16,1 0-10 15,2-3-7-15,-2-2-13 16,1-1-11-16,-1-3 0 16,-3-3 3-16,-1 0-9 0,-1-3-6 15,-5-5-2-15,0-4 3 16,-4-5 0-16,-3-6-4 16,-1-5 5-16,0-9-8 15,-4-6-6-15,-1-5-3 16,0-1-2-16,-1 2 7 15,-4 5-8-15,-1 9-4 0,-4 7-5 16,-2 10-1-16,-1 11-25 16,1 4-68-16,-2 12-87 15,2 5-127-15,1 4-185 16</inkml:trace>
  <inkml:trace contextRef="#ctx0" brushRef="#br0" timeOffset="97442.1951">16498 12800 522 0,'2'0'37'0,"-1"0"2"16,4-1-16-16,4 0 58 15,5-7-9-15,6-6 11 16,8-8 1-16,9-11 4 16,9-8-8-16,6-8-2 15,6-7-19-15,2-1-19 0,-6 4-18 16,-3 6-10-16,-9 8-5 15,-6 7-6-15,-6 12 0 16,-5 5-1-16,-1 5-3 16,-1 2 0-16,-1 3 1 15,-2 1-7-15,-2 1-2 0,-3 0-5 16,-3 1-15-16,-3 0 10 16,-3-1 12-16,-4 0-55 15,0 2-42-15,-6-3-73 16,-7-2-232-16</inkml:trace>
  <inkml:trace contextRef="#ctx0" brushRef="#br0" timeOffset="97692.0135">17062 12197 656 0,'38'-6'7'0,"8"5"67"16,6 2 52-16,3 3-64 15,-2 8-47-15,-3 3 11 16,-9 2 17-16,-6 1-19 16,-10 3-9-16,-10 1-10 0,-6 1-5 15,-7 4 20-15,-8 3-5 16,-10 1-5-16,-4-1-2 16,-3 1-7-16,-5 1-28 15,0-4-56-15,-2-5-113 16,-2-6-165-16</inkml:trace>
  <inkml:trace contextRef="#ctx0" brushRef="#br0" timeOffset="116007.9515">18025 10362 696 0,'6'-3'53'15,"-4"2"-18"-15,-1 1-15 16,-1 10 2-16,0 4 30 16,-4 5 7-16,-1 4-14 0,1 3-24 15,0 3-2-15,2 2-4 16,-1-1 10-16,0 0-5 15,1 1-5-15,1-4 2 16,-1 1-2-16,1-6-5 16,0 1-3-16,1-2-4 0,0-1-2 15,4-4-2-15,2 0 0 16,2-3 2-16,2-3 10 16,1-1 11-16,1 0-11 15,3 0-5-15,1-1 1 16,-1 0 5-16,0-1-3 0,2 1 0 15,0-1-2-15,3-1 6 16,2-2-4-16,3-2-2 16,2-1-6-16,6 0 3 15,2-2-5-15,3 0 5 0,0-1-5 16,1-1 11-16,0 2 9 16,0 0-9-16,-2 0-2 15,-1 0-4-15,2 0 1 16,0-1 0-16,2 0-3 15,2 0 2-15,4 1-2 16,2-3 0-16,4 0-1 0,3 1-3 16,0 0 5-16,-2 0-5 15,3 2 4-15,-3-1-2 16,1 4-2-16,-2-2 6 16,1 0 0-16,1-2 2 15,0 1-1-15,1-3-4 0,4 3 0 16,0-2 0-16,3 1-1 15,0 2 1-15,1 0-1 16,-3 0 0-16,-3 0 1 16,0 3-1-16,-3-1 0 15,-2-1 1-15,-1 3-1 0,0-1-1 16,1-3 1-16,1 3 0 16,3-1 0-16,3 1 1 15,1 1-2-15,1 1 2 16,-1-1-2-16,0 1 2 0,-2 0-2 15,-3 1 2-15,1 0-1 16,-2 1 0-16,0-3 1 16,3 2 0-16,-1-2-3 15,3 0 3-15,3 1-2 16,-3-1 1-16,-1 0 0 16,0 2 1-16,-7-1-1 0,-5 1 0 15,-7 0 0-15,0-2 0 16,-4 2 0-16,-2-2 0 15,-5 1 0-15,-1-2 1 16,-4 0-1-16,-2 0-1 16,-3 0-1-16,-5-1 1 0,-4 2 2 15,1-3-1-15,-7-1 0 16,2 1 0-16,-3 1 1 16,-1-3 2-16,2 1-1 15,2-1 1-15,2 0 0 16,0 0-2-16,3-1 0 15,-1-1 0-15,-1 2 0 0,0-1-1 16,-3 1 1-16,-1 1 1 16,-2-3 5-16,-2-1 8 15,1-3-8-15,1 1-4 16,-4-1-2-16,2-2-2 16,0 0 1-16,-1-1-3 0,-1-1-1 15,0 0-1-15,-1 0 5 16,0 0 2-16,-1-4-2 15,-1 2-3-15,3-2-6 16,-1 0 0-16,3 0-3 0,-2-2 4 16,1 3 2-16,0-3 3 15,0 3 6-15,-1 2-3 16,0-1 1-16,0 2-2 16,1 0 2-16,1 0-1 15,0 0 0-15,-1 2-1 0,1 0 1 16,-2-2 1-16,2 1-2 15,0 0 1-15,0 1 1 16,1 0-2-16,0 0 0 16,0 1-2-16,-1 0-3 15,1 4 5-15,-1 1 1 16,-1 0-1-16,0 1-2 0,-1 0-3 16,1 0-3-16,-2 1 6 15,-2 0-1-15,2-1 1 16,-3 2 7-16,1 1-2 15,-1-1-2-15,-2 0-1 16,5 0 1-16,-5 1 1 0,2 0-2 16,-1-1 1-16,0 1 0 15,-4 1-1-15,2-2 1 16,-1 2 1-16,-3-1-4 16,2-1 4-16,-2 1 0 15,-1 0 0-15,1-2-1 0,-1 0 1 16,-1 0 0-16,-3 1-1 15,-1-2-2-15,-1 2 1 16,-3 0 0-16,-4 0 0 16,0-2 0-16,-1 2 1 15,-2-1 1-15,-1 0 1 16,-5 0-3-16,2 0 1 0,-2-4 3 16,-3 1-3-16,-1 0 0 15,-4 0-2-15,1 0 5 16,-3 0-5-16,0 1 3 15,-3-1 3-15,-1 1-4 0,-3 0 2 16,2 0-4-16,-2 0 4 16,0-1-1-16,-2 1 0 15,-1-1 1-15,-1-1-2 16,-3 1 0-16,0 0 0 16,0 1 1-16,1 0-2 0,-1 1 3 15,3-2 1-15,0 2 3 16,2-2-11-16,2 1 7 15,1-2-2-15,2 2 2 16,0-2-1-16,1 0 0 16,2 1 1-16,-1 0 3 0,1 2 2 15,0-3-2-15,1 3-3 16,2-2 0-16,0 0 0 16,1 1-2-16,3-1 1 15,-2-1 1-15,2 0-1 16,-1-1 0-16,3 2 0 15,-1 1 1-15,1 0 0 0,-3 1-2 16,1 0-1-16,-1 2 2 16,1-2 0-16,-1-1-3 15,3 2 3-15,2-1 2 16,0-1-2-16,3 1 0 0,0-3 1 16,0 2-2-16,0 0 1 15,0-1 2-15,-1 2 1 16,-2-1-1-16,-1 2-1 15,1-1 3-15,-1 1-1 16,1 0 1-16,0 1-3 0,1-3-1 16,0 0 0-16,0 2 1 15,3-2-1-15,-1 1 3 16,4-1 3-16,1 1 3 16,4 1-2-16,3-2-3 15,4 0 0-15,2 2-2 16,4-3-1-16,1 2-2 0,3-1 0 15,1 0-1-15,3 0-1 16,2 0-1-16,-2 1-6 16,6-1-6-16,-1 3-11 15,4-2-21-15,3 3-47 16,2-1-88-16,0-1-153 0</inkml:trace>
  <inkml:trace contextRef="#ctx0" brushRef="#br0" timeOffset="117276.2434">18079 9822 710 0,'-5'6'31'0,"1"4"-19"0,1 8 18 15,3 4 33-15,-3 4-10 16,3 2 14-16,6-1-1 16,1-2-15-16,2-4-3 15,3-2-22-15,1-5-21 16,4-3-8-16,1-2-8 0,1-2-105 16,-3-4-158-16,0-2-427 15</inkml:trace>
  <inkml:trace contextRef="#ctx0" brushRef="#br0" timeOffset="118351.3362">21412 10088 492 0,'17'-3'77'0,"-2"0"-12"0,3 2-15 16,-2 2-18-16,-5-1-18 15,-2 4-3-15,-3 0 14 16,-1 0 1-16,-2 2 3 15,-1 1 0-15,1 2-4 16,-2 4-7-16,-1 2 0 0,2 3 1 16,-2 4 4-16,-4 1 8 15,-2 4 3-15,0-1-5 16,0 1-1-16,2-2-7 16,1-1-7-16,3-4-10 15,0-1-2-15,1-4-2 0,3-2 1 16,0-3-3-16,-1-4 1 15,-1-3-8-15,0-1-12 16,-3-4-15-16,-1-7-24 16,-5-4-105-16,-2-6-89 15</inkml:trace>
  <inkml:trace contextRef="#ctx0" brushRef="#br0" timeOffset="118507.4971">21422 10194 378 0,'9'-3'263'0,"4"2"-164"0,5-2 4 16,3 6-36-16,2-2-64 16,3 3-17-16,1 0-97 15,-3-3-44-15,1-1-45 16,-1-7-22-16</inkml:trace>
  <inkml:trace contextRef="#ctx0" brushRef="#br0" timeOffset="118971.427">21733 10072 532 0,'0'0'170'0,"0"0"-44"16,0 0 11-16,0 0-65 16,0 0-50-16,0 0 1 0,0 0-3 15,-16-21-12-15,15 38-3 16,1 4 0-16,3 3 3 16,7 4 11-16,3 2 11 15,0-1 1-15,-2 1-6 16,-2-3-13-16,-2-3-6 15,-5-4-5-15,0-2 2 0,-8-5-1 16,-1-2 3-16,-6-3 0 16,-3-3 1-16,3-5-12 15,-1 0-19-15,0-5-9 16,3-7 5-16,6-2-4 16,5-4 8-16,2-1 17 0,6-1 2 15,5-4 4-15,5 1 1 16,0-3 1-16,4 0 2 15,-1-4 16-15,0 0 12 16,-2 2 5-16,1 0 0 16,-5 4-10-16,-2 2 1 0,-2 5-1 15,-6 3-11-15,-4 6-7 16,-2 3-5-16,-9 4-11 16,-4 4-15-16,-2 6-33 15,-4 7-12-15,-1 1-30 0,1 1-73 16,1 0-68-16,4-3-194 15</inkml:trace>
  <inkml:trace contextRef="#ctx0" brushRef="#br0" timeOffset="119553.2333">22070 10084 489 0,'1'-5'359'0,"-1"-2"-274"15,-2 2-7-15,1 2-12 16,-3 1-35-16,-1 1-26 16,0 2 3-16,-2 2 8 15,2 3 6-15,-2 4-2 0,3 1-5 16,2 2 0-16,-1 1 6 15,2 2-4-15,1 0-10 16,-4 3-2-16,6-2-2 16,-2-1-2-16,3-1 4 15,-2-2-6-15,1-2 3 0,0-4 9 16,0-1 1-16,0-3 4 16,-2 0-2-16,2-2 1 15,-2-1-4-15,2 2-8 16,-2-1 0-16,2-1-1 15,-2 0-3-15,0 1 2 0,1 1-2 16,-1-2-1-16,0 1-2 16,0 1-4-16,0-1 4 15,0 1-1-15,-1-1 3 16,1 0 4-16,0-1 0 16,0 2-3-16,1-2 0 15,0 1-1-15,0 1 1 0,2-1 0 16,4-1 2-16,3 2 3 15,1-2-5-15,2-2 7 16,5 1 1-16,1-1 1 16,0-1 0-16,2-1-1 15,-6 0 0-15,-2 1-9 0,-6 0-13 16,-3-1-55-16,-4 3-40 16,-4-6-94-16,1-3-143 15,0-6-221-15</inkml:trace>
  <inkml:trace contextRef="#ctx0" brushRef="#br0" timeOffset="119719.3051">22211 10064 560 0,'-1'-2'247'16,"0"4"-120"-16,-3 9-46 0,-3 10-28 16,1 9 6-16,-6 10-27 15,0 5-4-15,1 4-14 16,-2-2-8-16,6-1-4 15,1-2-98-15,3-2-88 16,1-3-105-16</inkml:trace>
  <inkml:trace contextRef="#ctx0" brushRef="#br0" timeOffset="122986.5681">17820 12296 400 0,'0'0'114'0,"-1"-1"13"16,1 2-21-16,0 0-23 15,0 5-69-15,0 5-9 16,0 0 8-16,0 3 5 16,0 3 1-16,0 1-1 0,-1-1 2 15,0 1 2-15,1 0-5 16,-1-4-7-16,0 3 3 15,1-3-6-15,0 0-3 16,0-2-3-16,0 0 0 16,0-2 0-16,2-1-1 15,-2 1 0-15,1-4-1 0,2 2 0 16,3-2-2-16,0 0 5 16,2 0-2-16,3-1 0 15,0 0 2-15,3-2-1 16,-1 0 0-16,0-1-1 15,1-1 5-15,-1-1 4 0,-1 3-1 16,-1-5 3-16,1 2 1 16,1-1 3-16,0 0-8 15,0-1-1-15,1-1-1 16,2 3 1-16,-2-1 0 16,2-1-3-16,1-1-3 0,0 2 1 15,0-1-1-15,1 1 1 16,-1 0 1-16,1 0 2 15,0 0 0-15,-2 0 0 16,3 0-1-16,0-2 1 0,4 3-4 16,1-2 4-16,2-3-4 15,3-1 0-15,0 2 0 16,1-2 1-16,2 2-1 16,0 1 0-16,1 0 2 15,1 2 0-15,1-2 2 16,2 1-1-16,1-2-3 0,4 0 2 15,0 0-2-15,5-2 1 16,0 0 0-16,4-1-2 16,2 2 1-16,-2 0 1 15,1 1-1-15,-1 0-2 16,0 3 4-16,0-1-4 0,-3 1 2 16,4-1 2-16,-3 1-3 15,0-1 2-15,0-1-2 16,2 2 1-16,-3 0 1 15,3-2-1-15,-1 3 1 16,2-2 1-16,-1 4 2 0,-2-1-3 16,-1-1 0-16,-1 3-1 15,-1 0 0-15,-1-2 1 16,1 2-2-16,-2-1 1 16,2 0 0-16,-2 0 2 15,2-1-3-15,0 3 1 0,0-1 0 16,0 2 0-16,1 0 0 15,-2 1 1-15,0 0-1 16,-1-2 0-16,-2 2 0 16,1-3 0-16,-1-1 1 15,0 2-2-15,1-3 2 0,1 3-1 16,0-3 0-16,-3 2-1 16,3 1 1-16,-2-1 1 15,-2 1-2-15,1 1 2 16,-1-2-1-16,2 0 1 15,2-1-1-15,-2 0 0 16,1 0 0-16,0-1 1 0,-1 0-1 16,-1 1 0-16,-1-1-2 15,-4 0 4-15,0 1-2 16,-5-1 0-16,0 1 0 16,-4 0 0-16,-5 0-1 15,-2 0 2-15,0 0-2 0,-3-2 2 16,0 1 2-16,-2-1-4 15,-3 2 4-15,-1-4-3 16,0 1 2-16,-4 1-1 16,-3-3 2-16,1 1 2 15,-3-1 3-15,0 0-3 0,-2-3-3 16,2-1-1-16,-4 0 0 16,-2-2-1-16,3-1 0 15,-3-1 2-15,0-2-3 16,-1 1 1-16,3-1 1 15,0 0-1-15,0 0 0 0,0-1 0 16,4 2-1-16,-1-1-5 16,0 0-6-16,1-2 6 15,0 2 4-15,-2 1 2 16,0-1 1-16,-2 3-1 16,1 1 1-16,-1 2 0 0,2 0 0 15,-2 2-1-15,-2 1-1 16,2 0-2-16,0 0 1 15,-1 4-5-15,1-1 2 16,0-1 4-16,-2 2-1 16,3-1 1-16,-1 0 3 0,0 1-1 15,0-1 0-15,0 0 1 16,-2-1-2-16,0-1 1 16,0 2-1-16,2 0 1 15,-2-1-1-15,2-1 2 16,1 1-2-16,-1-1 1 15,0 1-2-15,0 0 1 0,0-1 0 16,-2 0-1-16,-1 2 1 16,1-2-2-16,-1 0 0 15,0 0 0-15,-1 2 2 16,3-1 1-16,-1 1 0 16,2 0-1-16,-4 0 1 0,5 0-1 15,0 1-1-15,-1-2-1 16,-1 2 0-16,0 1 0 15,-1-1-2-15,-1 1 4 16,1-1 0-16,-3 0 2 0,4 0-1 16,-2-1-1-16,0 0 0 15,0 0 1-15,1 0 0 16,-2 0-1-16,2 1 2 16,-2-1-2-16,1 1 0 15,0 0-1-15,-2 0-1 0,-3 0 3 16,2 0-1-16,-2 0 0 15,-1 0 1-15,-2 0-2 16,2 0 1-16,-3 0 2 16,-1 1-1-16,-1-1 2 15,-3 0 1-15,0 1 1 16,-3 2-3-16,-2-1-1 0,-4-2 1 16,2 3-5-16,-4 0 6 15,-6 2-5-15,1-1 4 16,-2-1 0-16,-4 1 0 15,3-1-2-15,-1 2-2 16,-1-2 4-16,-1 0-1 0,-1 1 5 16,0 0 3-16,1-1-1 15,-3 0-4-15,0 1 2 16,2-2-4-16,0 1 0 16,0-1-1-16,-1 0-1 15,-1-2 2-15,1 2-4 0,-3-1 5 16,2-1-3-16,0 2-1 15,2-2 3-15,-3 0-2 16,3-1 2-16,-1 0 1 16,1-2 0-16,0 2 0 15,1 1-4-15,1-3 2 0,0-1 0 16,1 1 0-16,-1 0-1 16,2-1 2-16,-1 2 2 15,-1-1-1-15,2 0 0 16,-1 2-2-16,2-1 1 15,1-1-3-15,-1 1 3 0,3-1-2 16,2 1 1-16,0 0-2 16,-1-1 1-16,0 3 0 15,-1-2 0-15,1 1 0 16,-1 0-1-16,-2-1 2 16,1 2-1-16,2 0 1 0,0 0 0 15,-1 0-2-15,1 0 1 16,-1 0 1-16,0 2-3 15,-3-1 1-15,-2 1 1 16,0 2 2-16,-1-1-1 16,0 2-2-16,-1-1 2 0,1 0 0 15,2-1-1-15,-1-1 1 16,0-1 0-16,1 0-1 16,-2 0 2-16,-2-1-3 15,1 1 3-15,0 1-1 16,-2-1 3-16,1 1-3 0,0-1 0 15,-2 1 1-15,3-1-1 16,0 1 0-16,1-1 1 16,3 1-1-16,2-4 0 15,3-1 0-15,3 2-1 16,0-1 0-16,4 1 3 0,1-1 0 16,-1 2 0-16,7-1-3 15,0 1 0-15,2 0 1 16,2 0 0-16,3-2-2 15,2 2 1-15,0-2 0 16,4 1 2-16,0 0-1 0,0-1-1 16,1 1 1-16,0-1 0 15,-2 1 0-15,4 0-1 16,-2 1 0-16,1-2-2 16,2 1-1-16,0-1-5 15,-1 1-1-15,0 1-2 0,1-2-5 16,0 1-6-16,-1-1 2 15,3-1-5-15,1-1-19 16,-1 1-13-16,1-1-22 16,2-1-91-16,-4-1-88 15,2 0-308-15</inkml:trace>
  <inkml:trace contextRef="#ctx0" brushRef="#br0" timeOffset="123297.8258">17870 11930 559 0,'0'-8'45'15,"-2"5"14"-15,1 2 44 16,0 5 9-16,0 9-87 16,1 7 14-16,1 4 19 15,1 3-20-15,-1 2-11 0,5-2-8 16,1-4 1-16,2-5-12 16,1-3-11-16,4-2-10 15,0-4-55-15,1-3-123 16,-3-2-128-16</inkml:trace>
  <inkml:trace contextRef="#ctx0" brushRef="#br0" timeOffset="124087.5081">21473 11801 477 0,'9'-6'144'0,"3"-2"-99"16,5-1 42-16,5 2 26 15,5 0-29-15,0 2-28 16,-4 2-15-16,-3 3-25 15,-4 0-12-15,-6 2-1 16,-6 7-7-16,-3 2-3 0,-1 5 13 16,-1 4-5-16,-4 3 0 15,-2 4 5-15,2 2-2 16,-3 1 5-16,0 0 2 16,2 0 6-16,1-4-4 15,1-1-4-15,0-4-5 16,2-5-2-16,1-3 0 0,-1-4-11 15,1-5-53-15,1-3-60 16,0-5-92-16,-1-7-55 16</inkml:trace>
  <inkml:trace contextRef="#ctx0" brushRef="#br0" timeOffset="124214.2006">21544 11919 554 0,'2'-3'65'16,"6"3"4"-16,3 0 4 15,5 2-41-15,4 4-35 0,0 1-84 16,4-3-135-16,2-2-153 16</inkml:trace>
  <inkml:trace contextRef="#ctx0" brushRef="#br0" timeOffset="124658.1918">21833 11861 503 0,'0'0'85'0,"0"0"7"16,0 0 25-16,0 0-12 15,0 0-65-15,0 0-39 16,0 0 16-16,-25-21 9 16,23 34-1-16,1 3-12 15,4 5 7-15,7 3 11 0,-1 1-2 16,3 1 6-16,-2 3-8 16,-3-3-7-16,-5 0-10 15,0-3-9-15,-6-2 4 16,-3-3 1-16,-3-5 6 15,-2-3-3-15,3-4-3 0,-4-6-3 16,1 2 0-16,2-7-22 16,2-5-10-16,6-5-3 15,6-4 1-15,5-5 27 16,9-1 3-16,7-4 9 0,2 0 4 16,5-3 3-16,-2 2 12 15,-2-1 8-15,-2 0 11 16,-7 4-3-16,-4 3-12 15,-8 2-18-15,-7 4-8 16,-3 4-7-16,-13 4-2 0,-5 5-2 16,-6 5 1-16,-1 0-51 15,-2 9-42-15,2 5-33 16,3 2-135-16,0 0-146 16</inkml:trace>
  <inkml:trace contextRef="#ctx0" brushRef="#br0" timeOffset="125892.3578">22288 11873 480 0,'0'-11'107'0,"0"0"-41"16,-3 4 17-16,-1 3 9 0,0 3-32 16,-2-1-18-16,-2 4-16 15,-2 5-15-15,-4 4-4 16,0 5 1-16,-3 7 0 16,1 3 7-16,1 3 7 15,4 3 0-15,7-3-9 16,0-1 1-16,10-4-8 0,7-5-4 15,7-6 5-15,3-5 5 16,3-4-5-16,1-2-3 16,0-4-36-16,0-6-69 15,-4-3-102-15,-4-3-56 16,-3-3-49-16</inkml:trace>
  <inkml:trace contextRef="#ctx0" brushRef="#br0" timeOffset="126016.0424">22400 11997 222 0,'-4'-6'217'0,"-7"4"-49"16,-3 4-35-16,-1 6-22 15,-3 8 4-15,3 6-63 0,2 0-33 16,1 6-13-16,5-1-3 16,4-2-3-16,3-2-89 15,3-3-147-15,4-5-120 16</inkml:trace>
  <inkml:trace contextRef="#ctx0" brushRef="#br0" timeOffset="128790.5578">22288 10846 443 0,'3'-3'41'0,"-3"3"8"16,1-3 8-16,0 2-27 16,-1 1-13-16,1-2-13 15,1 4-5-15,-2-2 1 16,0 1 2-16,0 1 8 16,0-1 6-16,2-1 9 0,-2 1 14 15,3 0 1-15,-2-1-2 16,7 0 3-16,2 1 8 15,3-2-6-15,3 1-5 16,4 1-9-16,2 0-12 16,6-1-9-16,0 4-2 0,6 2 3 15,6 1 5-15,7 1 2 16,7 0 0-16,5 5-3 16,5-1-6-16,1 5-1 15,-2 4-2-15,1 4-4 16,-5 2 2-16,-5 3-2 0,-2 3 0 15,-6 2 0-15,-6 1 0 16,-7 1 0-16,-4 1 0 16,-8 2-1-16,-1 2 1 15,-3-2 1-15,-1 2 0 16,0 0 1-16,-1-1-5 0,-1 4 8 16,1 0-9-16,-3 3 6 15,-3 0-2-15,-3 0-2 16,-2-1 1-16,-3-4 2 15,-4-2-1-15,-5-1 5 16,-3-6-6-16,-3 0 4 16,1 0-1-16,-2-1 1 0,-2-2-4 15,-3 0 4-15,0 0-4 16,-4-3 4-16,-4 0-1 16,2-3-2-16,-1 0 2 15,-2-1-1-15,-1 1 2 0,-1-5-3 16,-2 4 3-16,2-4-1 15,1 1-2-15,0-2 1 16,4 0 0-16,0-2-1 16,6-1 1-16,-1-1-1 15,5-3 0-15,0 0-5 16,4-2-29-16,0-2-40 0,1-1-72 16,1-2-64-16,-2-3-186 15</inkml:trace>
  <inkml:trace contextRef="#ctx0" brushRef="#br0" timeOffset="130190.0045">21903 12572 436 0,'13'-3'10'0,"3"0"56"15,6 2 24-15,7-2-21 0,6-3 12 16,7-3 7-16,8-2-10 16,6-2 5-16,4-1-25 15,-5 0-26-15,-1 2-16 16,-8 1-11-16,-6 3-6 16,-5 2 4-16,-5 2-2 0,3 2 0 15,4 0 6-15,5-1 6 16,4 4 0-16,1 0-5 15,-4 0 1-15,-5 0 3 16,-10 0-4-16,-7-1-2 16,-7 0-7-16,-6 0 2 15,-1 1 8-15,-3 0 8 0,1 0-9 16,1 0-7-16,-1 1-1 16,-2 0 1-16,3-1-4 15,-4 3 4-15,0 3-6 16,0-1 4-16,-3 3 5 0,-1 0-3 15,0 0 5-15,1-2-3 16,0-1-5-16,0 1 3 16,-1-3 2-16,0 2-5 15,2-1 5-15,-4 2-2 16,-4 1-2-16,1-1 3 16,-4 3-3-16,-2-1 6 0,-1 0-4 15,2 0-2-15,-2 0 4 16,3-1-4-16,0 0 0 15,-1 1 1-15,-5-1-1 16,1 2 3-16,-3 0-4 0,-4 0 2 16,0 2 0-16,-5 0 1 15,-4 1-4-15,-1 0-4 16,-5 2-2-16,-3 1 3 16,-5-2 0-16,-6 3 1 15,-3 1 5-15,-7 0-1 16,-5 0 1-16,-6 2 0 0,-4 0 1 15,-3 0-1-15,-4 2 1 16,-1 0-4-16,-3-2 6 16,1 2-3-16,0-3 4 15,-1-2 0-15,-3 0 6 16,-3-2-4-16,0 0-3 0,-2-2-2 16,-2-1 0-16,-1-1-1 15,-1-3 0-15,1-2-2 16,-3 0 4-16,1-3-2 15,2-1 0-15,-1-1 1 16,-1 1-2-16,1-2 2 16,1 2-3-16,-2-1 3 0,-4 0-1 15,4 2-2-15,0-4-5 16,1-1 1-16,2 2 2 16,3-4 1-16,3 1 1 15,0-1 1-15,1 2 0 0,5 2-2 16,4-3 4-16,0 6-2 15,0 3-1-15,6 1 2 16,1 3-2-16,2 1 3 16,2 2-2-16,5 0 1 15,4 1-3-15,3 2 2 0,5 0 0 16,4 0-1-16,4 0 2 16,6 2-2-16,2-1 1 15,2 1-1-15,3 0 4 16,3-1-4-16,2 4 1 15,4-3 3-15,4 0 4 16,5 1-2-16,6-1-1 0,5 0-3 16,2 0 1-16,4-4-1 15,4 2 5-15,7-4 8 16,0-1 3-16,4 0 0 16,1-2-1-16,1 0-5 0,0-2 2 15,1-1-2-15,1-1-2 16,-2-2-5-16,2 0 2 15,-2-2-3-15,-2-2 1 16,1 1 0-16,-3-4-1 16,-1 2-1-16,-4-2 0 15,1 3 0-15,-2 0-1 0,-1 1-2 16,0-2-16-16,-4 2-16 16,2 1-19-16,-3-1-62 15,-2-1-18-15,0 0-68 16,0-5-17-16,-2-4-188 15</inkml:trace>
  <inkml:trace contextRef="#ctx0" brushRef="#br0" timeOffset="130437.8483">18061 13472 418 0,'-3'0'93'16,"5"0"16"-16,5-1-32 0,2 2 6 15,5 2 3-15,1 4 25 16,3 1-50-16,0 4-34 15,2 0-6-15,-3 0-10 16,0 1-1-16,-4 0-2 16,-2-1 0-16,-7-1-1 0,-4 0 1 15,0 0-4-15,-9 3 3 16,-4-2-2-16,-3 1-19 16,-1-1-56-16,-1-1-47 15,4-2-84-15,3-5-131 16</inkml:trace>
  <inkml:trace contextRef="#ctx0" brushRef="#br0" timeOffset="132692.4921">18553 13655 404 0,'2'-1'330'16,"0"2"-244"-16,0 6-36 15,1 8-13-15,0 10-7 0,-3 4-25 16,2 6 11-16,-3 4 9 16,-3 1 9-16,0-1 0 15,0-1-11-15,2-4-12 16,-2-1-6-16,3-6-3 15,0 0 0-15,0-2-1 16,2-3 0-16,2-1 0 0,5 1 0 16,2-4 6-16,3-3 0 15,8 2 6-15,1-4 7 16,4-1-3-16,6-1 0 16,4-2 4-16,5-1 5 15,4 0-11-15,3 0-10 0,4-2-3 16,1 1-3-16,2-1 4 15,2-2-2-15,5-1-2 16,3-1 5-16,3-1-1 16,2 1 4-16,2-1-1 0,3-1 4 15,-1 1-12-15,-1 0 4 16,3 0-1-16,-1 1-3 16,2-1 5-16,-2-1-2 15,1 1 0-15,-1-1-2 16,3 0 1-16,0 2-1 15,1-2 3-15,0 0-1 0,3 1 0 16,0 1-1-16,-1-2-2 16,1 3 4-16,-5 0-2 15,5 2 0-15,-1-1 1 16,1 1-2-16,4-1 2 16,2-1-1-16,4 1 1 0,0-2-3 15,1 1 5-15,1-1-3 16,0 1 0-16,0 1-1 15,0-1 2-15,0 0-1 16,5 2 1-16,-3 0-1 16,-2 0 0-16,-1 1 0 15,-1-1 0-15,-2 2 0 0,0 0 2 16,-4-1 0-16,0 2-1 16,1-1 0-16,-4 0 0 15,-4 0-1-15,2-1 0 16,-1 1-1-16,-2-1 2 0,-2-1 0 15,1 1-1-15,-4 1 2 16,-1 0 2-16,-3-1 6 16,0 0-3-16,-6-1 0 15,2 1-7-15,-5-2 1 16,2 0 0-16,-4-2-2 16,-2 2 3-16,-1-1-2 0,-4-1 1 15,-4 1-1-15,-3-2 0 16,-3 1 1-16,-5-1-1 15,-5 0 0-15,-2 1 1 16,-3-2 0-16,-1-2 0 16,-5 2 1-16,-2-2 1 0,-3 2 2 15,-5-3-2-15,-1 1 1 16,-2-2 3-16,-2-2 4 16,-2 0 3-16,1-2-2 15,-1-1-5-15,0-2-3 16,-1-2-4-16,2 1 1 0,0-1-1 15,0 0 0-15,-1-2 1 16,-1 1-1-16,0 0 0 16,2-4 1-16,-1 1-1 15,0-1 0-15,3-3 0 16,-1 1 1-16,-1-2-3 0,3 0 2 16,0-2-1-16,-1 1-2 15,-1-1 4-15,-1 2-2 16,1-2 2-16,-1 4 0 15,1 0-1-15,0 0-1 16,-1 1 2-16,0 1-2 0,0 1 1 16,-2 1-1-16,-2 0 1 15,2 3-2-15,-4 1 0 16,2 1 1-16,-4 1 0 16,-2 2 0-16,3 3-2 15,-3-1 2-15,0 3-1 16,-2-1-3-16,0 3-1 0,-4-1-1 15,1 3 2-15,-4 0 1 16,0-1 2-16,-4 3 0 16,-1-1-1-16,-3 1 3 15,-2 0 1-15,-4-2-1 0,-2 1-1 16,-3-1 2-16,-3 1-1 16,-3-2 0-16,-3 1 0 15,0-1 2-15,-6-1-3 16,1 1 0-16,-5-2 3 15,0 1-1-15,-2-2-2 16,-1 3 3-16,-3-3-2 0,-3 0 0 16,-1-2-1-16,-1 1 3 15,-4-2 0-15,1 0 1 16,2-1 0-16,0 1-2 16,1-1-2-16,3-1 3 15,-1 0-1-15,-1 0 0 0,1-1-2 16,-1 1 1-16,-2 0 2 15,-1 1 0-15,-3 0 0 16,0 0-1-16,0 1-1 16,-2 1 0-16,-1 0-2 15,-1 2 3-15,1-1-1 0,-2 1-1 16,-1 2 1-16,0-2 0 16,-3 1 0-16,0 0 1 15,3 0 0-15,0-1 0 16,1-1-1-16,3 2-2 15,-2-1 5-15,1 0-5 0,0-1 3 16,-3 2-2-16,-2 1 1 16,0 0 0-16,-1 0 0 15,0 1 0-15,1-3 1 16,-2 4-1-16,0 1-1 16,4 0 3-16,0-2-4 0,0 3 3 15,2 0-1-15,-1-2 1 16,2 0-4-16,1 1 3 15,-1 1 3-15,0 0-4 16,1 0 0-16,-1-2 2 16,2 2-1-16,2-1-1 0,-2-1 2 15,1 0 0-15,2 0-1 16,2-1 1-16,2 3-1 16,1-3-1-16,0 0 1 15,3 0 1-15,-1 0-2 16,2 1 2-16,1-1-3 0,3-1 3 15,0 1-1-15,1-2 1 16,2 2 0-16,-1-2-1 16,4 0 1-16,-1 1-1 15,2-1-2-15,3-1 4 16,1 1-2-16,3 0 1 16,0 0-2-16,-1 0 1 0,2-1 0 15,-1 3 1-15,2-1-2 16,-1-3 0-16,5 2 3 15,1 0-2-15,4-1 0 16,1 1 0-16,3 1 0 0,2-1 0 16,3 0-1-16,4 2 1 15,2-1-1-15,5 0-4 16,4 1-31-16,3-1-32 16,2 2-34-16,5 1-78 15,4 0-32-15,5-1-110 0</inkml:trace>
  <inkml:trace contextRef="#ctx0" brushRef="#br0" timeOffset="134942.918">18627 13382 235 0,'0'-4'19'15,"-1"3"6"-15,-1-1 41 16,1 1-45-16,-1 1 14 16,1-1-10-16,0 0 5 15,-1 0-8-15,1 1 14 16,0-1 10-16,0-1 11 0,-1 2 1 16,0-2-1-16,2 4-15 15,0 1-20-15,-1 6-13 16,2 4 2-16,1 6 11 15,1 2 22-15,-1 4-6 16,0-2-6-16,-1-2 5 0,0-1-7 16,1-5-9-16,-1-3-9 15,1-3-7-15,-1-3-3 16,2-4-2-16,0 1 1 16,1-2-24-16,2 0-37 15,0 0-66-15,2-1-41 0,0-1-166 16</inkml:trace>
  <inkml:trace contextRef="#ctx0" brushRef="#br0" timeOffset="136316.8244">21684 13752 539 0,'1'1'76'16,"-2"1"-56"-16,0 7 30 16,-1 3-16-16,2 3-12 0,-2 5 20 15,2 3 6-15,0 1 14 16,2 4 2-16,-2-2-4 15,0 3-18-15,-2-2-12 16,0-1-4-16,1-2 0 16,-1-1-10-16,1-3-4 0,0-2-9 15,1-3-2-15,0-1 1 16,-1-3-2-16,0 0 1 16,-1 0 2-16,2 0-2 15,-2-1 0-15,-3 0 0 16,4-1 0-16,-1-1-1 15,2-3 0-15,-2-2-1 0,3 1 2 16,1-4-1-16,-1 1 1 16,0-2 3-16,2-4-5 15,0-1-9-15,-1 0-24 16,0-1-28-16,0 1-6 0,0-4-38 16,0 1-9-16,2-3-9 15,0-4-93-15,0-5-146 16</inkml:trace>
  <inkml:trace contextRef="#ctx0" brushRef="#br0" timeOffset="167227.3005">24290 13283 744 0,'-3'17'26'16,"-8"4"-21"-16,4 5 53 15,-1 4 20-15,-1 1-20 16,1 0-6-16,0-2-11 0,3-3-6 16,-1-1 4-16,0-4-6 15,0-1-8-15,0-3-18 16,1-1-5-16,-1 0-2 15,1-1 0-15,2-2-1 16,-3-2-3-16,4-1-25 0,2-4-30 16,-2-5-84-16,4-1-132 15,-2-4-242-15</inkml:trace>
  <inkml:trace contextRef="#ctx0" brushRef="#br0" timeOffset="167624.9083">24392 13358 899 0,'2'-4'58'16,"-2"2"-58"-16,-1 6 31 15,-2 6 42-15,-1 4-43 16,1 3-24-16,1 2 11 15,1 0 16-15,0 0-4 16,1-4 0-16,7-2-17 0,2-4-10 16,6 0-2-16,3-1 0 15,3 0 0-15,1 3-1 16,-1 3 1-16,-2 4-1 16,-6 0 2-16,-1 4 6 0,-8-3 6 15,-2-1 12-15,-4-2-2 16,-2-4-4-16,-3-4-7 15,-5-3 1-15,-2-3-10 16,-3-1-2-16,0-4-20 16,-3-8-82-16,-5-7-138 0,0-5-286 15</inkml:trace>
  <inkml:trace contextRef="#ctx0" brushRef="#br0" timeOffset="167718.7324">24498 13347 587 0,'40'-16'332'0,"-6"6"-253"16,-3 4-69-16,-2 5-151 16,-3 3-35-16,-10 5-142 15</inkml:trace>
  <inkml:trace contextRef="#ctx0" brushRef="#br0" timeOffset="168095.6542">24811 13294 807 0,'-2'1'65'0,"-1"4"-60"16,-8 7 28-16,2 3 24 15,-5 5-30-15,-1 8-16 16,2 4 21-16,-1 1 2 16,5 4-5-16,-2 1-6 15,4-3 0-15,2-2-7 16,5-2 15-16,1-8-12 15,1-2-10-15,9-7 4 0,1-3 3 16,2-7 6-16,3-2-6 16,-2-7 1-16,1-5-5 15,-1-3 6-15,-3-4 12 16,-5 0 9-16,-6 4-8 0,-1 1-13 16,-8 7-11-16,-6 2-4 15,-3 9-2-15,-4 5-1 16,1 3-1-16,6 2 0 15,2 1-33-15,6-4-43 16,4-3-25-16,5-5-62 0,8-5-144 16,2 0-169-16</inkml:trace>
  <inkml:trace contextRef="#ctx0" brushRef="#br0" timeOffset="168466.9934">25045 13419 709 0,'9'-19'115'0,"-7"4"-38"16,-6 7 40-16,-8 4-49 16,-2 3 3-16,-3 4-31 15,4 5-15-15,4 4-5 0,5 4-3 16,4 1-7-16,7 3-6 16,6 4 7-16,8 0 9 15,-2 3 5-15,3 2-2 16,-4 2-9-16,-5-3-9 15,-8 0-3-15,-3-2 0 0,-6-4 1 16,-7-4 0-16,-5-5 2 16,1-7-2-16,1-6 0 15,3-8-4-15,6-11-20 16,4-9-8-16,7-7-6 16,9-5-21-16,8-2 40 15,5 1 16-15,0 2 15 0,-2 6 16 16,-8 3-8-16,-7 6-14 15,-11 5-9-15,-6 4-33 16,-12 3-47-16,-11 0-87 16,-9-1-195-16</inkml:trace>
</inkml:ink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34958D-5910-2B4E-8346-D45CE8D303AB}" type="datetimeFigureOut">
              <a:rPr lang="en-US" smtClean="0"/>
              <a:t>6/19/2019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7B6843-3AD9-D947-BFC2-4A81687A71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321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7B6843-3AD9-D947-BFC2-4A81687A71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442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7B6843-3AD9-D947-BFC2-4A81687A71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173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sets up the problem we’ll use to demonstrate various control and</a:t>
            </a:r>
            <a:r>
              <a:rPr lang="en-US" baseline="0" dirty="0"/>
              <a:t> data structures of scripts.</a:t>
            </a:r>
          </a:p>
          <a:p>
            <a:endParaRPr lang="en-US" baseline="0" dirty="0"/>
          </a:p>
          <a:p>
            <a:r>
              <a:rPr lang="en-US" baseline="0" dirty="0"/>
              <a:t>This is a common security need, and various commercial tools such as tripwire and tiger do this. They are not scripts, but they work very much like what is here.</a:t>
            </a:r>
          </a:p>
          <a:p>
            <a:endParaRPr lang="en-US" baseline="0" dirty="0"/>
          </a:p>
          <a:p>
            <a:r>
              <a:rPr lang="en-US" baseline="0" dirty="0"/>
              <a:t>You might mention that, in practice, one would put the files we will create in places other than where this exercise puts them. Normally the files would go in a protected area, but here I opt for simplicity.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7B6843-3AD9-D947-BFC2-4A81687A71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380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sets up the problem we’ll use to demonstrate various control and</a:t>
            </a:r>
            <a:r>
              <a:rPr lang="en-US" baseline="0" dirty="0"/>
              <a:t> data structures of scripts.</a:t>
            </a:r>
          </a:p>
          <a:p>
            <a:endParaRPr lang="en-US" baseline="0" dirty="0"/>
          </a:p>
          <a:p>
            <a:r>
              <a:rPr lang="en-US" baseline="0" dirty="0"/>
              <a:t>This is a common security need, and various commercial tools such as tripwire and tiger do this. They are not scripts, but they work very much like what is here.</a:t>
            </a:r>
          </a:p>
          <a:p>
            <a:endParaRPr lang="en-US" baseline="0" dirty="0"/>
          </a:p>
          <a:p>
            <a:r>
              <a:rPr lang="en-US" baseline="0" dirty="0"/>
              <a:t>You might mention that, in practice, one would put the files we will create in places other than where this exercise puts them. Normally the files would go in a protected area, but here I opt for simplicity.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7B6843-3AD9-D947-BFC2-4A81687A714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60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7B6843-3AD9-D947-BFC2-4A81687A714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0904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7B6843-3AD9-D947-BFC2-4A81687A714D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182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7B6843-3AD9-D947-BFC2-4A81687A714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14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2249552" y="3401981"/>
            <a:ext cx="5372100" cy="2059641"/>
            <a:chOff x="914400" y="3657600"/>
            <a:chExt cx="7162800" cy="2059641"/>
          </a:xfrm>
        </p:grpSpPr>
        <p:sp>
          <p:nvSpPr>
            <p:cNvPr id="11" name="Rectangle 10"/>
            <p:cNvSpPr/>
            <p:nvPr/>
          </p:nvSpPr>
          <p:spPr>
            <a:xfrm>
              <a:off x="914400" y="3657600"/>
              <a:ext cx="7162800" cy="1295400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14400" y="5069541"/>
              <a:ext cx="7162800" cy="647700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14400" y="3657600"/>
              <a:ext cx="228600" cy="1295400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14400" y="5069541"/>
              <a:ext cx="228600" cy="647700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2629775" y="3616586"/>
            <a:ext cx="4611655" cy="803564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000" b="1" kern="1200" baseline="0" dirty="0" smtClean="0">
                <a:solidFill>
                  <a:srgbClr val="2955A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Module Name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29775" y="4998325"/>
            <a:ext cx="4220429" cy="27889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  <a:lvl3pPr marL="685800" indent="0">
              <a:buNone/>
              <a:defRPr/>
            </a:lvl3pPr>
            <a:lvl5pPr marL="1371600" indent="0" algn="l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35473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6FE3C-7E70-4420-AA12-392E0D4EE9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198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6FE3C-7E70-4420-AA12-392E0D4EE9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20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6FE3C-7E70-4420-AA12-392E0D4EE9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78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6FE3C-7E70-4420-AA12-392E0D4EE9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9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6FE3C-7E70-4420-AA12-392E0D4EE9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142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6FE3C-7E70-4420-AA12-392E0D4EE9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61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6FE3C-7E70-4420-AA12-392E0D4EE9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86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587" y="187779"/>
            <a:ext cx="5550681" cy="667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6645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reativecommons.org/licenses/by/4.0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 title="Page Number"/>
          <p:cNvSpPr>
            <a:spLocks noGrp="1"/>
          </p:cNvSpPr>
          <p:nvPr>
            <p:ph type="sldNum" sz="quarter" idx="4"/>
          </p:nvPr>
        </p:nvSpPr>
        <p:spPr>
          <a:xfrm>
            <a:off x="8019661" y="6329898"/>
            <a:ext cx="4956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6FE3C-7E70-4420-AA12-392E0D4EE99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Placeholder 6"/>
          <p:cNvSpPr>
            <a:spLocks noGrp="1"/>
          </p:cNvSpPr>
          <p:nvPr>
            <p:ph type="title"/>
          </p:nvPr>
        </p:nvSpPr>
        <p:spPr>
          <a:xfrm>
            <a:off x="628650" y="457200"/>
            <a:ext cx="5685995" cy="1101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2" name="Picture 11" title="Creative Commons Logo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463019"/>
            <a:ext cx="720197" cy="29527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482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71450" marR="0" lvl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edit M</a:t>
            </a:r>
          </a:p>
          <a:p>
            <a:pPr lvl="0"/>
            <a:r>
              <a:rPr lang="en-US" dirty="0"/>
              <a:t>aster text styles</a:t>
            </a:r>
          </a:p>
          <a:p>
            <a:pPr lvl="1"/>
            <a:r>
              <a:rPr lang="en-US" dirty="0"/>
              <a:t>Second </a:t>
            </a:r>
            <a:r>
              <a:rPr lang="en-US" dirty="0" err="1"/>
              <a:t>levelThird</a:t>
            </a:r>
            <a:r>
              <a:rPr lang="en-US" dirty="0"/>
              <a:t>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1" y="90100"/>
            <a:ext cx="138564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 rot="10800000" flipV="1">
            <a:off x="1397918" y="6564397"/>
            <a:ext cx="4147458" cy="1500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228850" algn="ctr"/>
                <a:tab pos="4457700" algn="r"/>
              </a:tabLst>
            </a:pPr>
            <a:r>
              <a:rPr kumimoji="0" lang="en-US" altLang="en-US" sz="525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This document is licensed with a </a:t>
            </a:r>
            <a:r>
              <a:rPr kumimoji="0" lang="en-US" altLang="en-US" sz="525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12"/>
              </a:rPr>
              <a:t>Creative Commons Attribution 4.0 International License</a:t>
            </a:r>
            <a:r>
              <a:rPr kumimoji="0" lang="en-US" altLang="en-US" sz="525" b="0" i="0" u="none" strike="noStrike" cap="none" normalizeH="0" baseline="0" dirty="0">
                <a:ln>
                  <a:noFill/>
                </a:ln>
                <a:solidFill>
                  <a:srgbClr val="0070C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kumimoji="0" lang="en-US" altLang="en-US" sz="525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©2017</a:t>
            </a:r>
            <a:endParaRPr kumimoji="0" lang="en-US" altLang="en-US" sz="135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785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marR="0" indent="-171450" algn="l" defTabSz="685800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50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5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5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5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5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customXml" Target="../ink/ink5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customXml" Target="../ink/ink5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customXml" Target="../ink/ink5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5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6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customXml" Target="../ink/ink6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6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customXml" Target="../ink/ink6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customXml" Target="../ink/ink6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customXml" Target="../ink/ink4.x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ustomXml" Target="../ink/ink7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customXml" Target="../ink/ink7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customXml" Target="../ink/ink7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emf"/><Relationship Id="rId4" Type="http://schemas.openxmlformats.org/officeDocument/2006/relationships/customXml" Target="../ink/ink7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customXml" Target="../ink/ink7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emf"/><Relationship Id="rId4" Type="http://schemas.openxmlformats.org/officeDocument/2006/relationships/customXml" Target="../ink/ink7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customXml" Target="../ink/ink7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13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9.emf"/><Relationship Id="rId12" Type="http://schemas.openxmlformats.org/officeDocument/2006/relationships/customXml" Target="../ink/ink10.xml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.xml"/><Relationship Id="rId11" Type="http://schemas.openxmlformats.org/officeDocument/2006/relationships/image" Target="../media/image11.emf"/><Relationship Id="rId5" Type="http://schemas.openxmlformats.org/officeDocument/2006/relationships/image" Target="../media/image8.emf"/><Relationship Id="rId10" Type="http://schemas.openxmlformats.org/officeDocument/2006/relationships/customXml" Target="../ink/ink9.xml"/><Relationship Id="rId4" Type="http://schemas.openxmlformats.org/officeDocument/2006/relationships/customXml" Target="../ink/ink6.xml"/><Relationship Id="rId9" Type="http://schemas.openxmlformats.org/officeDocument/2006/relationships/image" Target="../media/image10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customXml" Target="../ink/ink7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ustomXml" Target="../ink/ink7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emf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.xml"/><Relationship Id="rId13" Type="http://schemas.openxmlformats.org/officeDocument/2006/relationships/image" Target="../media/image15.emf"/><Relationship Id="rId3" Type="http://schemas.openxmlformats.org/officeDocument/2006/relationships/image" Target="../media/image13.emf"/><Relationship Id="rId7" Type="http://schemas.openxmlformats.org/officeDocument/2006/relationships/image" Target="../media/image9.emf"/><Relationship Id="rId12" Type="http://schemas.openxmlformats.org/officeDocument/2006/relationships/customXml" Target="../ink/ink16.xml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.xml"/><Relationship Id="rId11" Type="http://schemas.openxmlformats.org/officeDocument/2006/relationships/image" Target="../media/image14.emf"/><Relationship Id="rId5" Type="http://schemas.openxmlformats.org/officeDocument/2006/relationships/image" Target="../media/image8.emf"/><Relationship Id="rId10" Type="http://schemas.openxmlformats.org/officeDocument/2006/relationships/customXml" Target="../ink/ink15.xml"/><Relationship Id="rId4" Type="http://schemas.openxmlformats.org/officeDocument/2006/relationships/customXml" Target="../ink/ink12.xml"/><Relationship Id="rId9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20.xml"/><Relationship Id="rId13" Type="http://schemas.openxmlformats.org/officeDocument/2006/relationships/image" Target="../media/image18.emf"/><Relationship Id="rId3" Type="http://schemas.openxmlformats.org/officeDocument/2006/relationships/image" Target="../media/image16.emf"/><Relationship Id="rId7" Type="http://schemas.openxmlformats.org/officeDocument/2006/relationships/image" Target="../media/image9.emf"/><Relationship Id="rId12" Type="http://schemas.openxmlformats.org/officeDocument/2006/relationships/customXml" Target="../ink/ink22.xml"/><Relationship Id="rId17" Type="http://schemas.openxmlformats.org/officeDocument/2006/relationships/image" Target="../media/image20.emf"/><Relationship Id="rId2" Type="http://schemas.openxmlformats.org/officeDocument/2006/relationships/customXml" Target="../ink/ink17.xml"/><Relationship Id="rId16" Type="http://schemas.openxmlformats.org/officeDocument/2006/relationships/customXml" Target="../ink/ink2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.xml"/><Relationship Id="rId11" Type="http://schemas.openxmlformats.org/officeDocument/2006/relationships/image" Target="../media/image17.emf"/><Relationship Id="rId5" Type="http://schemas.openxmlformats.org/officeDocument/2006/relationships/image" Target="../media/image8.emf"/><Relationship Id="rId15" Type="http://schemas.openxmlformats.org/officeDocument/2006/relationships/image" Target="../media/image19.emf"/><Relationship Id="rId10" Type="http://schemas.openxmlformats.org/officeDocument/2006/relationships/customXml" Target="../ink/ink21.xml"/><Relationship Id="rId4" Type="http://schemas.openxmlformats.org/officeDocument/2006/relationships/customXml" Target="../ink/ink18.xml"/><Relationship Id="rId9" Type="http://schemas.openxmlformats.org/officeDocument/2006/relationships/image" Target="../media/image10.emf"/><Relationship Id="rId14" Type="http://schemas.openxmlformats.org/officeDocument/2006/relationships/customXml" Target="../ink/ink2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8.xml"/><Relationship Id="rId13" Type="http://schemas.openxmlformats.org/officeDocument/2006/relationships/image" Target="../media/image23.emf"/><Relationship Id="rId3" Type="http://schemas.openxmlformats.org/officeDocument/2006/relationships/image" Target="../media/image21.emf"/><Relationship Id="rId7" Type="http://schemas.openxmlformats.org/officeDocument/2006/relationships/image" Target="../media/image9.emf"/><Relationship Id="rId12" Type="http://schemas.openxmlformats.org/officeDocument/2006/relationships/customXml" Target="../ink/ink30.xml"/><Relationship Id="rId17" Type="http://schemas.openxmlformats.org/officeDocument/2006/relationships/image" Target="../media/image25.emf"/><Relationship Id="rId2" Type="http://schemas.openxmlformats.org/officeDocument/2006/relationships/customXml" Target="../ink/ink25.xml"/><Relationship Id="rId16" Type="http://schemas.openxmlformats.org/officeDocument/2006/relationships/customXml" Target="../ink/ink3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.xml"/><Relationship Id="rId11" Type="http://schemas.openxmlformats.org/officeDocument/2006/relationships/image" Target="../media/image22.emf"/><Relationship Id="rId5" Type="http://schemas.openxmlformats.org/officeDocument/2006/relationships/image" Target="../media/image8.emf"/><Relationship Id="rId15" Type="http://schemas.openxmlformats.org/officeDocument/2006/relationships/image" Target="../media/image24.emf"/><Relationship Id="rId10" Type="http://schemas.openxmlformats.org/officeDocument/2006/relationships/customXml" Target="../ink/ink29.xml"/><Relationship Id="rId4" Type="http://schemas.openxmlformats.org/officeDocument/2006/relationships/customXml" Target="../ink/ink26.xml"/><Relationship Id="rId9" Type="http://schemas.openxmlformats.org/officeDocument/2006/relationships/image" Target="../media/image10.emf"/><Relationship Id="rId14" Type="http://schemas.openxmlformats.org/officeDocument/2006/relationships/customXml" Target="../ink/ink3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36.xml"/><Relationship Id="rId13" Type="http://schemas.openxmlformats.org/officeDocument/2006/relationships/image" Target="../media/image23.emf"/><Relationship Id="rId3" Type="http://schemas.openxmlformats.org/officeDocument/2006/relationships/image" Target="../media/image21.emf"/><Relationship Id="rId7" Type="http://schemas.openxmlformats.org/officeDocument/2006/relationships/image" Target="../media/image9.emf"/><Relationship Id="rId12" Type="http://schemas.openxmlformats.org/officeDocument/2006/relationships/customXml" Target="../ink/ink38.xml"/><Relationship Id="rId17" Type="http://schemas.openxmlformats.org/officeDocument/2006/relationships/image" Target="../media/image26.emf"/><Relationship Id="rId2" Type="http://schemas.openxmlformats.org/officeDocument/2006/relationships/customXml" Target="../ink/ink33.xml"/><Relationship Id="rId16" Type="http://schemas.openxmlformats.org/officeDocument/2006/relationships/customXml" Target="../ink/ink4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5.xml"/><Relationship Id="rId11" Type="http://schemas.openxmlformats.org/officeDocument/2006/relationships/image" Target="../media/image22.emf"/><Relationship Id="rId5" Type="http://schemas.openxmlformats.org/officeDocument/2006/relationships/image" Target="../media/image8.emf"/><Relationship Id="rId15" Type="http://schemas.openxmlformats.org/officeDocument/2006/relationships/image" Target="../media/image24.emf"/><Relationship Id="rId10" Type="http://schemas.openxmlformats.org/officeDocument/2006/relationships/customXml" Target="../ink/ink37.xml"/><Relationship Id="rId4" Type="http://schemas.openxmlformats.org/officeDocument/2006/relationships/customXml" Target="../ink/ink34.xml"/><Relationship Id="rId9" Type="http://schemas.openxmlformats.org/officeDocument/2006/relationships/image" Target="../media/image10.emf"/><Relationship Id="rId14" Type="http://schemas.openxmlformats.org/officeDocument/2006/relationships/customXml" Target="../ink/ink3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.xml"/><Relationship Id="rId13" Type="http://schemas.openxmlformats.org/officeDocument/2006/relationships/image" Target="../media/image23.emf"/><Relationship Id="rId18" Type="http://schemas.openxmlformats.org/officeDocument/2006/relationships/customXml" Target="../ink/ink49.xml"/><Relationship Id="rId3" Type="http://schemas.openxmlformats.org/officeDocument/2006/relationships/image" Target="../media/image21.emf"/><Relationship Id="rId7" Type="http://schemas.openxmlformats.org/officeDocument/2006/relationships/image" Target="../media/image9.emf"/><Relationship Id="rId12" Type="http://schemas.openxmlformats.org/officeDocument/2006/relationships/customXml" Target="../ink/ink46.xml"/><Relationship Id="rId17" Type="http://schemas.openxmlformats.org/officeDocument/2006/relationships/image" Target="../media/image27.emf"/><Relationship Id="rId2" Type="http://schemas.openxmlformats.org/officeDocument/2006/relationships/customXml" Target="../ink/ink41.xml"/><Relationship Id="rId16" Type="http://schemas.openxmlformats.org/officeDocument/2006/relationships/customXml" Target="../ink/ink4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3.xml"/><Relationship Id="rId11" Type="http://schemas.openxmlformats.org/officeDocument/2006/relationships/image" Target="../media/image22.emf"/><Relationship Id="rId5" Type="http://schemas.openxmlformats.org/officeDocument/2006/relationships/image" Target="../media/image8.emf"/><Relationship Id="rId15" Type="http://schemas.openxmlformats.org/officeDocument/2006/relationships/image" Target="../media/image24.emf"/><Relationship Id="rId10" Type="http://schemas.openxmlformats.org/officeDocument/2006/relationships/customXml" Target="../ink/ink45.xml"/><Relationship Id="rId19" Type="http://schemas.openxmlformats.org/officeDocument/2006/relationships/image" Target="../media/image28.emf"/><Relationship Id="rId4" Type="http://schemas.openxmlformats.org/officeDocument/2006/relationships/customXml" Target="../ink/ink42.xml"/><Relationship Id="rId9" Type="http://schemas.openxmlformats.org/officeDocument/2006/relationships/image" Target="../media/image10.emf"/><Relationship Id="rId14" Type="http://schemas.openxmlformats.org/officeDocument/2006/relationships/customXml" Target="../ink/ink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9775" y="3616586"/>
            <a:ext cx="4611655" cy="1178522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Machine Learning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3"/>
          </p:nvPr>
        </p:nvSpPr>
        <p:spPr>
          <a:xfrm>
            <a:off x="2629775" y="4795108"/>
            <a:ext cx="4816054" cy="625977"/>
          </a:xfrm>
        </p:spPr>
        <p:txBody>
          <a:bodyPr>
            <a:noAutofit/>
          </a:bodyPr>
          <a:lstStyle/>
          <a:p>
            <a:r>
              <a:rPr lang="en-US" sz="2000" b="1" dirty="0" smtClean="0">
                <a:solidFill>
                  <a:schemeClr val="accent5">
                    <a:lumMod val="75000"/>
                  </a:schemeClr>
                </a:solidFill>
              </a:rPr>
              <a:t>Lecture:  </a:t>
            </a:r>
            <a:r>
              <a:rPr lang="en-US" dirty="0"/>
              <a:t>Layers of the Neural Network in </a:t>
            </a:r>
            <a:r>
              <a:rPr lang="en-US" dirty="0" err="1"/>
              <a:t>Tensorflow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2986200" y="869040"/>
              <a:ext cx="5803560" cy="4363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76840" y="857160"/>
                <a:ext cx="5823000" cy="438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4345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E43D5-CD36-4DC0-8DA2-B7B5045D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1 layer neural network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BBE7BC-BCC0-44F7-B3F3-E64C898551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50" t="30741" r="29271" b="22778"/>
          <a:stretch/>
        </p:blipFill>
        <p:spPr>
          <a:xfrm>
            <a:off x="927847" y="1433261"/>
            <a:ext cx="7162800" cy="474370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569960" y="1035720"/>
              <a:ext cx="6991200" cy="4840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62400" y="1026000"/>
                <a:ext cx="7009560" cy="485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327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Nets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Layers </a:t>
            </a:r>
            <a:r>
              <a:rPr lang="en-US" dirty="0"/>
              <a:t>in between the input and output layers are called hidden layers and help to represent non-linearity and to better discover new features from the input features. </a:t>
            </a:r>
          </a:p>
          <a:p>
            <a:r>
              <a:rPr lang="en-US" dirty="0"/>
              <a:t>For example, in an image processing problem, a neuron in a hidden layer might take as inputs 2 features or input neurons that detect circles.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973080" y="2434680"/>
              <a:ext cx="7706160" cy="37440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67680" y="2423880"/>
                <a:ext cx="7722360" cy="376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80500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AA618-F51C-45BD-9944-FF683037D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4C745-8CA6-4617-B266-10889047D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these two circles are detected by the 2 input neurons, then the neuron in the next hidden layer which is connected to them might infer that a pair of eyes has been discovered. </a:t>
            </a:r>
          </a:p>
          <a:p>
            <a:r>
              <a:rPr lang="en-US" dirty="0"/>
              <a:t>Therefore, this neuron in the hidden layer becomes a face detection or “pair of eyes” detection neuron. </a:t>
            </a:r>
          </a:p>
          <a:p>
            <a:r>
              <a:rPr lang="en-US" dirty="0"/>
              <a:t>Given enough data, the model may discover this intuition and many others.  </a:t>
            </a:r>
          </a:p>
          <a:p>
            <a:r>
              <a:rPr lang="en-US" dirty="0"/>
              <a:t>A 1-layer neural network can look like the previous figure and a 2-layer neural network can look like the network in figure below. 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80080" y="29160"/>
              <a:ext cx="6454440" cy="4496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0000" y="22320"/>
                <a:ext cx="6473880" cy="451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2411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6BE74-BD5F-492C-9AAE-27F5CF8A7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2EE8F-0429-4068-9060-87B3A1878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can be seen, we can continue to add layers and this is part of defining the architecture of a deep neural network. </a:t>
            </a:r>
          </a:p>
          <a:p>
            <a:r>
              <a:rPr lang="en-US" dirty="0"/>
              <a:t>In theory, more layers can potentially give a model more power to learn from the data and be a better classifier. </a:t>
            </a:r>
          </a:p>
          <a:p>
            <a:r>
              <a:rPr lang="en-US" dirty="0"/>
              <a:t>Notice, however, that this also means that many more parameters need to be estimated (e.g. more weights). </a:t>
            </a:r>
          </a:p>
          <a:p>
            <a:r>
              <a:rPr lang="en-US" dirty="0"/>
              <a:t>Therefore, up until recently, this was very expensive to achieve. </a:t>
            </a:r>
          </a:p>
          <a:p>
            <a:r>
              <a:rPr lang="en-US" dirty="0"/>
              <a:t>With the advent of high performance hardware and GPUs, this is now more feasible. 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78080" y="45360"/>
              <a:ext cx="8482680" cy="6145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9080" y="36720"/>
                <a:ext cx="8498520" cy="616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6693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DAC29-E997-4662-A5A2-AE455E91C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2 layer neural network 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C842F2-AE68-4375-A8D5-0D59F3EA28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329" t="27654" r="31654" b="37541"/>
          <a:stretch/>
        </p:blipFill>
        <p:spPr>
          <a:xfrm>
            <a:off x="447676" y="1831349"/>
            <a:ext cx="7568358" cy="370267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/>
              <p14:cNvContentPartPr/>
              <p14:nvPr/>
            </p14:nvContentPartPr>
            <p14:xfrm>
              <a:off x="1204200" y="72360"/>
              <a:ext cx="7864560" cy="4800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95560" y="64800"/>
                <a:ext cx="7880400" cy="482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9295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667A3-B515-4339-8A06-187FB9D5A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76E01-6BCE-4DE2-9B77-651B2A16A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our code, we need an efficient way of creating layers that is straightforward. </a:t>
            </a:r>
          </a:p>
          <a:p>
            <a:r>
              <a:rPr lang="en-US" dirty="0"/>
              <a:t>For this, we will use a modular approach and simply define a function called </a:t>
            </a:r>
            <a:r>
              <a:rPr lang="en-US" b="1" dirty="0"/>
              <a:t>layer()</a:t>
            </a:r>
            <a:r>
              <a:rPr lang="en-US" dirty="0"/>
              <a:t>. </a:t>
            </a:r>
          </a:p>
          <a:p>
            <a:r>
              <a:rPr lang="en-US" dirty="0"/>
              <a:t>If you look at the network figures, each layer has neurons connected to other layers. </a:t>
            </a:r>
          </a:p>
          <a:p>
            <a:r>
              <a:rPr lang="en-US" dirty="0"/>
              <a:t>In fact, the lines that connect the neurons are the weights, so each neuron in say hidden layer 1 is equal to the sum of the neurons in the previous layer times their respective weights which are learned by the model. </a:t>
            </a:r>
          </a:p>
          <a:p>
            <a:r>
              <a:rPr lang="en-US" dirty="0"/>
              <a:t>Therefore, we can define the function </a:t>
            </a:r>
            <a:r>
              <a:rPr lang="en-US" b="1" dirty="0"/>
              <a:t>layer() </a:t>
            </a:r>
            <a:r>
              <a:rPr lang="en-US" dirty="0"/>
              <a:t>as can be seen below. 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32640" y="446760"/>
              <a:ext cx="6972480" cy="57448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4720" y="438480"/>
                <a:ext cx="6989400" cy="575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251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D0FC7-22AA-4683-9C79-3908245DE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4B194-00F5-4F5E-9ACA-D5CD4732F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def layer(input, </a:t>
            </a:r>
            <a:r>
              <a:rPr lang="en-US" dirty="0" err="1"/>
              <a:t>weight_shape</a:t>
            </a:r>
            <a:r>
              <a:rPr lang="en-US" dirty="0"/>
              <a:t>, </a:t>
            </a:r>
            <a:r>
              <a:rPr lang="en-US" dirty="0" err="1"/>
              <a:t>bias_shape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weight_stddev</a:t>
            </a:r>
            <a:r>
              <a:rPr lang="en-US" dirty="0"/>
              <a:t> = (2.0/</a:t>
            </a:r>
            <a:r>
              <a:rPr lang="en-US" dirty="0" err="1"/>
              <a:t>weight_shape</a:t>
            </a:r>
            <a:r>
              <a:rPr lang="en-US" dirty="0"/>
              <a:t>[0])**0.5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w_init</a:t>
            </a:r>
            <a:r>
              <a:rPr lang="en-US" dirty="0"/>
              <a:t> = </a:t>
            </a:r>
          </a:p>
          <a:p>
            <a:pPr marL="0" indent="0">
              <a:buNone/>
            </a:pPr>
            <a:r>
              <a:rPr lang="en-US" dirty="0"/>
              <a:t>        </a:t>
            </a:r>
            <a:r>
              <a:rPr lang="en-US" dirty="0" err="1"/>
              <a:t>tf.random_normal_initializer</a:t>
            </a:r>
            <a:r>
              <a:rPr lang="en-US" dirty="0"/>
              <a:t>(</a:t>
            </a:r>
            <a:r>
              <a:rPr lang="en-US" dirty="0" err="1"/>
              <a:t>stddev</a:t>
            </a:r>
            <a:r>
              <a:rPr lang="en-US" dirty="0"/>
              <a:t>=</a:t>
            </a:r>
            <a:r>
              <a:rPr lang="en-US" dirty="0" err="1"/>
              <a:t>weight_stddev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bias_init</a:t>
            </a:r>
            <a:r>
              <a:rPr lang="en-US" dirty="0"/>
              <a:t> = </a:t>
            </a:r>
            <a:r>
              <a:rPr lang="en-US" dirty="0" err="1"/>
              <a:t>tf.constant_initializer</a:t>
            </a:r>
            <a:r>
              <a:rPr lang="en-US" dirty="0"/>
              <a:t>(value=0)</a:t>
            </a:r>
          </a:p>
          <a:p>
            <a:pPr marL="0" indent="0">
              <a:buNone/>
            </a:pPr>
            <a:r>
              <a:rPr lang="en-US" dirty="0"/>
              <a:t>    W = </a:t>
            </a:r>
            <a:r>
              <a:rPr lang="en-US" dirty="0" err="1"/>
              <a:t>tf.get_variable</a:t>
            </a:r>
            <a:r>
              <a:rPr lang="en-US" dirty="0"/>
              <a:t>("W", </a:t>
            </a:r>
            <a:r>
              <a:rPr lang="en-US" dirty="0" err="1"/>
              <a:t>weight_shape</a:t>
            </a:r>
            <a:r>
              <a:rPr lang="en-US" dirty="0"/>
              <a:t>, initializer=</a:t>
            </a:r>
            <a:r>
              <a:rPr lang="en-US" dirty="0" err="1"/>
              <a:t>w_init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b = </a:t>
            </a:r>
            <a:r>
              <a:rPr lang="en-US" dirty="0" err="1"/>
              <a:t>tf.get_variable</a:t>
            </a:r>
            <a:r>
              <a:rPr lang="en-US" dirty="0"/>
              <a:t>("b", </a:t>
            </a:r>
            <a:r>
              <a:rPr lang="en-US" dirty="0" err="1"/>
              <a:t>bias_shape</a:t>
            </a:r>
            <a:r>
              <a:rPr lang="en-US" dirty="0"/>
              <a:t>, </a:t>
            </a:r>
          </a:p>
          <a:p>
            <a:pPr marL="0" indent="0">
              <a:buNone/>
            </a:pPr>
            <a:r>
              <a:rPr lang="en-US" dirty="0"/>
              <a:t>                         initializer=</a:t>
            </a:r>
            <a:r>
              <a:rPr lang="en-US" dirty="0" err="1"/>
              <a:t>bias_init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return </a:t>
            </a:r>
            <a:r>
              <a:rPr lang="en-US" dirty="0" err="1"/>
              <a:t>tf.nn.relu</a:t>
            </a:r>
            <a:r>
              <a:rPr lang="en-US" dirty="0"/>
              <a:t>(</a:t>
            </a:r>
            <a:r>
              <a:rPr lang="en-US" dirty="0" err="1"/>
              <a:t>tf.matmul</a:t>
            </a:r>
            <a:r>
              <a:rPr lang="en-US" dirty="0"/>
              <a:t>(input, W) + b)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3680" y="38160"/>
              <a:ext cx="8108640" cy="5982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680" y="32040"/>
                <a:ext cx="8130240" cy="5999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4760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1324D-EE15-40D4-88FF-4521B2ADF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C0F04-83ED-4987-A7FD-C1607C7CD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previous code, we continue to use the equation </a:t>
            </a:r>
          </a:p>
          <a:p>
            <a:pPr marL="0" indent="0">
              <a:buNone/>
            </a:pPr>
            <a:r>
              <a:rPr lang="en-US" dirty="0"/>
              <a:t>           </a:t>
            </a:r>
            <a:r>
              <a:rPr lang="en-US" dirty="0" err="1"/>
              <a:t>tf.matmul</a:t>
            </a:r>
            <a:r>
              <a:rPr lang="en-US" dirty="0"/>
              <a:t>(input, W) + b </a:t>
            </a:r>
          </a:p>
          <a:p>
            <a:r>
              <a:rPr lang="en-US" dirty="0"/>
              <a:t>and  this time pass it through the neural network function 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en-US" dirty="0" smtClean="0"/>
              <a:t>     </a:t>
            </a:r>
            <a:r>
              <a:rPr lang="en-US" dirty="0" err="1"/>
              <a:t>tf.nn.relu</a:t>
            </a:r>
            <a:r>
              <a:rPr lang="en-US" dirty="0"/>
              <a:t>()</a:t>
            </a:r>
          </a:p>
          <a:p>
            <a:r>
              <a:rPr lang="en-US" dirty="0"/>
              <a:t>The </a:t>
            </a:r>
            <a:r>
              <a:rPr lang="en-US" dirty="0" err="1"/>
              <a:t>relu</a:t>
            </a:r>
            <a:r>
              <a:rPr lang="en-US" dirty="0"/>
              <a:t> (</a:t>
            </a:r>
            <a:r>
              <a:rPr lang="en-US" dirty="0" err="1"/>
              <a:t>Hahnloser</a:t>
            </a:r>
            <a:r>
              <a:rPr lang="en-US" dirty="0"/>
              <a:t> et al. 2000) function stands for rectified linear unit. </a:t>
            </a:r>
          </a:p>
          <a:p>
            <a:r>
              <a:rPr lang="en-US" dirty="0"/>
              <a:t>It is an optimal neuron for neural networks and it serves as the activation function. </a:t>
            </a:r>
          </a:p>
          <a:p>
            <a:r>
              <a:rPr lang="en-US" dirty="0"/>
              <a:t>Notice also, that in the code, a few </a:t>
            </a:r>
            <a:r>
              <a:rPr lang="en-US" b="1" dirty="0" err="1"/>
              <a:t>init</a:t>
            </a:r>
            <a:r>
              <a:rPr lang="en-US" dirty="0"/>
              <a:t> variables were defined to initialize the variables and improve the optimization performance. 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91240" y="12240"/>
              <a:ext cx="8798760" cy="5905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6200" y="6480"/>
                <a:ext cx="8815680" cy="591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397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D9AB7-5CDF-422F-939B-A003C880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Deep: An N layer Neural Network in </a:t>
            </a:r>
            <a:r>
              <a:rPr lang="en-US" dirty="0" err="1"/>
              <a:t>Tensorflow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258EC-5E1D-4813-B267-C99B7F8C5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defined so much of the code already that there really isn’t much left except to define the architecture and cost (or loss) function. </a:t>
            </a:r>
          </a:p>
          <a:p>
            <a:r>
              <a:rPr lang="en-US" dirty="0"/>
              <a:t>For the cost function in a deep neural network, similarly to the least square error function in linear regression or cross entropy in logistic regression, we can define the equation or more conveniently use the built-in </a:t>
            </a:r>
            <a:r>
              <a:rPr lang="en-US" dirty="0" err="1"/>
              <a:t>Tensorflow</a:t>
            </a:r>
            <a:r>
              <a:rPr lang="en-US" dirty="0"/>
              <a:t> cost functions. </a:t>
            </a:r>
          </a:p>
          <a:p>
            <a:r>
              <a:rPr lang="en-US" dirty="0"/>
              <a:t>In this case, we use </a:t>
            </a:r>
            <a:r>
              <a:rPr lang="en-US" dirty="0" err="1"/>
              <a:t>tf.nn.softmax_cross_entropy_with_logits</a:t>
            </a:r>
            <a:r>
              <a:rPr lang="en-US" dirty="0"/>
              <a:t>(). This is defined in the code segment below for the </a:t>
            </a:r>
            <a:r>
              <a:rPr lang="en-US" b="1" dirty="0" err="1"/>
              <a:t>loss_deep</a:t>
            </a:r>
            <a:r>
              <a:rPr lang="en-US" b="1" dirty="0"/>
              <a:t>()</a:t>
            </a:r>
            <a:r>
              <a:rPr lang="en-US" dirty="0"/>
              <a:t> function.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60800" y="448200"/>
              <a:ext cx="8501760" cy="5920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1080" y="439920"/>
                <a:ext cx="8518680" cy="593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3433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5A573-A252-4F6D-9DE0-98F4D03BC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22843-CD2A-4B26-8F14-DA6D14030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loss_deep</a:t>
            </a:r>
            <a:r>
              <a:rPr lang="en-US" dirty="0"/>
              <a:t>(output, </a:t>
            </a:r>
            <a:r>
              <a:rPr lang="en-US" dirty="0" err="1"/>
              <a:t>y_tf</a:t>
            </a:r>
            <a:r>
              <a:rPr lang="en-US" dirty="0"/>
              <a:t>):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xentropy</a:t>
            </a:r>
            <a:r>
              <a:rPr lang="en-US" dirty="0"/>
              <a:t> = </a:t>
            </a:r>
            <a:r>
              <a:rPr lang="en-US" dirty="0" err="1"/>
              <a:t>tf.nn.softmax_cross_entropy_with_logits</a:t>
            </a:r>
            <a:r>
              <a:rPr lang="en-US" dirty="0"/>
              <a:t>(output, </a:t>
            </a:r>
            <a:r>
              <a:rPr lang="en-US" dirty="0" err="1"/>
              <a:t>y_tf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    loss = </a:t>
            </a:r>
            <a:r>
              <a:rPr lang="en-US" dirty="0" err="1"/>
              <a:t>tf.reduce_mean</a:t>
            </a:r>
            <a:r>
              <a:rPr lang="en-US" dirty="0"/>
              <a:t>(</a:t>
            </a:r>
            <a:r>
              <a:rPr lang="en-US" dirty="0" err="1"/>
              <a:t>xentropy</a:t>
            </a:r>
            <a:r>
              <a:rPr lang="en-US" dirty="0"/>
              <a:t>) </a:t>
            </a:r>
          </a:p>
          <a:p>
            <a:pPr marL="0" indent="0">
              <a:buNone/>
            </a:pPr>
            <a:r>
              <a:rPr lang="en-US" dirty="0"/>
              <a:t>    return loss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82680" y="141840"/>
              <a:ext cx="7714800" cy="6159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5480" y="129960"/>
                <a:ext cx="7726680" cy="617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377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Upon completion of this unit:</a:t>
            </a:r>
          </a:p>
          <a:p>
            <a:r>
              <a:rPr lang="en-US" dirty="0"/>
              <a:t>Students will have a better understanding of neural networks</a:t>
            </a:r>
            <a:r>
              <a:rPr lang="is-IS" dirty="0"/>
              <a:t>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2870200" y="-508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147680" y="2614680"/>
              <a:ext cx="7665480" cy="3130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36520" y="2604240"/>
                <a:ext cx="7684560" cy="315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76089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3C850-ED76-420E-848C-908FD95E6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E34D7-9D23-4AE9-BBAA-70D3FD011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Finally, the last part in our code is to define the architecture of the deep neural network. </a:t>
            </a:r>
          </a:p>
          <a:p>
            <a:r>
              <a:rPr lang="en-US" dirty="0"/>
              <a:t>The following examples show how we could define the architectures using multiple layers. </a:t>
            </a:r>
          </a:p>
          <a:p>
            <a:r>
              <a:rPr lang="en-US" dirty="0"/>
              <a:t>The important aspect to notice is that we are treating each layer as a function </a:t>
            </a:r>
            <a:r>
              <a:rPr lang="en-US" b="1" dirty="0"/>
              <a:t>layer().</a:t>
            </a:r>
            <a:r>
              <a:rPr lang="en-US" dirty="0"/>
              <a:t> </a:t>
            </a:r>
          </a:p>
          <a:p>
            <a:r>
              <a:rPr lang="en-US" dirty="0"/>
              <a:t>The output of one function becomes the input of the next function.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57680" y="361800"/>
              <a:ext cx="7931880" cy="58852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1920" y="352440"/>
                <a:ext cx="7940520" cy="589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842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2F358-8A6E-4E45-AA8D-B1672858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0FFAB-356E-4845-9C6F-D6F912E02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So, for a network of 2 layers we can define the code as shown in the code segment below. </a:t>
            </a:r>
          </a:p>
          <a:p>
            <a:r>
              <a:rPr lang="en-US" dirty="0"/>
              <a:t>The input to the first layer in hidden scope 1 is </a:t>
            </a:r>
            <a:r>
              <a:rPr lang="en-US" b="1" dirty="0" err="1"/>
              <a:t>x_tf</a:t>
            </a:r>
            <a:r>
              <a:rPr lang="en-US" b="1" dirty="0"/>
              <a:t> </a:t>
            </a:r>
            <a:r>
              <a:rPr lang="en-US" dirty="0"/>
              <a:t>which is our data matrix that we defined in previous sections. </a:t>
            </a:r>
          </a:p>
          <a:p>
            <a:r>
              <a:rPr lang="en-US" dirty="0"/>
              <a:t>The result of this equation would be passed to the variable </a:t>
            </a:r>
            <a:r>
              <a:rPr lang="en-US" b="1" dirty="0"/>
              <a:t>hidden_1</a:t>
            </a:r>
            <a:r>
              <a:rPr lang="en-US" dirty="0"/>
              <a:t>.</a:t>
            </a:r>
          </a:p>
          <a:p>
            <a:r>
              <a:rPr lang="en-US" dirty="0"/>
              <a:t> Then, for the next layer, </a:t>
            </a:r>
            <a:r>
              <a:rPr lang="en-US" b="1" dirty="0"/>
              <a:t>hidden_1</a:t>
            </a:r>
            <a:r>
              <a:rPr lang="en-US" dirty="0"/>
              <a:t> becomes the input to the layer in hidden scope 2, and finally </a:t>
            </a:r>
            <a:r>
              <a:rPr lang="en-US" b="1" dirty="0"/>
              <a:t>hidden_2</a:t>
            </a:r>
            <a:r>
              <a:rPr lang="en-US" dirty="0"/>
              <a:t> becomes the input to the final layer in scope output which is the connection of hidden layer 2 to the output layer. 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762280" y="809640"/>
              <a:ext cx="6185160" cy="54295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53640" y="800640"/>
                <a:ext cx="6202800" cy="544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991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CC238-5130-42D1-A51D-9FE646B70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25A16-D77A-4D4D-B68A-61E5BFC3DC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#defines network architecture</a:t>
            </a:r>
          </a:p>
          <a:p>
            <a:pPr marL="0" indent="0">
              <a:buNone/>
            </a:pPr>
            <a:r>
              <a:rPr lang="en-US" dirty="0"/>
              <a:t>#deep neural network with 2 hidden layers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inference_deep</a:t>
            </a:r>
            <a:r>
              <a:rPr lang="en-US" dirty="0"/>
              <a:t>(</a:t>
            </a:r>
            <a:r>
              <a:rPr lang="en-US" dirty="0" err="1"/>
              <a:t>x_tf</a:t>
            </a:r>
            <a:r>
              <a:rPr lang="en-US" dirty="0"/>
              <a:t>, A, B):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("hidden_1"):</a:t>
            </a:r>
          </a:p>
          <a:p>
            <a:pPr marL="0" indent="0">
              <a:buNone/>
            </a:pPr>
            <a:r>
              <a:rPr lang="en-US" dirty="0"/>
              <a:t>        hidden_1 = layer(</a:t>
            </a:r>
            <a:r>
              <a:rPr lang="en-US" dirty="0" err="1"/>
              <a:t>x_tf</a:t>
            </a:r>
            <a:r>
              <a:rPr lang="en-US" dirty="0"/>
              <a:t>, [A, 4],[4])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("hidden_2"):</a:t>
            </a:r>
          </a:p>
          <a:p>
            <a:pPr marL="0" indent="0">
              <a:buNone/>
            </a:pPr>
            <a:r>
              <a:rPr lang="en-US" dirty="0"/>
              <a:t>        hidden_2 = layer(hidden_1, [4, 4],[4])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("output"):</a:t>
            </a:r>
          </a:p>
          <a:p>
            <a:pPr marL="0" indent="0">
              <a:buNone/>
            </a:pPr>
            <a:r>
              <a:rPr lang="en-US" dirty="0"/>
              <a:t>        output = layer(hidden_2, [4, B], [B])</a:t>
            </a:r>
          </a:p>
          <a:p>
            <a:pPr marL="0" indent="0">
              <a:buNone/>
            </a:pPr>
            <a:r>
              <a:rPr lang="en-US" dirty="0"/>
              <a:t>    return output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05120" y="5040"/>
              <a:ext cx="6857280" cy="6046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8280" y="-2520"/>
                <a:ext cx="6877080" cy="606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421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589F-C4EA-4728-A537-2723D94DC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69B2D-E1DC-4E95-A262-B055510273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the iris data set, the following definition</a:t>
            </a:r>
          </a:p>
          <a:p>
            <a:pPr marL="0" indent="0">
              <a:buNone/>
            </a:pPr>
            <a:r>
              <a:rPr lang="en-US" b="1" dirty="0"/>
              <a:t>    hidden_1 = layer(</a:t>
            </a:r>
            <a:r>
              <a:rPr lang="en-US" b="1" dirty="0" err="1"/>
              <a:t>x_tf</a:t>
            </a:r>
            <a:r>
              <a:rPr lang="en-US" b="1" dirty="0"/>
              <a:t>, [A, 4],[4])</a:t>
            </a:r>
            <a:r>
              <a:rPr lang="en-US" dirty="0"/>
              <a:t> </a:t>
            </a:r>
          </a:p>
          <a:p>
            <a:r>
              <a:rPr lang="en-US" dirty="0"/>
              <a:t>means that 1 input vector from the iris data set is connected to the first hidden layer of the model. </a:t>
            </a:r>
          </a:p>
          <a:p>
            <a:r>
              <a:rPr lang="en-US" dirty="0"/>
              <a:t>Therefore, the neurons in the input layer are the 4 features per plant in the iris dataset. </a:t>
            </a:r>
          </a:p>
          <a:p>
            <a:r>
              <a:rPr lang="en-US" dirty="0"/>
              <a:t>In contrast, for the hidden layer, the neurons represent abstract entities that are sums of the input features times their respective weights.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82080" y="236160"/>
              <a:ext cx="8009640" cy="47577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69480" y="224280"/>
                <a:ext cx="8033400" cy="477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024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48FF0-9150-486A-A9CD-5C9929E21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E355A-BF45-489B-9166-79FC03C29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final part </a:t>
            </a:r>
          </a:p>
          <a:p>
            <a:pPr marL="0" indent="0">
              <a:buNone/>
            </a:pPr>
            <a:r>
              <a:rPr lang="en-US" b="1" dirty="0"/>
              <a:t>      output = layer(hidden_2, [4, B], [B])</a:t>
            </a:r>
            <a:r>
              <a:rPr lang="en-US" dirty="0"/>
              <a:t> </a:t>
            </a:r>
          </a:p>
          <a:p>
            <a:r>
              <a:rPr lang="en-US" dirty="0"/>
              <a:t>in the function defines a mapping of 4 abstract neurons (from hidden 2) to the 3 neurons in the output layer which represent the 3 classes of </a:t>
            </a:r>
            <a:r>
              <a:rPr lang="en-US" dirty="0" err="1"/>
              <a:t>setosa</a:t>
            </a:r>
            <a:r>
              <a:rPr lang="en-US" dirty="0"/>
              <a:t>, virginica, and versicolor. 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52120" y="369720"/>
              <a:ext cx="7939080" cy="41749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4560" y="361440"/>
                <a:ext cx="7959960" cy="419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2601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66C7B-1BFA-4A6C-B602-72C5BC68F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A57D9-8330-42DE-BF44-693B66E30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Here, hidden_2 is defined as a mapping from hidden_1 (which has 4 neurons) to hidden_2 which also has 4 neurons. </a:t>
            </a:r>
          </a:p>
          <a:p>
            <a:r>
              <a:rPr lang="en-US" dirty="0"/>
              <a:t>The number of neurons can be defined by the architect of the network.</a:t>
            </a:r>
          </a:p>
          <a:p>
            <a:r>
              <a:rPr lang="en-US" dirty="0"/>
              <a:t>Similarly, a deep neural network of 3 hidden layers can be defined as follows. </a:t>
            </a:r>
          </a:p>
          <a:p>
            <a:r>
              <a:rPr lang="en-US" dirty="0"/>
              <a:t>Notice that the following statement helps to define the third hidden layer</a:t>
            </a:r>
          </a:p>
          <a:p>
            <a:pPr marL="0" indent="0">
              <a:buNone/>
            </a:pPr>
            <a:r>
              <a:rPr lang="en-US" b="1" dirty="0"/>
              <a:t>       output = layer(hidden_3, [10, B], [B])</a:t>
            </a:r>
            <a:r>
              <a:rPr lang="en-US" dirty="0"/>
              <a:t> </a:t>
            </a:r>
          </a:p>
          <a:p>
            <a:r>
              <a:rPr lang="en-US" dirty="0"/>
              <a:t>and that each hidden layer now consists of 10  neurons as can be seen in the code below.   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14200" y="62280"/>
              <a:ext cx="6270840" cy="5504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3400" y="54360"/>
                <a:ext cx="6291000" cy="551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94872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448EA-9B14-44F4-9645-AAFE2928C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FC6FC-0407-4FE1-BC6B-0DEE070D4B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#defines network architecture</a:t>
            </a:r>
          </a:p>
          <a:p>
            <a:pPr marL="0" indent="0">
              <a:buNone/>
            </a:pPr>
            <a:r>
              <a:rPr lang="en-US" dirty="0"/>
              <a:t>#deep neural network with 3 hidden layers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 inference_deep_3layers(</a:t>
            </a:r>
            <a:r>
              <a:rPr lang="en-US" dirty="0" err="1"/>
              <a:t>x_tf</a:t>
            </a:r>
            <a:r>
              <a:rPr lang="en-US" dirty="0"/>
              <a:t>, A, B):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("hidden_1"):</a:t>
            </a:r>
          </a:p>
          <a:p>
            <a:pPr marL="0" indent="0">
              <a:buNone/>
            </a:pPr>
            <a:r>
              <a:rPr lang="en-US" dirty="0"/>
              <a:t>        hidden_1 = layer(</a:t>
            </a:r>
            <a:r>
              <a:rPr lang="en-US" dirty="0" err="1"/>
              <a:t>x_tf</a:t>
            </a:r>
            <a:r>
              <a:rPr lang="en-US" dirty="0"/>
              <a:t>, [A, 10],[10])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("hidden_2"):</a:t>
            </a:r>
          </a:p>
          <a:p>
            <a:pPr marL="0" indent="0">
              <a:buNone/>
            </a:pPr>
            <a:r>
              <a:rPr lang="en-US" dirty="0"/>
              <a:t>        hidden_2 = layer(hidden_1, [10, 10],[10])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("hidden_3"):</a:t>
            </a:r>
          </a:p>
          <a:p>
            <a:pPr marL="0" indent="0">
              <a:buNone/>
            </a:pPr>
            <a:r>
              <a:rPr lang="en-US" dirty="0"/>
              <a:t>        hidden_3 = layer(hidden_2, [10, 10],[10])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("output"):</a:t>
            </a:r>
          </a:p>
          <a:p>
            <a:pPr marL="0" indent="0">
              <a:buNone/>
            </a:pPr>
            <a:r>
              <a:rPr lang="en-US" dirty="0"/>
              <a:t>        output = layer(hidden_3, [10, B], [B])</a:t>
            </a:r>
          </a:p>
          <a:p>
            <a:pPr marL="0" indent="0">
              <a:buNone/>
            </a:pPr>
            <a:r>
              <a:rPr lang="en-US" dirty="0"/>
              <a:t>    return output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89520" y="78120"/>
              <a:ext cx="8670600" cy="59184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3760" y="68400"/>
                <a:ext cx="8685360" cy="593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2892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9CACF-3B4A-4AFA-9644-4B199AE7C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A675D-BDCF-4B38-8AA5-AB98FFAA95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Finally, as a last example, a 4 layer deep neural network can be defined with the following </a:t>
            </a:r>
            <a:r>
              <a:rPr lang="en-US" dirty="0" err="1"/>
              <a:t>Tensorflow</a:t>
            </a:r>
            <a:r>
              <a:rPr lang="en-US" dirty="0"/>
              <a:t> code. </a:t>
            </a:r>
          </a:p>
          <a:p>
            <a:r>
              <a:rPr lang="en-US" dirty="0"/>
              <a:t>Here, the lines </a:t>
            </a:r>
          </a:p>
          <a:p>
            <a:pPr marL="0" indent="0">
              <a:buNone/>
            </a:pPr>
            <a:r>
              <a:rPr lang="en-US" dirty="0"/>
              <a:t>         hidden_4 = layer(hidden_3, [21, 21],[21])</a:t>
            </a:r>
          </a:p>
          <a:p>
            <a:pPr marL="0" indent="0">
              <a:buNone/>
            </a:pPr>
            <a:r>
              <a:rPr lang="en-US" dirty="0"/>
              <a:t>         output = layer(hidden_4, [21, B], [B])</a:t>
            </a:r>
          </a:p>
          <a:p>
            <a:r>
              <a:rPr lang="en-US" dirty="0"/>
              <a:t>have been added to the architecture and each hidden layer consists of 21 neurons. </a:t>
            </a:r>
          </a:p>
          <a:p>
            <a:r>
              <a:rPr lang="en-US" dirty="0"/>
              <a:t>The number of neurons to define the layer is sometimes considered more of an art than a science so some experimentation will be required. </a:t>
            </a:r>
          </a:p>
          <a:p>
            <a:r>
              <a:rPr lang="en-US" dirty="0"/>
              <a:t>However, some practitioners recommend that the number of neurons in the hidden layers should not exceed the number of neurons in the input layer (i.e. the features per sample). 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77920" y="164880"/>
              <a:ext cx="7058160" cy="54331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1440" y="156240"/>
                <a:ext cx="7069680" cy="544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3849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B45C-1CB1-4FA0-9FDA-9BF52BBED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2252F-26D4-428E-A561-1FB2AA728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common approach by the </a:t>
            </a:r>
            <a:r>
              <a:rPr lang="en-US" dirty="0" err="1"/>
              <a:t>Tensorflow</a:t>
            </a:r>
            <a:r>
              <a:rPr lang="en-US" dirty="0"/>
              <a:t> community is to use </a:t>
            </a:r>
            <a:r>
              <a:rPr lang="en-US" b="1" dirty="0" err="1"/>
              <a:t>tf.variable_scope</a:t>
            </a:r>
            <a:r>
              <a:rPr lang="en-US" dirty="0"/>
              <a:t> to better define the scope of the variables in each layer. </a:t>
            </a:r>
          </a:p>
          <a:p>
            <a:r>
              <a:rPr lang="en-US" dirty="0"/>
              <a:t>This provides efficiencies in the internal workings of the </a:t>
            </a:r>
            <a:r>
              <a:rPr lang="en-US" dirty="0" err="1"/>
              <a:t>Tensorflow</a:t>
            </a:r>
            <a:r>
              <a:rPr lang="en-US" dirty="0"/>
              <a:t> code.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25640" y="521280"/>
              <a:ext cx="6981840" cy="4420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19880" y="513720"/>
                <a:ext cx="6999840" cy="443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7202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528CD-E8B6-4539-89BE-9989C2CC0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0029B-E8EE-46BD-B506-DF5758068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#defines network architecture</a:t>
            </a:r>
          </a:p>
          <a:p>
            <a:pPr marL="0" indent="0">
              <a:buNone/>
            </a:pPr>
            <a:r>
              <a:rPr lang="en-US" dirty="0"/>
              <a:t>#deep neural network with 4 hidden layers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 inference_deep_4layers(</a:t>
            </a:r>
            <a:r>
              <a:rPr lang="en-US" dirty="0" err="1"/>
              <a:t>x_tf</a:t>
            </a:r>
            <a:r>
              <a:rPr lang="en-US" dirty="0"/>
              <a:t>, A, B):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("hidden_1"):</a:t>
            </a:r>
          </a:p>
          <a:p>
            <a:pPr marL="0" indent="0">
              <a:buNone/>
            </a:pPr>
            <a:r>
              <a:rPr lang="en-US" dirty="0"/>
              <a:t>        hidden_1 = layer(</a:t>
            </a:r>
            <a:r>
              <a:rPr lang="en-US" dirty="0" err="1"/>
              <a:t>x_tf</a:t>
            </a:r>
            <a:r>
              <a:rPr lang="en-US" dirty="0"/>
              <a:t>, [A, 21],[21])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("hidden_2"):</a:t>
            </a:r>
          </a:p>
          <a:p>
            <a:pPr marL="0" indent="0">
              <a:buNone/>
            </a:pPr>
            <a:r>
              <a:rPr lang="en-US" dirty="0"/>
              <a:t>        hidden_2 = layer(hidden_1, [21, 21],[21])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("hidden_3"):</a:t>
            </a:r>
          </a:p>
          <a:p>
            <a:pPr marL="0" indent="0">
              <a:buNone/>
            </a:pPr>
            <a:r>
              <a:rPr lang="en-US" dirty="0"/>
              <a:t>        hidden_3 = layer(hidden_2, [21, 21],[21])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("hidden_4"):</a:t>
            </a:r>
          </a:p>
          <a:p>
            <a:pPr marL="0" indent="0">
              <a:buNone/>
            </a:pPr>
            <a:r>
              <a:rPr lang="en-US" dirty="0"/>
              <a:t>        hidden_4 = layer(hidden_3, [21, 21],[21])</a:t>
            </a:r>
          </a:p>
          <a:p>
            <a:pPr marL="0" indent="0">
              <a:buNone/>
            </a:pPr>
            <a:r>
              <a:rPr lang="en-US" dirty="0"/>
              <a:t>    with </a:t>
            </a:r>
            <a:r>
              <a:rPr lang="en-US" dirty="0" err="1"/>
              <a:t>tf.variable_scope</a:t>
            </a:r>
            <a:r>
              <a:rPr lang="en-US" dirty="0"/>
              <a:t>("output"):</a:t>
            </a:r>
          </a:p>
          <a:p>
            <a:pPr marL="0" indent="0">
              <a:buNone/>
            </a:pPr>
            <a:r>
              <a:rPr lang="en-US" dirty="0"/>
              <a:t>        output = layer(hidden_4, [21, B], [B])</a:t>
            </a:r>
          </a:p>
          <a:p>
            <a:pPr marL="0" indent="0">
              <a:buNone/>
            </a:pPr>
            <a:r>
              <a:rPr lang="en-US" dirty="0"/>
              <a:t>    return output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41800" y="528120"/>
              <a:ext cx="8334000" cy="5121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2440" y="519480"/>
                <a:ext cx="8350200" cy="5141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8860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we saw in the previous discussions, a logistic regression model is similar to a linear regression model. </a:t>
            </a:r>
          </a:p>
          <a:p>
            <a:r>
              <a:rPr lang="en-US" dirty="0"/>
              <a:t>As you might imagine, a neural network is similar to the logistic regression model. </a:t>
            </a:r>
          </a:p>
          <a:p>
            <a:r>
              <a:rPr lang="en-US" dirty="0"/>
              <a:t>In particular, the neural network now has more layers and the more layers it has, the deeper it becomes. </a:t>
            </a:r>
          </a:p>
          <a:p>
            <a:r>
              <a:rPr lang="en-US" dirty="0"/>
              <a:t>Layers in between the input and output layers are called hidden layers and help to represent non-linearity and to better discover new features from the input features. </a:t>
            </a:r>
          </a:p>
          <a:p>
            <a:r>
              <a:rPr lang="en-US" dirty="0"/>
              <a:t>For example, in an image processing problem, a neuron in a hidden layer might take as inputs 2 features or input neurons that detect circles.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900720" y="73440"/>
              <a:ext cx="7670160" cy="5478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2440" y="61560"/>
                <a:ext cx="7683840" cy="550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290520" y="4484880"/>
              <a:ext cx="7503840" cy="1420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84760" y="4477320"/>
                <a:ext cx="7520040" cy="143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9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9775" y="3616586"/>
            <a:ext cx="4611655" cy="1178522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/>
              <a:t>Machine </a:t>
            </a:r>
            <a:r>
              <a:rPr lang="en-US" b="1" dirty="0" smtClean="0"/>
              <a:t>Learning for Cyber Security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body" sz="quarter" idx="13"/>
          </p:nvPr>
        </p:nvSpPr>
        <p:spPr>
          <a:xfrm>
            <a:off x="2629775" y="4795108"/>
            <a:ext cx="4816054" cy="625977"/>
          </a:xfrm>
        </p:spPr>
        <p:txBody>
          <a:bodyPr>
            <a:noAutofit/>
          </a:bodyPr>
          <a:lstStyle/>
          <a:p>
            <a:r>
              <a:rPr lang="en-US" dirty="0" smtClean="0"/>
              <a:t>Performance evaluation in </a:t>
            </a:r>
            <a:r>
              <a:rPr lang="en-US" dirty="0" err="1"/>
              <a:t>Tensorflow</a:t>
            </a:r>
            <a:r>
              <a:rPr lang="en-US" sz="2000" b="1" dirty="0">
                <a:solidFill>
                  <a:schemeClr val="accent5">
                    <a:lumMod val="75000"/>
                  </a:schemeClr>
                </a:solidFill>
              </a:rPr>
              <a:t>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511200" y="373680"/>
              <a:ext cx="8623080" cy="49575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1480" y="362160"/>
                <a:ext cx="8639280" cy="497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4741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Learn to apply performance metrics such as precision, recall, f-measure</a:t>
            </a:r>
          </a:p>
          <a:p>
            <a:endParaRPr lang="en-US" dirty="0"/>
          </a:p>
          <a:p>
            <a:r>
              <a:rPr lang="en-US" dirty="0" smtClean="0"/>
              <a:t>Apply 10-Fold cross validation for your </a:t>
            </a:r>
            <a:r>
              <a:rPr lang="en-US" dirty="0" err="1" smtClean="0"/>
              <a:t>tensorflow</a:t>
            </a:r>
            <a:r>
              <a:rPr lang="en-US" dirty="0" smtClean="0"/>
              <a:t> algorithm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25560" y="1337760"/>
              <a:ext cx="6750360" cy="3528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8000" y="1327680"/>
                <a:ext cx="6764760" cy="354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2221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00DB3-9B88-465B-B68C-84FB2BEDC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your Deep Neural Network in </a:t>
            </a:r>
            <a:r>
              <a:rPr lang="en-US" dirty="0" err="1"/>
              <a:t>Tensorflow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B78BF-E86E-46E5-B52D-097DF9CCD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that we have defined our entire deep neural network models, we can focus on some issues with performance evaluation. </a:t>
            </a:r>
          </a:p>
          <a:p>
            <a:r>
              <a:rPr lang="en-US" dirty="0"/>
              <a:t>The previously defined </a:t>
            </a:r>
            <a:r>
              <a:rPr lang="en-US" b="1" dirty="0" err="1"/>
              <a:t>print_stats_metrics</a:t>
            </a:r>
            <a:r>
              <a:rPr lang="en-US" b="1" dirty="0"/>
              <a:t>()</a:t>
            </a:r>
            <a:r>
              <a:rPr lang="en-US" dirty="0"/>
              <a:t> function can be used to estimate the performance of the deep neural network. </a:t>
            </a:r>
          </a:p>
          <a:p>
            <a:r>
              <a:rPr lang="en-US" dirty="0"/>
              <a:t>The function takes in the predicted labels (</a:t>
            </a:r>
            <a:r>
              <a:rPr lang="en-US" b="1" dirty="0" err="1"/>
              <a:t>y_pred</a:t>
            </a:r>
            <a:r>
              <a:rPr lang="en-US" dirty="0"/>
              <a:t>) and the annotated labels (</a:t>
            </a:r>
            <a:r>
              <a:rPr lang="en-US" b="1" dirty="0" err="1"/>
              <a:t>y_test</a:t>
            </a:r>
            <a:r>
              <a:rPr lang="en-US" dirty="0"/>
              <a:t>) and compares performance.</a:t>
            </a:r>
          </a:p>
          <a:p>
            <a:r>
              <a:rPr lang="en-US" dirty="0"/>
              <a:t> Really, the only issue is to make sure that both inputs to the function are in the correct format. </a:t>
            </a:r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23040" y="1020600"/>
              <a:ext cx="1415160" cy="44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8360" y="1010520"/>
                <a:ext cx="142668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703080" y="2143080"/>
              <a:ext cx="8307000" cy="4484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5520" y="2133720"/>
                <a:ext cx="8325000" cy="450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3322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Quiz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291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3587-54FD-49EE-9492-17CA7594A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4B4E5-7DAA-43DF-A0AE-CADD00BAE3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lists </a:t>
            </a:r>
            <a:r>
              <a:rPr lang="en-US" b="1" dirty="0" err="1"/>
              <a:t>precision_scores_list</a:t>
            </a:r>
            <a:r>
              <a:rPr lang="en-US" b="1" dirty="0"/>
              <a:t> = []</a:t>
            </a:r>
            <a:r>
              <a:rPr lang="en-US" dirty="0"/>
              <a:t> and </a:t>
            </a:r>
            <a:r>
              <a:rPr lang="en-US" b="1" dirty="0" err="1"/>
              <a:t>accuracy_scores_list</a:t>
            </a:r>
            <a:r>
              <a:rPr lang="en-US" b="1" dirty="0"/>
              <a:t> = []</a:t>
            </a:r>
            <a:r>
              <a:rPr lang="en-US" dirty="0"/>
              <a:t> are used for printing the performance plots with the plotting function described earlier. </a:t>
            </a:r>
          </a:p>
        </p:txBody>
      </p:sp>
    </p:spTree>
    <p:extLst>
      <p:ext uri="{BB962C8B-B14F-4D97-AF65-F5344CB8AC3E}">
        <p14:creationId xmlns:p14="http://schemas.microsoft.com/office/powerpoint/2010/main" val="1078450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74861" y="923364"/>
            <a:ext cx="7990915" cy="5818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## print stats </a:t>
            </a:r>
          </a:p>
          <a:p>
            <a:pPr marL="0" indent="0">
              <a:buNone/>
            </a:pPr>
            <a:r>
              <a:rPr lang="en-US" sz="1600" dirty="0" err="1"/>
              <a:t>precision_scores_list</a:t>
            </a:r>
            <a:r>
              <a:rPr lang="en-US" sz="1600" dirty="0"/>
              <a:t> = []</a:t>
            </a:r>
          </a:p>
          <a:p>
            <a:pPr marL="0" indent="0">
              <a:buNone/>
            </a:pPr>
            <a:r>
              <a:rPr lang="en-US" sz="1600" dirty="0" err="1"/>
              <a:t>accuracy_scores_list</a:t>
            </a:r>
            <a:r>
              <a:rPr lang="en-US" sz="1600" dirty="0"/>
              <a:t> = []</a:t>
            </a:r>
          </a:p>
          <a:p>
            <a:pPr marL="0" indent="0">
              <a:buNone/>
            </a:pPr>
            <a:r>
              <a:rPr lang="en-US" sz="1600" dirty="0" err="1"/>
              <a:t>def</a:t>
            </a:r>
            <a:r>
              <a:rPr lang="en-US" sz="1600" dirty="0"/>
              <a:t> </a:t>
            </a:r>
            <a:r>
              <a:rPr lang="en-US" sz="1600" dirty="0" err="1"/>
              <a:t>print_stats_metrics</a:t>
            </a:r>
            <a:r>
              <a:rPr lang="en-US" sz="1600" dirty="0"/>
              <a:t>(</a:t>
            </a:r>
            <a:r>
              <a:rPr lang="en-US" sz="1600" dirty="0" err="1"/>
              <a:t>y_test</a:t>
            </a:r>
            <a:r>
              <a:rPr lang="en-US" sz="1600" dirty="0"/>
              <a:t>, </a:t>
            </a:r>
            <a:r>
              <a:rPr lang="en-US" sz="1600" dirty="0" err="1"/>
              <a:t>y_pred</a:t>
            </a:r>
            <a:r>
              <a:rPr lang="en-US" sz="1600" dirty="0"/>
              <a:t>):    </a:t>
            </a:r>
          </a:p>
          <a:p>
            <a:pPr marL="0" indent="0">
              <a:buNone/>
            </a:pPr>
            <a:r>
              <a:rPr lang="en-US" sz="1600" dirty="0"/>
              <a:t>    print('Accuracy: %.2f' % </a:t>
            </a:r>
            <a:r>
              <a:rPr lang="en-US" sz="1600" dirty="0" err="1"/>
              <a:t>accuracy_score</a:t>
            </a:r>
            <a:r>
              <a:rPr lang="en-US" sz="1600" dirty="0"/>
              <a:t>(</a:t>
            </a:r>
            <a:r>
              <a:rPr lang="en-US" sz="1600" dirty="0" err="1"/>
              <a:t>y_test</a:t>
            </a:r>
            <a:r>
              <a:rPr lang="en-US" sz="1600" dirty="0"/>
              <a:t>,   </a:t>
            </a:r>
            <a:r>
              <a:rPr lang="en-US" sz="1600" dirty="0" err="1"/>
              <a:t>y_pred</a:t>
            </a:r>
            <a:r>
              <a:rPr lang="en-US" sz="1600" dirty="0"/>
              <a:t>) )</a:t>
            </a:r>
          </a:p>
          <a:p>
            <a:pPr marL="0" indent="0">
              <a:buNone/>
            </a:pPr>
            <a:r>
              <a:rPr lang="en-US" sz="1600" dirty="0"/>
              <a:t>    </a:t>
            </a:r>
            <a:r>
              <a:rPr lang="en-US" sz="1600" dirty="0" err="1"/>
              <a:t>accuracy_scores_list.append</a:t>
            </a:r>
            <a:r>
              <a:rPr lang="en-US" sz="1600" dirty="0"/>
              <a:t>(</a:t>
            </a:r>
            <a:r>
              <a:rPr lang="en-US" sz="1600" dirty="0" err="1"/>
              <a:t>accuracy_score</a:t>
            </a:r>
            <a:r>
              <a:rPr lang="en-US" sz="1600" dirty="0"/>
              <a:t>(</a:t>
            </a:r>
            <a:r>
              <a:rPr lang="en-US" sz="1600" dirty="0" err="1"/>
              <a:t>y_test</a:t>
            </a:r>
            <a:r>
              <a:rPr lang="en-US" sz="1600" dirty="0"/>
              <a:t>, </a:t>
            </a:r>
            <a:r>
              <a:rPr lang="en-US" sz="1600" dirty="0" err="1"/>
              <a:t>y_pred</a:t>
            </a:r>
            <a:r>
              <a:rPr lang="en-US" sz="1600" dirty="0"/>
              <a:t>) )</a:t>
            </a:r>
          </a:p>
          <a:p>
            <a:pPr marL="0" indent="0">
              <a:buNone/>
            </a:pPr>
            <a:r>
              <a:rPr lang="en-US" sz="1600" dirty="0"/>
              <a:t>    </a:t>
            </a:r>
            <a:r>
              <a:rPr lang="en-US" sz="1600" dirty="0" err="1"/>
              <a:t>confmat</a:t>
            </a:r>
            <a:r>
              <a:rPr lang="en-US" sz="1600" dirty="0"/>
              <a:t> = </a:t>
            </a:r>
            <a:r>
              <a:rPr lang="en-US" sz="1600" dirty="0" err="1"/>
              <a:t>confusion_matrix</a:t>
            </a:r>
            <a:r>
              <a:rPr lang="en-US" sz="1600" dirty="0"/>
              <a:t>(</a:t>
            </a:r>
            <a:r>
              <a:rPr lang="en-US" sz="1600" dirty="0" err="1"/>
              <a:t>y_true</a:t>
            </a:r>
            <a:r>
              <a:rPr lang="en-US" sz="1600" dirty="0"/>
              <a:t>=</a:t>
            </a:r>
            <a:r>
              <a:rPr lang="en-US" sz="1600" dirty="0" err="1"/>
              <a:t>y_test</a:t>
            </a:r>
            <a:r>
              <a:rPr lang="en-US" sz="1600" dirty="0"/>
              <a:t>, </a:t>
            </a:r>
            <a:r>
              <a:rPr lang="en-US" sz="1600" dirty="0" err="1"/>
              <a:t>y_pred</a:t>
            </a:r>
            <a:r>
              <a:rPr lang="en-US" sz="1600" dirty="0"/>
              <a:t>=</a:t>
            </a:r>
            <a:r>
              <a:rPr lang="en-US" sz="1600" dirty="0" err="1"/>
              <a:t>y_pred</a:t>
            </a:r>
            <a:r>
              <a:rPr lang="en-US" sz="1600" dirty="0"/>
              <a:t>)</a:t>
            </a:r>
          </a:p>
          <a:p>
            <a:pPr marL="0" indent="0">
              <a:buNone/>
            </a:pPr>
            <a:r>
              <a:rPr lang="en-US" sz="1600" dirty="0"/>
              <a:t>    print "confusion matrix"</a:t>
            </a:r>
          </a:p>
          <a:p>
            <a:pPr marL="0" indent="0">
              <a:buNone/>
            </a:pPr>
            <a:r>
              <a:rPr lang="en-US" sz="1600" dirty="0"/>
              <a:t>    print(</a:t>
            </a:r>
            <a:r>
              <a:rPr lang="en-US" sz="1600" dirty="0" err="1"/>
              <a:t>confmat</a:t>
            </a:r>
            <a:r>
              <a:rPr lang="en-US" sz="1600" dirty="0"/>
              <a:t>)</a:t>
            </a:r>
          </a:p>
          <a:p>
            <a:pPr marL="0" indent="0">
              <a:buNone/>
            </a:pPr>
            <a:r>
              <a:rPr lang="en-US" sz="1600" dirty="0"/>
              <a:t>    print </a:t>
            </a:r>
            <a:r>
              <a:rPr lang="en-US" sz="1600" dirty="0" err="1"/>
              <a:t>pd.crosstab</a:t>
            </a:r>
            <a:r>
              <a:rPr lang="en-US" sz="1600" dirty="0"/>
              <a:t>(</a:t>
            </a:r>
            <a:r>
              <a:rPr lang="en-US" sz="1600" dirty="0" err="1"/>
              <a:t>y_test</a:t>
            </a:r>
            <a:r>
              <a:rPr lang="en-US" sz="1600" dirty="0"/>
              <a:t>, </a:t>
            </a:r>
            <a:r>
              <a:rPr lang="en-US" sz="1600" dirty="0" err="1"/>
              <a:t>y_pred</a:t>
            </a:r>
            <a:r>
              <a:rPr lang="en-US" sz="1600" dirty="0"/>
              <a:t>, </a:t>
            </a:r>
            <a:r>
              <a:rPr lang="en-US" sz="1600" dirty="0" err="1"/>
              <a:t>rownames</a:t>
            </a:r>
            <a:r>
              <a:rPr lang="en-US" sz="1600" dirty="0"/>
              <a:t>=['True'], </a:t>
            </a:r>
            <a:r>
              <a:rPr lang="en-US" sz="1600" dirty="0" err="1"/>
              <a:t>colnames</a:t>
            </a:r>
            <a:r>
              <a:rPr lang="en-US" sz="1600" dirty="0"/>
              <a:t>=['Predicted'], margins=True)           </a:t>
            </a:r>
          </a:p>
          <a:p>
            <a:pPr marL="0" indent="0">
              <a:buNone/>
            </a:pPr>
            <a:r>
              <a:rPr lang="en-US" sz="1600" dirty="0"/>
              <a:t>    </a:t>
            </a:r>
            <a:r>
              <a:rPr lang="en-US" sz="1600" dirty="0" err="1"/>
              <a:t>precision_scores_list.append</a:t>
            </a:r>
            <a:r>
              <a:rPr lang="en-US" sz="1600" dirty="0"/>
              <a:t>(</a:t>
            </a:r>
            <a:r>
              <a:rPr lang="en-US" sz="1600" dirty="0" err="1"/>
              <a:t>precision_score</a:t>
            </a:r>
            <a:r>
              <a:rPr lang="en-US" sz="1600" dirty="0"/>
              <a:t>(</a:t>
            </a:r>
            <a:r>
              <a:rPr lang="en-US" sz="1600" dirty="0" err="1"/>
              <a:t>y_true</a:t>
            </a:r>
            <a:r>
              <a:rPr lang="en-US" sz="1600" dirty="0"/>
              <a:t>=</a:t>
            </a:r>
            <a:r>
              <a:rPr lang="en-US" sz="1600" dirty="0" err="1"/>
              <a:t>y_test</a:t>
            </a:r>
            <a:r>
              <a:rPr lang="en-US" sz="1600" dirty="0"/>
              <a:t>, </a:t>
            </a:r>
            <a:r>
              <a:rPr lang="en-US" sz="1600" dirty="0" err="1"/>
              <a:t>y_pred</a:t>
            </a:r>
            <a:r>
              <a:rPr lang="en-US" sz="1600" dirty="0"/>
              <a:t>=</a:t>
            </a:r>
            <a:r>
              <a:rPr lang="en-US" sz="1600" dirty="0" err="1"/>
              <a:t>y_pred</a:t>
            </a:r>
            <a:r>
              <a:rPr lang="en-US" sz="1600" dirty="0"/>
              <a:t>))</a:t>
            </a:r>
          </a:p>
          <a:p>
            <a:pPr marL="0" indent="0">
              <a:buNone/>
            </a:pPr>
            <a:r>
              <a:rPr lang="en-US" sz="1600" dirty="0"/>
              <a:t>    print('Precision: %.3f' % </a:t>
            </a:r>
            <a:r>
              <a:rPr lang="en-US" sz="1600" dirty="0" err="1"/>
              <a:t>precision_score</a:t>
            </a:r>
            <a:r>
              <a:rPr lang="en-US" sz="1600" dirty="0"/>
              <a:t>(</a:t>
            </a:r>
            <a:r>
              <a:rPr lang="en-US" sz="1600" dirty="0" err="1"/>
              <a:t>y_true</a:t>
            </a:r>
            <a:r>
              <a:rPr lang="en-US" sz="1600" dirty="0"/>
              <a:t>=</a:t>
            </a:r>
            <a:r>
              <a:rPr lang="en-US" sz="1600" dirty="0" err="1"/>
              <a:t>y_test</a:t>
            </a:r>
            <a:r>
              <a:rPr lang="en-US" sz="1600" dirty="0"/>
              <a:t>, </a:t>
            </a:r>
            <a:r>
              <a:rPr lang="en-US" sz="1600" dirty="0" err="1"/>
              <a:t>y_pred</a:t>
            </a:r>
            <a:r>
              <a:rPr lang="en-US" sz="1600" dirty="0"/>
              <a:t>=</a:t>
            </a:r>
            <a:r>
              <a:rPr lang="en-US" sz="1600" dirty="0" err="1"/>
              <a:t>y_pred</a:t>
            </a:r>
            <a:r>
              <a:rPr lang="en-US" sz="1600" dirty="0"/>
              <a:t>))</a:t>
            </a:r>
          </a:p>
          <a:p>
            <a:pPr marL="0" indent="0">
              <a:buNone/>
            </a:pPr>
            <a:r>
              <a:rPr lang="en-US" sz="1600" dirty="0"/>
              <a:t>    print('Recall: %.3f' % </a:t>
            </a:r>
            <a:r>
              <a:rPr lang="en-US" sz="1600" dirty="0" err="1"/>
              <a:t>recall_score</a:t>
            </a:r>
            <a:r>
              <a:rPr lang="en-US" sz="1600" dirty="0"/>
              <a:t>(</a:t>
            </a:r>
            <a:r>
              <a:rPr lang="en-US" sz="1600" dirty="0" err="1"/>
              <a:t>y_true</a:t>
            </a:r>
            <a:r>
              <a:rPr lang="en-US" sz="1600" dirty="0"/>
              <a:t>=</a:t>
            </a:r>
            <a:r>
              <a:rPr lang="en-US" sz="1600" dirty="0" err="1"/>
              <a:t>y_test</a:t>
            </a:r>
            <a:r>
              <a:rPr lang="en-US" sz="1600" dirty="0"/>
              <a:t>, </a:t>
            </a:r>
            <a:r>
              <a:rPr lang="en-US" sz="1600" dirty="0" err="1"/>
              <a:t>y_pred</a:t>
            </a:r>
            <a:r>
              <a:rPr lang="en-US" sz="1600" dirty="0"/>
              <a:t>=</a:t>
            </a:r>
            <a:r>
              <a:rPr lang="en-US" sz="1600" dirty="0" err="1"/>
              <a:t>y_pred</a:t>
            </a:r>
            <a:r>
              <a:rPr lang="en-US" sz="1600" dirty="0"/>
              <a:t>))</a:t>
            </a:r>
          </a:p>
          <a:p>
            <a:pPr marL="0" indent="0">
              <a:buNone/>
            </a:pPr>
            <a:r>
              <a:rPr lang="en-US" sz="1600" dirty="0"/>
              <a:t>    print('F1-measure: %.3f' % f1_score(</a:t>
            </a:r>
            <a:r>
              <a:rPr lang="en-US" sz="1600" dirty="0" err="1"/>
              <a:t>y_true</a:t>
            </a:r>
            <a:r>
              <a:rPr lang="en-US" sz="1600" dirty="0"/>
              <a:t>=</a:t>
            </a:r>
            <a:r>
              <a:rPr lang="en-US" sz="1600" dirty="0" err="1"/>
              <a:t>y_test</a:t>
            </a:r>
            <a:r>
              <a:rPr lang="en-US" sz="1600" dirty="0"/>
              <a:t>, </a:t>
            </a:r>
            <a:r>
              <a:rPr lang="en-US" sz="1600" dirty="0" err="1"/>
              <a:t>y_pred</a:t>
            </a:r>
            <a:r>
              <a:rPr lang="en-US" sz="1600" dirty="0"/>
              <a:t>=</a:t>
            </a:r>
            <a:r>
              <a:rPr lang="en-US" sz="1600" dirty="0" err="1"/>
              <a:t>y_pred</a:t>
            </a:r>
            <a:r>
              <a:rPr lang="en-US" sz="1600" dirty="0"/>
              <a:t>))</a:t>
            </a:r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7545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AB15D-4A4F-460C-A03D-6AF49D83B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88C75-71FA-4B70-865C-0B6B3FAE1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final part I want to discuss is how 10-fold cross validation works and can be implemented for our deep neural networks. </a:t>
            </a:r>
          </a:p>
          <a:p>
            <a:r>
              <a:rPr lang="en-US" dirty="0"/>
              <a:t>In this case, I have provided a simplistic way of looking at 10-fold cross validation for the sake of ease of understanding. </a:t>
            </a:r>
          </a:p>
          <a:p>
            <a:r>
              <a:rPr lang="en-US" dirty="0"/>
              <a:t>Quite simply, cross validation means dividing the data sets into bins (for instance 10) and then iterating through them while using some for training and some for testing. </a:t>
            </a:r>
          </a:p>
          <a:p>
            <a:r>
              <a:rPr lang="en-US" dirty="0"/>
              <a:t>Usually, 9 are used for training and 1 is held out for testing.</a:t>
            </a:r>
          </a:p>
          <a:p>
            <a:r>
              <a:rPr lang="en-US" dirty="0"/>
              <a:t> The following function </a:t>
            </a:r>
            <a:r>
              <a:rPr lang="en-US" dirty="0" err="1"/>
              <a:t>select_fold_to_use_rc</a:t>
            </a:r>
            <a:r>
              <a:rPr lang="en-US" dirty="0"/>
              <a:t>(X, y, k) defines the process.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112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B57E5-A052-4B23-BED7-6779BF651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CDAB1-E8CF-4CB4-A322-141BD5432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an input parameter </a:t>
            </a:r>
            <a:r>
              <a:rPr lang="en-US" b="1" dirty="0"/>
              <a:t>k</a:t>
            </a:r>
            <a:r>
              <a:rPr lang="en-US" dirty="0"/>
              <a:t> (the fold) we can select the indices that will be used for training and testing. </a:t>
            </a:r>
          </a:p>
          <a:p>
            <a:r>
              <a:rPr lang="en-US" dirty="0"/>
              <a:t>Every fold, these indices will change. </a:t>
            </a:r>
          </a:p>
          <a:p>
            <a:r>
              <a:rPr lang="en-US" dirty="0"/>
              <a:t>So, for each fold, the function </a:t>
            </a:r>
            <a:r>
              <a:rPr lang="en-US" dirty="0" err="1"/>
              <a:t>select_fold_to_use_rc</a:t>
            </a:r>
            <a:r>
              <a:rPr lang="en-US" dirty="0"/>
              <a:t>(X, y, k) returns the samples to use for training and the values to use for testing based on the selected indices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44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DC930-2F7D-4F29-BC42-C0F84A452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493E6-BF18-440B-9ED2-7E71FA748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## manual 10 fold </a:t>
            </a:r>
            <a:r>
              <a:rPr lang="en-US" dirty="0" err="1"/>
              <a:t>crossvalidation</a:t>
            </a:r>
            <a:r>
              <a:rPr lang="en-US" dirty="0"/>
              <a:t> get sets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def </a:t>
            </a:r>
            <a:r>
              <a:rPr lang="en-US" dirty="0" err="1"/>
              <a:t>select_fold_to_use_rc</a:t>
            </a:r>
            <a:r>
              <a:rPr lang="en-US" dirty="0"/>
              <a:t>(X, y, k):</a:t>
            </a:r>
          </a:p>
          <a:p>
            <a:pPr marL="0" indent="0">
              <a:buNone/>
            </a:pPr>
            <a:r>
              <a:rPr lang="en-US" dirty="0"/>
              <a:t>    K = 10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num_samples</a:t>
            </a:r>
            <a:r>
              <a:rPr lang="en-US" dirty="0"/>
              <a:t> = </a:t>
            </a:r>
            <a:r>
              <a:rPr lang="en-US" dirty="0" err="1"/>
              <a:t>len</a:t>
            </a:r>
            <a:r>
              <a:rPr lang="en-US" dirty="0"/>
              <a:t>(X[:,0])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training_indices</a:t>
            </a:r>
            <a:r>
              <a:rPr lang="en-US" dirty="0"/>
              <a:t> = [</a:t>
            </a:r>
            <a:r>
              <a:rPr lang="en-US" dirty="0" err="1"/>
              <a:t>i</a:t>
            </a:r>
            <a:r>
              <a:rPr lang="en-US" dirty="0"/>
              <a:t> for </a:t>
            </a:r>
            <a:r>
              <a:rPr lang="en-US" dirty="0" err="1"/>
              <a:t>i</a:t>
            </a:r>
            <a:r>
              <a:rPr lang="en-US" dirty="0"/>
              <a:t>, x in enumerate(X) if </a:t>
            </a:r>
            <a:r>
              <a:rPr lang="en-US" dirty="0" err="1"/>
              <a:t>i</a:t>
            </a:r>
            <a:r>
              <a:rPr lang="en-US" dirty="0"/>
              <a:t> % K != k]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testing_indices</a:t>
            </a:r>
            <a:r>
              <a:rPr lang="en-US" dirty="0"/>
              <a:t> = [</a:t>
            </a:r>
            <a:r>
              <a:rPr lang="en-US" dirty="0" err="1"/>
              <a:t>i</a:t>
            </a:r>
            <a:r>
              <a:rPr lang="en-US" dirty="0"/>
              <a:t> for </a:t>
            </a:r>
            <a:r>
              <a:rPr lang="en-US" dirty="0" err="1"/>
              <a:t>i</a:t>
            </a:r>
            <a:r>
              <a:rPr lang="en-US" dirty="0"/>
              <a:t>, x in enumerate(X) if </a:t>
            </a:r>
            <a:r>
              <a:rPr lang="en-US" dirty="0" err="1"/>
              <a:t>i</a:t>
            </a:r>
            <a:r>
              <a:rPr lang="en-US" dirty="0"/>
              <a:t> % K == k]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X_train</a:t>
            </a:r>
            <a:r>
              <a:rPr lang="en-US" dirty="0"/>
              <a:t> = X[</a:t>
            </a:r>
            <a:r>
              <a:rPr lang="en-US" dirty="0" err="1"/>
              <a:t>training_indices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y_train</a:t>
            </a:r>
            <a:r>
              <a:rPr lang="en-US" dirty="0"/>
              <a:t> = y[</a:t>
            </a:r>
            <a:r>
              <a:rPr lang="en-US" dirty="0" err="1"/>
              <a:t>training_indices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X_test</a:t>
            </a:r>
            <a:r>
              <a:rPr lang="en-US" dirty="0"/>
              <a:t>  = X[</a:t>
            </a:r>
            <a:r>
              <a:rPr lang="en-US" dirty="0" err="1"/>
              <a:t>testing_indices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y_test</a:t>
            </a:r>
            <a:r>
              <a:rPr lang="en-US" dirty="0"/>
              <a:t>  = y[</a:t>
            </a:r>
            <a:r>
              <a:rPr lang="en-US" dirty="0" err="1"/>
              <a:t>testing_indices</a:t>
            </a:r>
            <a:r>
              <a:rPr lang="en-US" dirty="0"/>
              <a:t>]		</a:t>
            </a:r>
          </a:p>
          <a:p>
            <a:pPr marL="0" indent="0">
              <a:buNone/>
            </a:pPr>
            <a:r>
              <a:rPr lang="en-US" dirty="0"/>
              <a:t>    return 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y_test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58720" y="2801160"/>
              <a:ext cx="7112520" cy="2823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1160" y="2795400"/>
                <a:ext cx="7129080" cy="28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162680" y="2255760"/>
              <a:ext cx="3969720" cy="34120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53320" y="2246400"/>
                <a:ext cx="3990240" cy="3432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6221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C675F-2036-4AB0-9906-2C747E0EF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368A7-D917-438F-A844-BA4121C83B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we have the sets, we can simply perform the analysis with the selected sets. </a:t>
            </a:r>
          </a:p>
          <a:p>
            <a:r>
              <a:rPr lang="en-US" dirty="0"/>
              <a:t>This of course can be done in a loop but here I have hard-coded each call to a different fold for illustration purposes. </a:t>
            </a:r>
            <a:r>
              <a:rPr lang="en-US" dirty="0" err="1"/>
              <a:t>Tensorflow</a:t>
            </a:r>
            <a:r>
              <a:rPr lang="en-US" dirty="0"/>
              <a:t> has its own built-in ways of performing cross validation.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64760" y="2147760"/>
              <a:ext cx="7120800" cy="17766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9360" y="2138040"/>
                <a:ext cx="7132320" cy="178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1686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4640" y="34200"/>
              <a:ext cx="9384120" cy="6015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20" y="22680"/>
                <a:ext cx="9397800" cy="60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3" name="Ink 92"/>
              <p14:cNvContentPartPr/>
              <p14:nvPr/>
            </p14:nvContentPartPr>
            <p14:xfrm>
              <a:off x="3745379" y="3517106"/>
              <a:ext cx="773113" cy="968375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34936" y="3504866"/>
                <a:ext cx="796159" cy="991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4" name="Ink 93"/>
              <p14:cNvContentPartPr/>
              <p14:nvPr/>
            </p14:nvContentPartPr>
            <p14:xfrm>
              <a:off x="5230214" y="3159613"/>
              <a:ext cx="474120" cy="84168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24094" y="3147733"/>
                <a:ext cx="492120" cy="86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5" name="Ink 94"/>
              <p14:cNvContentPartPr/>
              <p14:nvPr/>
            </p14:nvContentPartPr>
            <p14:xfrm>
              <a:off x="5252174" y="4389988"/>
              <a:ext cx="452160" cy="38700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45334" y="4384228"/>
                <a:ext cx="466200" cy="3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6" name="Ink 95"/>
              <p14:cNvContentPartPr/>
              <p14:nvPr/>
            </p14:nvContentPartPr>
            <p14:xfrm>
              <a:off x="3336480" y="1039680"/>
              <a:ext cx="5729040" cy="41871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28560" y="1029240"/>
                <a:ext cx="5748480" cy="420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7" name="Ink 96"/>
              <p14:cNvContentPartPr/>
              <p14:nvPr/>
            </p14:nvContentPartPr>
            <p14:xfrm>
              <a:off x="3435480" y="3326400"/>
              <a:ext cx="4833360" cy="2350800"/>
            </p14:xfrm>
          </p:contentPart>
        </mc:Choice>
        <mc:Fallback xmlns="">
          <p:pic>
            <p:nvPicPr>
              <p:cNvPr id="97" name="Ink 9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424320" y="3315600"/>
                <a:ext cx="4850280" cy="237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921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9BA76-D3A1-4F85-BABA-522575062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41298-3599-468B-BC76-9EB6EB132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	## manual 10 fold cross validation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pPr marL="0" indent="0">
              <a:buNone/>
            </a:pPr>
            <a:r>
              <a:rPr lang="en-US" dirty="0"/>
              <a:t>	#select each fold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X_train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 = </a:t>
            </a:r>
            <a:r>
              <a:rPr lang="en-US" dirty="0" err="1"/>
              <a:t>select_fold_to_use_rc</a:t>
            </a:r>
            <a:r>
              <a:rPr lang="en-US" dirty="0"/>
              <a:t>(X_train_10fold, y_train_10fold, 1)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X_train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 = </a:t>
            </a:r>
            <a:r>
              <a:rPr lang="en-US" dirty="0" err="1"/>
              <a:t>select_fold_to_use_rc</a:t>
            </a:r>
            <a:r>
              <a:rPr lang="en-US" dirty="0"/>
              <a:t>(X_train_10fold, y_train_10fold, 2)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X_train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 = </a:t>
            </a:r>
            <a:r>
              <a:rPr lang="en-US" dirty="0" err="1"/>
              <a:t>select_fold_to_use_rc</a:t>
            </a:r>
            <a:r>
              <a:rPr lang="en-US" dirty="0"/>
              <a:t>(X_train_10fold, y_train_10fold, 3)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X_train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 = </a:t>
            </a:r>
            <a:r>
              <a:rPr lang="en-US" dirty="0" err="1"/>
              <a:t>select_fold_to_use_rc</a:t>
            </a:r>
            <a:r>
              <a:rPr lang="en-US" dirty="0"/>
              <a:t>(X_train_10fold, y_train_10fold, 4)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X_train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 = </a:t>
            </a:r>
            <a:r>
              <a:rPr lang="en-US" dirty="0" err="1"/>
              <a:t>select_fold_to_use_rc</a:t>
            </a:r>
            <a:r>
              <a:rPr lang="en-US" dirty="0"/>
              <a:t>(X_train_10fold, y_train_10fold, 5)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X_train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 = </a:t>
            </a:r>
            <a:r>
              <a:rPr lang="en-US" dirty="0" err="1"/>
              <a:t>select_fold_to_use_rc</a:t>
            </a:r>
            <a:r>
              <a:rPr lang="en-US" dirty="0"/>
              <a:t>(X_train_10fold, y_train_10fold, 6)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X_train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 = </a:t>
            </a:r>
            <a:r>
              <a:rPr lang="en-US" dirty="0" err="1"/>
              <a:t>select_fold_to_use_rc</a:t>
            </a:r>
            <a:r>
              <a:rPr lang="en-US" dirty="0"/>
              <a:t>(X_train_10fold, y_train_10fold, 7)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X_train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 = </a:t>
            </a:r>
            <a:r>
              <a:rPr lang="en-US" dirty="0" err="1"/>
              <a:t>select_fold_to_use_rc</a:t>
            </a:r>
            <a:r>
              <a:rPr lang="en-US" dirty="0"/>
              <a:t>(X_train_10fold, y_train_10fold, 8)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X_train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 = </a:t>
            </a:r>
            <a:r>
              <a:rPr lang="en-US" dirty="0" err="1"/>
              <a:t>select_fold_to_use_rc</a:t>
            </a:r>
            <a:r>
              <a:rPr lang="en-US" dirty="0"/>
              <a:t>(X_train_10fold, y_train_10fold, 9)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X_train</a:t>
            </a:r>
            <a:r>
              <a:rPr lang="en-US" dirty="0"/>
              <a:t>,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 = </a:t>
            </a:r>
            <a:r>
              <a:rPr lang="en-US" dirty="0" err="1"/>
              <a:t>select_fold_to_use_rc</a:t>
            </a:r>
            <a:r>
              <a:rPr lang="en-US" dirty="0"/>
              <a:t>(X_train_10fold, y_train_10fold, 0)</a:t>
            </a:r>
          </a:p>
          <a:p>
            <a:pPr marL="0" indent="0">
              <a:buNone/>
            </a:pP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48200" y="212040"/>
              <a:ext cx="7003440" cy="4207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8480" y="203400"/>
                <a:ext cx="7026480" cy="422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681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this chapter, the main topic of deep learning was introduced. </a:t>
            </a:r>
          </a:p>
          <a:p>
            <a:r>
              <a:rPr lang="en-US" dirty="0"/>
              <a:t>The chapter addressed the </a:t>
            </a:r>
            <a:r>
              <a:rPr lang="en-US" dirty="0" err="1"/>
              <a:t>Tensorflow</a:t>
            </a:r>
            <a:r>
              <a:rPr lang="en-US" dirty="0"/>
              <a:t> environment and code definitions as well as theoretical frameworks for deep learning. </a:t>
            </a:r>
          </a:p>
          <a:p>
            <a:r>
              <a:rPr lang="en-US" dirty="0"/>
              <a:t>Issues about neural network architecture and performance evaluation were also presented. </a:t>
            </a:r>
          </a:p>
          <a:p>
            <a:r>
              <a:rPr lang="en-US" dirty="0"/>
              <a:t>Finally, several coding examples using python, </a:t>
            </a:r>
            <a:r>
              <a:rPr lang="en-US" dirty="0" err="1"/>
              <a:t>Sklearn</a:t>
            </a:r>
            <a:r>
              <a:rPr lang="en-US" dirty="0"/>
              <a:t>, and </a:t>
            </a:r>
            <a:r>
              <a:rPr lang="en-US" dirty="0" err="1"/>
              <a:t>Tensorflow</a:t>
            </a:r>
            <a:r>
              <a:rPr lang="en-US" dirty="0"/>
              <a:t> were provided in an incremental fashion for the algorithms of linear regression, logistic regression, 1-layer neural networks, and n-layer neural networks.</a:t>
            </a:r>
          </a:p>
          <a:p>
            <a:r>
              <a:rPr lang="en-US" dirty="0"/>
              <a:t> The next chapter will further look at other methods that can be implemented with </a:t>
            </a:r>
            <a:r>
              <a:rPr lang="en-US" dirty="0" err="1"/>
              <a:t>Tensorflow</a:t>
            </a:r>
            <a:r>
              <a:rPr lang="en-US" dirty="0"/>
              <a:t> and, in particular, their relationship with semantic vector spaces. 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74400" y="203760"/>
              <a:ext cx="8792640" cy="6291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4320" y="192960"/>
                <a:ext cx="8806320" cy="631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360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3613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4640" y="3671"/>
              <a:ext cx="9384120" cy="32198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520" y="-8569"/>
                <a:ext cx="9397800" cy="324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745379" y="690817"/>
              <a:ext cx="773113" cy="968375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34936" y="678577"/>
                <a:ext cx="796159" cy="991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5230214" y="333324"/>
              <a:ext cx="474120" cy="841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24094" y="321444"/>
                <a:ext cx="492120" cy="86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5252174" y="1563699"/>
              <a:ext cx="452160" cy="387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45334" y="1557939"/>
                <a:ext cx="466200" cy="3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3336480" y="167111"/>
              <a:ext cx="5729040" cy="22334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28560" y="155951"/>
                <a:ext cx="5748480" cy="225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244800" y="85680"/>
              <a:ext cx="8885160" cy="61365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5800" y="77040"/>
                <a:ext cx="8902080" cy="615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18053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6320" y="94751"/>
              <a:ext cx="9352440" cy="2678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80" y="89711"/>
                <a:ext cx="9366840" cy="268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745379" y="690817"/>
              <a:ext cx="773113" cy="968375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34936" y="678577"/>
                <a:ext cx="796159" cy="991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5230214" y="333324"/>
              <a:ext cx="474120" cy="841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24094" y="321444"/>
                <a:ext cx="492120" cy="86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5252174" y="1563699"/>
              <a:ext cx="452160" cy="387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45334" y="1557939"/>
                <a:ext cx="466200" cy="3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3336480" y="167111"/>
              <a:ext cx="5729040" cy="20498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28560" y="155951"/>
                <a:ext cx="5748480" cy="20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7661520" y="176760"/>
              <a:ext cx="1468440" cy="21852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651800" y="169200"/>
                <a:ext cx="1486080" cy="220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6120" y="92880"/>
              <a:ext cx="9323640" cy="65116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1440" y="79920"/>
                <a:ext cx="9340200" cy="65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531720" y="3161160"/>
              <a:ext cx="8430120" cy="29268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23800" y="3150720"/>
                <a:ext cx="8446320" cy="294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6642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6320" y="143351"/>
              <a:ext cx="9352440" cy="2629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80" y="133271"/>
                <a:ext cx="9366840" cy="264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745379" y="690817"/>
              <a:ext cx="773113" cy="968375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34936" y="678577"/>
                <a:ext cx="796159" cy="991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5230214" y="333324"/>
              <a:ext cx="474120" cy="841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24094" y="321444"/>
                <a:ext cx="492120" cy="86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5252174" y="1563699"/>
              <a:ext cx="452160" cy="387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45334" y="1557939"/>
                <a:ext cx="466200" cy="3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3336480" y="167111"/>
              <a:ext cx="5599440" cy="20498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28560" y="155951"/>
                <a:ext cx="5619960" cy="20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7661520" y="176760"/>
              <a:ext cx="304920" cy="1461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651800" y="169200"/>
                <a:ext cx="32076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6120" y="92880"/>
              <a:ext cx="9323640" cy="26442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1440" y="79920"/>
                <a:ext cx="9340200" cy="266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504720" y="110160"/>
              <a:ext cx="8532720" cy="560196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95720" y="97200"/>
                <a:ext cx="8547840" cy="561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782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6320" y="143351"/>
              <a:ext cx="9352440" cy="2629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80" y="133271"/>
                <a:ext cx="9366840" cy="264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745379" y="690817"/>
              <a:ext cx="773113" cy="968375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34936" y="678577"/>
                <a:ext cx="796159" cy="991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5230214" y="333324"/>
              <a:ext cx="474120" cy="841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24094" y="321444"/>
                <a:ext cx="492120" cy="86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5252174" y="1563699"/>
              <a:ext cx="452160" cy="387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45334" y="1557939"/>
                <a:ext cx="466200" cy="3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3336480" y="167111"/>
              <a:ext cx="5599440" cy="20498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28560" y="155951"/>
                <a:ext cx="5619960" cy="20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7661520" y="176760"/>
              <a:ext cx="304920" cy="1461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651800" y="169200"/>
                <a:ext cx="32076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6120" y="92880"/>
              <a:ext cx="9323640" cy="26442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1440" y="79920"/>
                <a:ext cx="9340200" cy="266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137880" y="2527920"/>
              <a:ext cx="8606880" cy="40309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29240" y="2516040"/>
                <a:ext cx="8624160" cy="405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5663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6320" y="143351"/>
              <a:ext cx="9352440" cy="2629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480" y="133271"/>
                <a:ext cx="9366840" cy="264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745379" y="690817"/>
              <a:ext cx="773113" cy="968375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34936" y="678577"/>
                <a:ext cx="796159" cy="9917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5230214" y="333324"/>
              <a:ext cx="474120" cy="8416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24094" y="321444"/>
                <a:ext cx="492120" cy="86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/>
              <p14:cNvContentPartPr/>
              <p14:nvPr/>
            </p14:nvContentPartPr>
            <p14:xfrm>
              <a:off x="5252174" y="1563699"/>
              <a:ext cx="452160" cy="3870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245334" y="1557939"/>
                <a:ext cx="466200" cy="39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/>
              <p14:cNvContentPartPr/>
              <p14:nvPr/>
            </p14:nvContentPartPr>
            <p14:xfrm>
              <a:off x="3336480" y="167111"/>
              <a:ext cx="5599440" cy="20498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328560" y="155951"/>
                <a:ext cx="5619960" cy="20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/>
              <p14:cNvContentPartPr/>
              <p14:nvPr/>
            </p14:nvContentPartPr>
            <p14:xfrm>
              <a:off x="7661520" y="176760"/>
              <a:ext cx="304920" cy="1461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651800" y="169200"/>
                <a:ext cx="32076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/>
              <p14:cNvContentPartPr/>
              <p14:nvPr/>
            </p14:nvContentPartPr>
            <p14:xfrm>
              <a:off x="6120" y="92880"/>
              <a:ext cx="9323640" cy="26442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1440" y="79920"/>
                <a:ext cx="9340200" cy="266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/>
              <p14:cNvContentPartPr/>
              <p14:nvPr/>
            </p14:nvContentPartPr>
            <p14:xfrm>
              <a:off x="102960" y="444960"/>
              <a:ext cx="8904960" cy="61088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4320" y="437760"/>
                <a:ext cx="8925120" cy="612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/>
              <p14:cNvContentPartPr/>
              <p14:nvPr/>
            </p14:nvContentPartPr>
            <p14:xfrm>
              <a:off x="877320" y="2550960"/>
              <a:ext cx="7827840" cy="27561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68320" y="2539800"/>
                <a:ext cx="7844400" cy="277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636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P_C5Modules_CC_License_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000CEDAB-E29F-4A23-9517-54899E07533B}" vid="{1A296487-C81B-47B5-87B1-F78A0BD4BC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PP_C5Modules_CC_License_standard</Template>
  <TotalTime>10374</TotalTime>
  <Words>2499</Words>
  <Application>Microsoft Office PowerPoint</Application>
  <PresentationFormat>On-screen Show (4:3)</PresentationFormat>
  <Paragraphs>211</Paragraphs>
  <Slides>42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Arial</vt:lpstr>
      <vt:lpstr>Calibri</vt:lpstr>
      <vt:lpstr>Calibri Light</vt:lpstr>
      <vt:lpstr>Times New Roman</vt:lpstr>
      <vt:lpstr>PP_C5Modules_CC_License_standard</vt:lpstr>
      <vt:lpstr>Machine Learning </vt:lpstr>
      <vt:lpstr>Learning Outcomes</vt:lpstr>
      <vt:lpstr>Terms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1 layer neural network architecture</vt:lpstr>
      <vt:lpstr>Deep Nets</vt:lpstr>
      <vt:lpstr>PowerPoint Presentation</vt:lpstr>
      <vt:lpstr>PowerPoint Presentation</vt:lpstr>
      <vt:lpstr>A 2 layer neural network architecture</vt:lpstr>
      <vt:lpstr>PowerPoint Presentation</vt:lpstr>
      <vt:lpstr>PowerPoint Presentation</vt:lpstr>
      <vt:lpstr>PowerPoint Presentation</vt:lpstr>
      <vt:lpstr>Going Deep: An N layer Neural Network in Tensorflow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Machine Learning for Cyber Security </vt:lpstr>
      <vt:lpstr>Learning Objectives</vt:lpstr>
      <vt:lpstr>Evaluating your Deep Neural Network in Tensorflow</vt:lpstr>
      <vt:lpstr>Quiz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PowerPoint Presentation</vt:lpstr>
    </vt:vector>
  </TitlesOfParts>
  <Company>University of California at Davis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Bishop</dc:creator>
  <cp:lastModifiedBy>Dingkai Zhang</cp:lastModifiedBy>
  <cp:revision>231</cp:revision>
  <cp:lastPrinted>2016-07-13T17:16:41Z</cp:lastPrinted>
  <dcterms:created xsi:type="dcterms:W3CDTF">2016-07-03T20:12:42Z</dcterms:created>
  <dcterms:modified xsi:type="dcterms:W3CDTF">2019-06-19T22:42:31Z</dcterms:modified>
</cp:coreProperties>
</file>